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49"/>
      <p:bold r:id="rId50"/>
    </p:embeddedFont>
    <p:embeddedFont>
      <p:font typeface="Open Sans" panose="020B0606030504020204" pitchFamily="34" charset="0"/>
      <p:regular r:id="rId51"/>
      <p:bold r:id="rId52"/>
      <p:italic r:id="rId53"/>
      <p:boldItalic r:id="rId54"/>
    </p:embeddedFont>
    <p:embeddedFont>
      <p:font typeface="Righteous" panose="020B0600000101010101" charset="0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25234-4D7C-40D5-AD69-9204CB28F26D}">
  <a:tblStyle styleId="{24225234-4D7C-40D5-AD69-9204CB28F26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0F1"/>
          </a:solidFill>
        </a:fill>
      </a:tcStyle>
    </a:wholeTbl>
    <a:band1H>
      <a:tcTxStyle/>
      <a:tcStyle>
        <a:tcBdr/>
        <a:fill>
          <a:solidFill>
            <a:srgbClr val="D1E0E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E0E2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9F0F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9F0F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A1A4159-144E-4EE1-83D7-1539D9DF2E1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653313-F44C-48B5-928D-B1ACEC950537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0F5F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0F5FD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46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4" name="Google Shape;13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그룹웨어로서 전자 결재 시스템과 인사 관리 시스템을 수행할 수 있게 제작한다.</a:t>
            </a:r>
            <a:endParaRPr/>
          </a:p>
        </p:txBody>
      </p:sp>
      <p:sp>
        <p:nvSpPr>
          <p:cNvPr id="1425" name="Google Shape;14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메신저를 통한 협업 기능과 달력을 통한 일정 공유로 서비스의 사용성을 증대한다. 달력은 추가 예정이다.</a:t>
            </a:r>
            <a:endParaRPr/>
          </a:p>
        </p:txBody>
      </p:sp>
      <p:sp>
        <p:nvSpPr>
          <p:cNvPr id="1472" name="Google Shape;14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5" name="Google Shape;15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여기에서 기능 설명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미니멀리즘 디자인을 활용해 직관적으로 화면을 인식할 수 있게 디자인을 하며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사용자의 편의를 강조하려고 한다.</a:t>
            </a:r>
            <a:endParaRPr/>
          </a:p>
        </p:txBody>
      </p:sp>
      <p:sp>
        <p:nvSpPr>
          <p:cNvPr id="1599" name="Google Shape;15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왼쪽 끝에서 오른쪽 방향으로 확장하며 보여준다.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solidFill>
                  <a:schemeClr val="dk1"/>
                </a:solidFill>
              </a:rPr>
              <a:t>사용자에게 쉽고 빠르게 정보전달을 할 수 있는 방식이다.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sz="1400">
                <a:solidFill>
                  <a:schemeClr val="dk1"/>
                </a:solidFill>
              </a:rPr>
              <a:t>우리는 타 사이트의 메뉴 정보 전달 방식을 동일하게 취하며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>
                <a:solidFill>
                  <a:schemeClr val="dk1"/>
                </a:solidFill>
              </a:rPr>
              <a:t>타 경쟁 사이트보다 차별화된 </a:t>
            </a:r>
            <a:r>
              <a:rPr lang="ko-KR" sz="1400">
                <a:solidFill>
                  <a:srgbClr val="FF0000"/>
                </a:solidFill>
              </a:rPr>
              <a:t>가독성</a:t>
            </a:r>
            <a:r>
              <a:rPr lang="ko-KR" sz="1400">
                <a:solidFill>
                  <a:schemeClr val="dk1"/>
                </a:solidFill>
              </a:rPr>
              <a:t>을 제공한다.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9" name="Google Shape;16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타 웹사이트는 너무 많은 기능을 제공하고자 하여 최초 이용시에 불편함을 느낄 것이라고 판단이 됐다.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우리는 여기서 더 ~ 가능 하도록 차별화 전략을 제시하였다.</a:t>
            </a:r>
            <a:endParaRPr/>
          </a:p>
        </p:txBody>
      </p:sp>
      <p:sp>
        <p:nvSpPr>
          <p:cNvPr id="1620" name="Google Shape;16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메뉴는 어두운 계열의 색상으로 정하고 메뉴 선택시 화면은 밝은 계열의 색상으로 이용자에게 시각적인 편의를 제공하고자 했다.</a:t>
            </a:r>
            <a:endParaRPr/>
          </a:p>
        </p:txBody>
      </p:sp>
      <p:sp>
        <p:nvSpPr>
          <p:cNvPr id="1745" name="Google Shape;17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통일화된 문서 양식으로 작성자와 열람자가 모두가 직관적으로 문서를 열람가능하도록 구성하였다.</a:t>
            </a:r>
            <a:endParaRPr/>
          </a:p>
        </p:txBody>
      </p:sp>
      <p:sp>
        <p:nvSpPr>
          <p:cNvPr id="1755" name="Google Shape;17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쪽지 기능을 통해 협업 기능을 제공하며 달력을 통해 일정공유 기능을 제공하고자했다.</a:t>
            </a:r>
            <a:endParaRPr/>
          </a:p>
        </p:txBody>
      </p:sp>
      <p:sp>
        <p:nvSpPr>
          <p:cNvPr id="1765" name="Google Shape;17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4" name="Google Shape;17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2" name="Google Shape;19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Os부터 시계방향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0" name="Google Shape;210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각 메뉴 단위로 컨트롤러 서비스 매퍼 구조로 코딩하였다.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2" name="Google Shape;21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로그인 후 사용 가능하며 관리자 기능, 문서 결재 서비스, 게시판 서비스, 쪽지 서비스를 제공하며 데이터베이슨 문서 테이블, 부서 테이블, 양식 테이블, 사원 테이블, 공지사항 테이블, 메시지 테이블로 구성되어있다.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3" name="Google Shape;218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앞 선 정보설계와 동일한 구조로 메뉴 단위로 3Depth까지의 깊이로 구성하였으며 각 메뉴의 특징을 나열하였다.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1" name="Google Shape;21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9" name="Google Shape;23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6" name="Google Shape;235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3" name="Google Shape;236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4" name="Google Shape;240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1" name="Google Shape;241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0" name="Google Shape;249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2" name="Google Shape;251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3" name="Google Shape;251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0" name="Google Shape;254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8" name="Google Shape;25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9" name="Google Shape;254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7" name="Google Shape;25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8" name="Google Shape;255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7" name="Google Shape;256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6" name="Google Shape;257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6" name="Google Shape;258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8" name="Google Shape;259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6" name="Google Shape;26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4" name="Google Shape;26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자세한 화면 내용은 시연에서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3" name="Google Shape;262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시연에서 레스트 개발 내용 정리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7" name="Google Shape;263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자세한 화면 내용은 시연에서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1" name="Google Shape;282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자세한 화면 내용은 시연에서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9" name="Google Shape;2859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3" name="Google Shape;8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우리가 제작하고자 했던 서비스는 그룹웨어이다.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3" name="Google Shape;1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전자 결재 시스템과 인사 관리 시스템의 주기능 위주로 개발하였고, 기능들의 사용성을 증대하여 별도의 인수인계 없이 누구나 사용 가능하게 만들고자했습니다.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6" name="Google Shape;1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5" name="Google Shape;12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자료 수집과 문제 분석, 디자인 분석, 구축 및 개발 순으로 진행하였다.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서비스 중인 다른 웹사이트를 분석하여 문제점과 해결 방안을 모색하고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이용자에게 필요한 디자인을 분석하고 타 사이트의 디자인을 벤치마크하여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최종적으로 종합된 정보를 토대로 이용자에게 필요한 주 기능을 위주로 개발을 진행하였다.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/>
              <a:t>추가로 쪽지함, 달력을 이용하여 이용자에게 더 큰 편의를 주고자 하였다.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26300" y="1288975"/>
            <a:ext cx="58914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23850" y="1953225"/>
            <a:ext cx="5496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_ONLY_1_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848834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title" idx="3"/>
          </p:nvPr>
        </p:nvSpPr>
        <p:spPr>
          <a:xfrm>
            <a:off x="832859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832859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 idx="4"/>
          </p:nvPr>
        </p:nvSpPr>
        <p:spPr>
          <a:xfrm>
            <a:off x="2753786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 idx="5"/>
          </p:nvPr>
        </p:nvSpPr>
        <p:spPr>
          <a:xfrm>
            <a:off x="2737811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6"/>
          </p:nvPr>
        </p:nvSpPr>
        <p:spPr>
          <a:xfrm>
            <a:off x="2737811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title" idx="7"/>
          </p:nvPr>
        </p:nvSpPr>
        <p:spPr>
          <a:xfrm>
            <a:off x="4658747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 idx="8"/>
          </p:nvPr>
        </p:nvSpPr>
        <p:spPr>
          <a:xfrm>
            <a:off x="4642772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9"/>
          </p:nvPr>
        </p:nvSpPr>
        <p:spPr>
          <a:xfrm>
            <a:off x="4642772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title" idx="13"/>
          </p:nvPr>
        </p:nvSpPr>
        <p:spPr>
          <a:xfrm>
            <a:off x="6563716" y="1778275"/>
            <a:ext cx="1731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4800"/>
              <a:buNone/>
              <a:defRPr sz="48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title" idx="14"/>
          </p:nvPr>
        </p:nvSpPr>
        <p:spPr>
          <a:xfrm>
            <a:off x="6547741" y="2974025"/>
            <a:ext cx="176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15"/>
          </p:nvPr>
        </p:nvSpPr>
        <p:spPr>
          <a:xfrm>
            <a:off x="6547741" y="3318125"/>
            <a:ext cx="1763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/>
          <p:nvPr/>
        </p:nvSpPr>
        <p:spPr>
          <a:xfrm>
            <a:off x="6399100" y="-10200"/>
            <a:ext cx="2771700" cy="5163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377075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4821078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_HEADER_1_1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3746799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2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4797127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469700" y="2415175"/>
            <a:ext cx="6204600" cy="272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469700" y="-27525"/>
            <a:ext cx="6204600" cy="88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SECTION_HEADER_1_1_1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0" y="1564125"/>
            <a:ext cx="7116300" cy="363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1159050" y="672000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1159050" y="1954650"/>
            <a:ext cx="29469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159050" y="3206775"/>
            <a:ext cx="31488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ko-K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ko-KR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ko-K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ko-KR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ko-KR" sz="1000" b="1" i="0" u="none" strike="noStrike" cap="none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ko-KR" sz="1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 b="0" i="0" u="none" strike="noStrike" cap="non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4572000" y="1499650"/>
            <a:ext cx="4572000" cy="29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680525" y="1350288"/>
            <a:ext cx="31455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2"/>
          </p:nvPr>
        </p:nvSpPr>
        <p:spPr>
          <a:xfrm>
            <a:off x="680525" y="2330152"/>
            <a:ext cx="3194700" cy="21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 idx="2"/>
          </p:nvPr>
        </p:nvSpPr>
        <p:spPr>
          <a:xfrm>
            <a:off x="84440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ubTitle" idx="1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3"/>
          </p:nvPr>
        </p:nvSpPr>
        <p:spPr>
          <a:xfrm>
            <a:off x="343364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4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5"/>
          </p:nvPr>
        </p:nvSpPr>
        <p:spPr>
          <a:xfrm>
            <a:off x="6022895" y="1907225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6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7"/>
          </p:nvPr>
        </p:nvSpPr>
        <p:spPr>
          <a:xfrm>
            <a:off x="84440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8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9"/>
          </p:nvPr>
        </p:nvSpPr>
        <p:spPr>
          <a:xfrm>
            <a:off x="343364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3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title" idx="14"/>
          </p:nvPr>
        </p:nvSpPr>
        <p:spPr>
          <a:xfrm>
            <a:off x="6022895" y="36104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5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6856800" cy="29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680525" y="1671250"/>
            <a:ext cx="35991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71706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3"/>
          </p:nvPr>
        </p:nvSpPr>
        <p:spPr>
          <a:xfrm>
            <a:off x="749175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749175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3350869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5"/>
          </p:nvPr>
        </p:nvSpPr>
        <p:spPr>
          <a:xfrm>
            <a:off x="3328339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6"/>
          </p:nvPr>
        </p:nvSpPr>
        <p:spPr>
          <a:xfrm>
            <a:off x="3328339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7"/>
          </p:nvPr>
        </p:nvSpPr>
        <p:spPr>
          <a:xfrm>
            <a:off x="5930044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8"/>
          </p:nvPr>
        </p:nvSpPr>
        <p:spPr>
          <a:xfrm>
            <a:off x="5907514" y="1907225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9"/>
          </p:nvPr>
        </p:nvSpPr>
        <p:spPr>
          <a:xfrm>
            <a:off x="5907514" y="2251325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3"/>
          </p:nvPr>
        </p:nvSpPr>
        <p:spPr>
          <a:xfrm>
            <a:off x="771706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4"/>
          </p:nvPr>
        </p:nvSpPr>
        <p:spPr>
          <a:xfrm>
            <a:off x="749175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5"/>
          </p:nvPr>
        </p:nvSpPr>
        <p:spPr>
          <a:xfrm>
            <a:off x="749175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16"/>
          </p:nvPr>
        </p:nvSpPr>
        <p:spPr>
          <a:xfrm>
            <a:off x="3350869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7"/>
          </p:nvPr>
        </p:nvSpPr>
        <p:spPr>
          <a:xfrm>
            <a:off x="3328339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8"/>
          </p:nvPr>
        </p:nvSpPr>
        <p:spPr>
          <a:xfrm>
            <a:off x="3328339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19"/>
          </p:nvPr>
        </p:nvSpPr>
        <p:spPr>
          <a:xfrm>
            <a:off x="5930044" y="2948100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DDCAE"/>
              </a:buClr>
              <a:buSzPts val="7200"/>
              <a:buNone/>
              <a:defRPr sz="7200">
                <a:solidFill>
                  <a:srgbClr val="FDDCAE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0"/>
          </p:nvPr>
        </p:nvSpPr>
        <p:spPr>
          <a:xfrm>
            <a:off x="5907514" y="345805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21"/>
          </p:nvPr>
        </p:nvSpPr>
        <p:spPr>
          <a:xfrm>
            <a:off x="5907514" y="3802150"/>
            <a:ext cx="24873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2596500" y="3728336"/>
            <a:ext cx="39510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1">
  <p:cSld name="TITLE_ONLY_1_1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2"/>
          </p:nvPr>
        </p:nvSpPr>
        <p:spPr>
          <a:xfrm>
            <a:off x="886469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86475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title" idx="3"/>
          </p:nvPr>
        </p:nvSpPr>
        <p:spPr>
          <a:xfrm>
            <a:off x="3411594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4"/>
          </p:nvPr>
        </p:nvSpPr>
        <p:spPr>
          <a:xfrm>
            <a:off x="3411600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5"/>
          </p:nvPr>
        </p:nvSpPr>
        <p:spPr>
          <a:xfrm>
            <a:off x="5936719" y="274562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6"/>
          </p:nvPr>
        </p:nvSpPr>
        <p:spPr>
          <a:xfrm>
            <a:off x="5936725" y="3334275"/>
            <a:ext cx="2320800" cy="15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 rot="-5400000">
            <a:off x="7381825" y="3381450"/>
            <a:ext cx="3058500" cy="465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0" y="0"/>
            <a:ext cx="5325000" cy="183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439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3">
  <p:cSld name="TITLE_ONLY_1_3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2"/>
          </p:nvPr>
        </p:nvSpPr>
        <p:spPr>
          <a:xfrm>
            <a:off x="6114800" y="1503225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1"/>
          </p:nvPr>
        </p:nvSpPr>
        <p:spPr>
          <a:xfrm>
            <a:off x="6114800" y="1847325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3"/>
          </p:nvPr>
        </p:nvSpPr>
        <p:spPr>
          <a:xfrm>
            <a:off x="6114800" y="2545650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4"/>
          </p:nvPr>
        </p:nvSpPr>
        <p:spPr>
          <a:xfrm>
            <a:off x="6114800" y="2889750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5"/>
          </p:nvPr>
        </p:nvSpPr>
        <p:spPr>
          <a:xfrm>
            <a:off x="6114800" y="3588075"/>
            <a:ext cx="222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6"/>
          </p:nvPr>
        </p:nvSpPr>
        <p:spPr>
          <a:xfrm>
            <a:off x="6114800" y="3932175"/>
            <a:ext cx="2222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body" idx="1"/>
          </p:nvPr>
        </p:nvSpPr>
        <p:spPr>
          <a:xfrm>
            <a:off x="983550" y="677650"/>
            <a:ext cx="7176900" cy="14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ighteous"/>
              <a:buNone/>
              <a:defRPr sz="4800">
                <a:latin typeface="Righteous"/>
                <a:ea typeface="Righteous"/>
                <a:cs typeface="Righteous"/>
                <a:sym typeface="Righteous"/>
              </a:defRPr>
            </a:lvl1pPr>
          </a:lstStyle>
          <a:p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5256100" y="4115625"/>
            <a:ext cx="3888000" cy="47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1">
  <p:cSld name="TITLE_ONLY_1_2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title" idx="2"/>
          </p:nvPr>
        </p:nvSpPr>
        <p:spPr>
          <a:xfrm>
            <a:off x="2091548" y="1878275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"/>
          </p:nvPr>
        </p:nvSpPr>
        <p:spPr>
          <a:xfrm>
            <a:off x="2091548" y="2190150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 idx="3"/>
          </p:nvPr>
        </p:nvSpPr>
        <p:spPr>
          <a:xfrm>
            <a:off x="2091548" y="3334950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subTitle" idx="4"/>
          </p:nvPr>
        </p:nvSpPr>
        <p:spPr>
          <a:xfrm>
            <a:off x="2091548" y="3646825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 idx="5"/>
          </p:nvPr>
        </p:nvSpPr>
        <p:spPr>
          <a:xfrm>
            <a:off x="5993373" y="1878275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6"/>
          </p:nvPr>
        </p:nvSpPr>
        <p:spPr>
          <a:xfrm>
            <a:off x="5993373" y="2190150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 idx="7"/>
          </p:nvPr>
        </p:nvSpPr>
        <p:spPr>
          <a:xfrm>
            <a:off x="5993373" y="3334950"/>
            <a:ext cx="218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8"/>
          </p:nvPr>
        </p:nvSpPr>
        <p:spPr>
          <a:xfrm>
            <a:off x="5993373" y="3646825"/>
            <a:ext cx="2183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703775" y="1261200"/>
            <a:ext cx="36318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2"/>
          </p:nvPr>
        </p:nvSpPr>
        <p:spPr>
          <a:xfrm>
            <a:off x="4808424" y="1261200"/>
            <a:ext cx="3631800" cy="3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-10200"/>
            <a:ext cx="9170700" cy="18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2457300" y="2560525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 idx="2"/>
          </p:nvPr>
        </p:nvSpPr>
        <p:spPr>
          <a:xfrm>
            <a:off x="3316050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2982450" y="3603801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TITLE_ONLY_1_3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3459250"/>
            <a:ext cx="9144000" cy="122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2"/>
          </p:nvPr>
        </p:nvSpPr>
        <p:spPr>
          <a:xfrm>
            <a:off x="84440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84440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343364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343364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5"/>
          </p:nvPr>
        </p:nvSpPr>
        <p:spPr>
          <a:xfrm>
            <a:off x="6022895" y="376285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6"/>
          </p:nvPr>
        </p:nvSpPr>
        <p:spPr>
          <a:xfrm>
            <a:off x="6022895" y="4106950"/>
            <a:ext cx="22767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-18775" y="-20375"/>
            <a:ext cx="2771700" cy="516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176992" y="2560534"/>
            <a:ext cx="3537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1"/>
          </p:nvPr>
        </p:nvSpPr>
        <p:spPr>
          <a:xfrm>
            <a:off x="1176992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0"/>
            <a:ext cx="9144000" cy="78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title" idx="2"/>
          </p:nvPr>
        </p:nvSpPr>
        <p:spPr>
          <a:xfrm>
            <a:off x="852688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852688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title" idx="3"/>
          </p:nvPr>
        </p:nvSpPr>
        <p:spPr>
          <a:xfrm>
            <a:off x="3411589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4"/>
          </p:nvPr>
        </p:nvSpPr>
        <p:spPr>
          <a:xfrm>
            <a:off x="3411589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 idx="5"/>
          </p:nvPr>
        </p:nvSpPr>
        <p:spPr>
          <a:xfrm>
            <a:off x="5970500" y="305667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6"/>
          </p:nvPr>
        </p:nvSpPr>
        <p:spPr>
          <a:xfrm>
            <a:off x="5970500" y="3400775"/>
            <a:ext cx="23208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0" y="0"/>
            <a:ext cx="4569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9202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9202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2"/>
          </p:nvPr>
        </p:nvSpPr>
        <p:spPr>
          <a:xfrm>
            <a:off x="5490150" y="2045125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>
                <a:solidFill>
                  <a:schemeClr val="accent5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  <a:defRPr sz="1800">
                <a:solidFill>
                  <a:schemeClr val="accent5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○"/>
              <a:defRPr sz="1800">
                <a:solidFill>
                  <a:schemeClr val="accent5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800"/>
              <a:buChar char="■"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title" idx="3"/>
          </p:nvPr>
        </p:nvSpPr>
        <p:spPr>
          <a:xfrm>
            <a:off x="5490150" y="1270075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ONLY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1227150" y="2581800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1"/>
          </p:nvPr>
        </p:nvSpPr>
        <p:spPr>
          <a:xfrm>
            <a:off x="1227150" y="3280650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5187450" y="3280650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 idx="3"/>
          </p:nvPr>
        </p:nvSpPr>
        <p:spPr>
          <a:xfrm>
            <a:off x="5187450" y="2581800"/>
            <a:ext cx="27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_HEADER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13350" y="1853400"/>
            <a:ext cx="9170700" cy="334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1165031" y="2560525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idx="2"/>
          </p:nvPr>
        </p:nvSpPr>
        <p:spPr>
          <a:xfrm>
            <a:off x="1165031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1165031" y="359182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  <a:defRPr sz="28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/>
          <p:nvPr/>
        </p:nvSpPr>
        <p:spPr>
          <a:xfrm>
            <a:off x="1021589" y="439846"/>
            <a:ext cx="6732396" cy="4298608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9"/>
          <p:cNvGrpSpPr/>
          <p:nvPr/>
        </p:nvGrpSpPr>
        <p:grpSpPr>
          <a:xfrm>
            <a:off x="7111505" y="2523971"/>
            <a:ext cx="349823" cy="349788"/>
            <a:chOff x="7111505" y="2523971"/>
            <a:chExt cx="349823" cy="349788"/>
          </a:xfrm>
        </p:grpSpPr>
        <p:sp>
          <p:nvSpPr>
            <p:cNvPr id="224" name="Google Shape;224;p29"/>
            <p:cNvSpPr/>
            <p:nvPr/>
          </p:nvSpPr>
          <p:spPr>
            <a:xfrm>
              <a:off x="7111505" y="2523971"/>
              <a:ext cx="349823" cy="349788"/>
            </a:xfrm>
            <a:custGeom>
              <a:avLst/>
              <a:gdLst/>
              <a:ahLst/>
              <a:cxnLst/>
              <a:rect l="l" t="t" r="r" b="b"/>
              <a:pathLst>
                <a:path w="20380" h="20378" extrusionOk="0">
                  <a:moveTo>
                    <a:pt x="10189" y="0"/>
                  </a:moveTo>
                  <a:cubicBezTo>
                    <a:pt x="4562" y="0"/>
                    <a:pt x="1" y="4562"/>
                    <a:pt x="1" y="10189"/>
                  </a:cubicBezTo>
                  <a:cubicBezTo>
                    <a:pt x="1" y="15816"/>
                    <a:pt x="4562" y="20377"/>
                    <a:pt x="10189" y="20377"/>
                  </a:cubicBezTo>
                  <a:cubicBezTo>
                    <a:pt x="12166" y="20377"/>
                    <a:pt x="14005" y="19805"/>
                    <a:pt x="15567" y="18831"/>
                  </a:cubicBezTo>
                  <a:cubicBezTo>
                    <a:pt x="16506" y="19146"/>
                    <a:pt x="17763" y="19390"/>
                    <a:pt x="19413" y="19390"/>
                  </a:cubicBezTo>
                  <a:cubicBezTo>
                    <a:pt x="19638" y="19390"/>
                    <a:pt x="19871" y="19385"/>
                    <a:pt x="20111" y="19376"/>
                  </a:cubicBezTo>
                  <a:lnTo>
                    <a:pt x="18125" y="16569"/>
                  </a:lnTo>
                  <a:cubicBezTo>
                    <a:pt x="19584" y="14763"/>
                    <a:pt x="20380" y="12510"/>
                    <a:pt x="20378" y="10189"/>
                  </a:cubicBezTo>
                  <a:cubicBezTo>
                    <a:pt x="20378" y="4562"/>
                    <a:pt x="15816" y="0"/>
                    <a:pt x="10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7340486" y="2677614"/>
              <a:ext cx="38656" cy="37197"/>
            </a:xfrm>
            <a:custGeom>
              <a:avLst/>
              <a:gdLst/>
              <a:ahLst/>
              <a:cxnLst/>
              <a:rect l="l" t="t" r="r" b="b"/>
              <a:pathLst>
                <a:path w="2252" h="2167" extrusionOk="0">
                  <a:moveTo>
                    <a:pt x="1083" y="1"/>
                  </a:moveTo>
                  <a:cubicBezTo>
                    <a:pt x="486" y="1"/>
                    <a:pt x="1" y="486"/>
                    <a:pt x="1" y="1083"/>
                  </a:cubicBezTo>
                  <a:cubicBezTo>
                    <a:pt x="1" y="1522"/>
                    <a:pt x="264" y="1916"/>
                    <a:pt x="670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5" y="2167"/>
                    <a:pt x="1643" y="2057"/>
                    <a:pt x="1849" y="1849"/>
                  </a:cubicBezTo>
                  <a:cubicBezTo>
                    <a:pt x="2160" y="1539"/>
                    <a:pt x="2252" y="1074"/>
                    <a:pt x="2085" y="668"/>
                  </a:cubicBezTo>
                  <a:cubicBezTo>
                    <a:pt x="1916" y="264"/>
                    <a:pt x="1522" y="1"/>
                    <a:pt x="1083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267792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2" y="486"/>
                    <a:pt x="2" y="1083"/>
                  </a:cubicBezTo>
                  <a:cubicBezTo>
                    <a:pt x="0" y="1522"/>
                    <a:pt x="265" y="1916"/>
                    <a:pt x="669" y="2085"/>
                  </a:cubicBezTo>
                  <a:cubicBezTo>
                    <a:pt x="804" y="2140"/>
                    <a:pt x="944" y="2167"/>
                    <a:pt x="1084" y="2167"/>
                  </a:cubicBezTo>
                  <a:cubicBezTo>
                    <a:pt x="1366" y="2167"/>
                    <a:pt x="1643" y="2057"/>
                    <a:pt x="1850" y="1849"/>
                  </a:cubicBezTo>
                  <a:cubicBezTo>
                    <a:pt x="2161" y="1540"/>
                    <a:pt x="2253" y="1074"/>
                    <a:pt x="2086" y="668"/>
                  </a:cubicBezTo>
                  <a:cubicBezTo>
                    <a:pt x="1917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7195116" y="2677614"/>
              <a:ext cx="38673" cy="37197"/>
            </a:xfrm>
            <a:custGeom>
              <a:avLst/>
              <a:gdLst/>
              <a:ahLst/>
              <a:cxnLst/>
              <a:rect l="l" t="t" r="r" b="b"/>
              <a:pathLst>
                <a:path w="2253" h="2167" extrusionOk="0">
                  <a:moveTo>
                    <a:pt x="1084" y="1"/>
                  </a:moveTo>
                  <a:cubicBezTo>
                    <a:pt x="485" y="1"/>
                    <a:pt x="0" y="484"/>
                    <a:pt x="0" y="1083"/>
                  </a:cubicBezTo>
                  <a:cubicBezTo>
                    <a:pt x="0" y="1522"/>
                    <a:pt x="264" y="1916"/>
                    <a:pt x="670" y="2085"/>
                  </a:cubicBezTo>
                  <a:cubicBezTo>
                    <a:pt x="803" y="2140"/>
                    <a:pt x="944" y="2167"/>
                    <a:pt x="1083" y="2167"/>
                  </a:cubicBezTo>
                  <a:cubicBezTo>
                    <a:pt x="1365" y="2167"/>
                    <a:pt x="1643" y="2057"/>
                    <a:pt x="1850" y="1849"/>
                  </a:cubicBezTo>
                  <a:cubicBezTo>
                    <a:pt x="2159" y="1540"/>
                    <a:pt x="2253" y="1074"/>
                    <a:pt x="2084" y="668"/>
                  </a:cubicBezTo>
                  <a:cubicBezTo>
                    <a:pt x="1918" y="264"/>
                    <a:pt x="1523" y="1"/>
                    <a:pt x="1084" y="1"/>
                  </a:cubicBezTo>
                  <a:close/>
                </a:path>
              </a:pathLst>
            </a:custGeom>
            <a:solidFill>
              <a:srgbClr val="D1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29"/>
          <p:cNvGrpSpPr/>
          <p:nvPr/>
        </p:nvGrpSpPr>
        <p:grpSpPr>
          <a:xfrm>
            <a:off x="1516675" y="2313019"/>
            <a:ext cx="4150753" cy="2313683"/>
            <a:chOff x="1516675" y="2313019"/>
            <a:chExt cx="4150753" cy="2313683"/>
          </a:xfrm>
        </p:grpSpPr>
        <p:sp>
          <p:nvSpPr>
            <p:cNvPr id="229" name="Google Shape;229;p29"/>
            <p:cNvSpPr/>
            <p:nvPr/>
          </p:nvSpPr>
          <p:spPr>
            <a:xfrm>
              <a:off x="4764618" y="3736250"/>
              <a:ext cx="902810" cy="890452"/>
            </a:xfrm>
            <a:custGeom>
              <a:avLst/>
              <a:gdLst/>
              <a:ahLst/>
              <a:cxnLst/>
              <a:rect l="l" t="t" r="r" b="b"/>
              <a:pathLst>
                <a:path w="52596" h="51876" extrusionOk="0">
                  <a:moveTo>
                    <a:pt x="26295" y="11626"/>
                  </a:moveTo>
                  <a:cubicBezTo>
                    <a:pt x="30216" y="11626"/>
                    <a:pt x="34121" y="13228"/>
                    <a:pt x="36948" y="16375"/>
                  </a:cubicBezTo>
                  <a:cubicBezTo>
                    <a:pt x="42230" y="22256"/>
                    <a:pt x="41744" y="31306"/>
                    <a:pt x="35862" y="36588"/>
                  </a:cubicBezTo>
                  <a:cubicBezTo>
                    <a:pt x="33128" y="39044"/>
                    <a:pt x="29709" y="40253"/>
                    <a:pt x="26302" y="40253"/>
                  </a:cubicBezTo>
                  <a:cubicBezTo>
                    <a:pt x="22381" y="40253"/>
                    <a:pt x="18475" y="38651"/>
                    <a:pt x="15649" y="35504"/>
                  </a:cubicBezTo>
                  <a:cubicBezTo>
                    <a:pt x="10367" y="29621"/>
                    <a:pt x="10852" y="20573"/>
                    <a:pt x="16735" y="15291"/>
                  </a:cubicBezTo>
                  <a:cubicBezTo>
                    <a:pt x="19469" y="12835"/>
                    <a:pt x="22888" y="11626"/>
                    <a:pt x="26295" y="11626"/>
                  </a:cubicBezTo>
                  <a:close/>
                  <a:moveTo>
                    <a:pt x="29555" y="0"/>
                  </a:moveTo>
                  <a:cubicBezTo>
                    <a:pt x="29151" y="0"/>
                    <a:pt x="28776" y="257"/>
                    <a:pt x="28644" y="662"/>
                  </a:cubicBezTo>
                  <a:lnTo>
                    <a:pt x="27733" y="3455"/>
                  </a:lnTo>
                  <a:cubicBezTo>
                    <a:pt x="27249" y="3423"/>
                    <a:pt x="26766" y="3408"/>
                    <a:pt x="26283" y="3408"/>
                  </a:cubicBezTo>
                  <a:cubicBezTo>
                    <a:pt x="22784" y="3408"/>
                    <a:pt x="19327" y="4224"/>
                    <a:pt x="16189" y="5799"/>
                  </a:cubicBezTo>
                  <a:lnTo>
                    <a:pt x="14171" y="3553"/>
                  </a:lnTo>
                  <a:cubicBezTo>
                    <a:pt x="13982" y="3343"/>
                    <a:pt x="13721" y="3235"/>
                    <a:pt x="13458" y="3235"/>
                  </a:cubicBezTo>
                  <a:cubicBezTo>
                    <a:pt x="13230" y="3235"/>
                    <a:pt x="13002" y="3316"/>
                    <a:pt x="12819" y="3481"/>
                  </a:cubicBezTo>
                  <a:lnTo>
                    <a:pt x="5652" y="9916"/>
                  </a:lnTo>
                  <a:cubicBezTo>
                    <a:pt x="5259" y="10269"/>
                    <a:pt x="5226" y="10876"/>
                    <a:pt x="5580" y="11269"/>
                  </a:cubicBezTo>
                  <a:lnTo>
                    <a:pt x="7537" y="13447"/>
                  </a:lnTo>
                  <a:cubicBezTo>
                    <a:pt x="5284" y="16824"/>
                    <a:pt x="4034" y="20696"/>
                    <a:pt x="3805" y="24623"/>
                  </a:cubicBezTo>
                  <a:lnTo>
                    <a:pt x="849" y="25247"/>
                  </a:lnTo>
                  <a:cubicBezTo>
                    <a:pt x="331" y="25358"/>
                    <a:pt x="0" y="25865"/>
                    <a:pt x="109" y="26382"/>
                  </a:cubicBezTo>
                  <a:lnTo>
                    <a:pt x="2100" y="35807"/>
                  </a:lnTo>
                  <a:cubicBezTo>
                    <a:pt x="2195" y="36257"/>
                    <a:pt x="2594" y="36567"/>
                    <a:pt x="3037" y="36567"/>
                  </a:cubicBezTo>
                  <a:cubicBezTo>
                    <a:pt x="3103" y="36567"/>
                    <a:pt x="3169" y="36560"/>
                    <a:pt x="3236" y="36546"/>
                  </a:cubicBezTo>
                  <a:lnTo>
                    <a:pt x="6106" y="35939"/>
                  </a:lnTo>
                  <a:cubicBezTo>
                    <a:pt x="7880" y="39521"/>
                    <a:pt x="10574" y="42566"/>
                    <a:pt x="13911" y="44766"/>
                  </a:cubicBezTo>
                  <a:lnTo>
                    <a:pt x="12975" y="47633"/>
                  </a:lnTo>
                  <a:cubicBezTo>
                    <a:pt x="12811" y="48136"/>
                    <a:pt x="13086" y="48677"/>
                    <a:pt x="13588" y="48841"/>
                  </a:cubicBezTo>
                  <a:lnTo>
                    <a:pt x="22744" y="51828"/>
                  </a:lnTo>
                  <a:cubicBezTo>
                    <a:pt x="22843" y="51860"/>
                    <a:pt x="22943" y="51876"/>
                    <a:pt x="23041" y="51876"/>
                  </a:cubicBezTo>
                  <a:cubicBezTo>
                    <a:pt x="23445" y="51876"/>
                    <a:pt x="23820" y="51619"/>
                    <a:pt x="23953" y="51215"/>
                  </a:cubicBezTo>
                  <a:lnTo>
                    <a:pt x="24864" y="48423"/>
                  </a:lnTo>
                  <a:cubicBezTo>
                    <a:pt x="25346" y="48454"/>
                    <a:pt x="25827" y="48469"/>
                    <a:pt x="26308" y="48469"/>
                  </a:cubicBezTo>
                  <a:cubicBezTo>
                    <a:pt x="29808" y="48469"/>
                    <a:pt x="33267" y="47654"/>
                    <a:pt x="36407" y="46078"/>
                  </a:cubicBezTo>
                  <a:lnTo>
                    <a:pt x="38424" y="48323"/>
                  </a:lnTo>
                  <a:cubicBezTo>
                    <a:pt x="38613" y="48534"/>
                    <a:pt x="38874" y="48641"/>
                    <a:pt x="39137" y="48641"/>
                  </a:cubicBezTo>
                  <a:cubicBezTo>
                    <a:pt x="39365" y="48641"/>
                    <a:pt x="39593" y="48560"/>
                    <a:pt x="39776" y="48396"/>
                  </a:cubicBezTo>
                  <a:lnTo>
                    <a:pt x="46943" y="41961"/>
                  </a:lnTo>
                  <a:cubicBezTo>
                    <a:pt x="47336" y="41607"/>
                    <a:pt x="47369" y="41002"/>
                    <a:pt x="47015" y="40608"/>
                  </a:cubicBezTo>
                  <a:lnTo>
                    <a:pt x="45059" y="38429"/>
                  </a:lnTo>
                  <a:cubicBezTo>
                    <a:pt x="47311" y="35052"/>
                    <a:pt x="48561" y="31183"/>
                    <a:pt x="48790" y="27253"/>
                  </a:cubicBezTo>
                  <a:lnTo>
                    <a:pt x="51746" y="26629"/>
                  </a:lnTo>
                  <a:cubicBezTo>
                    <a:pt x="52264" y="26520"/>
                    <a:pt x="52595" y="26013"/>
                    <a:pt x="52486" y="25495"/>
                  </a:cubicBezTo>
                  <a:lnTo>
                    <a:pt x="50495" y="16071"/>
                  </a:lnTo>
                  <a:cubicBezTo>
                    <a:pt x="50400" y="15619"/>
                    <a:pt x="50002" y="15310"/>
                    <a:pt x="49560" y="15310"/>
                  </a:cubicBezTo>
                  <a:cubicBezTo>
                    <a:pt x="49494" y="15310"/>
                    <a:pt x="49428" y="15317"/>
                    <a:pt x="49361" y="15331"/>
                  </a:cubicBezTo>
                  <a:lnTo>
                    <a:pt x="46491" y="15938"/>
                  </a:lnTo>
                  <a:cubicBezTo>
                    <a:pt x="44717" y="12356"/>
                    <a:pt x="42023" y="9309"/>
                    <a:pt x="38686" y="7111"/>
                  </a:cubicBezTo>
                  <a:lnTo>
                    <a:pt x="39622" y="4244"/>
                  </a:lnTo>
                  <a:cubicBezTo>
                    <a:pt x="39786" y="3742"/>
                    <a:pt x="39511" y="3200"/>
                    <a:pt x="39007" y="3037"/>
                  </a:cubicBezTo>
                  <a:lnTo>
                    <a:pt x="29851" y="48"/>
                  </a:lnTo>
                  <a:cubicBezTo>
                    <a:pt x="29753" y="15"/>
                    <a:pt x="29653" y="0"/>
                    <a:pt x="29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1516675" y="2313019"/>
              <a:ext cx="559819" cy="552095"/>
            </a:xfrm>
            <a:custGeom>
              <a:avLst/>
              <a:gdLst/>
              <a:ahLst/>
              <a:cxnLst/>
              <a:rect l="l" t="t" r="r" b="b"/>
              <a:pathLst>
                <a:path w="32614" h="32164" extrusionOk="0">
                  <a:moveTo>
                    <a:pt x="16304" y="7207"/>
                  </a:moveTo>
                  <a:cubicBezTo>
                    <a:pt x="18736" y="7207"/>
                    <a:pt x="21158" y="8201"/>
                    <a:pt x="22910" y="10153"/>
                  </a:cubicBezTo>
                  <a:cubicBezTo>
                    <a:pt x="26186" y="13800"/>
                    <a:pt x="25885" y="19410"/>
                    <a:pt x="22238" y="22686"/>
                  </a:cubicBezTo>
                  <a:cubicBezTo>
                    <a:pt x="20543" y="24209"/>
                    <a:pt x="18424" y="24958"/>
                    <a:pt x="16312" y="24958"/>
                  </a:cubicBezTo>
                  <a:cubicBezTo>
                    <a:pt x="13880" y="24958"/>
                    <a:pt x="11458" y="23964"/>
                    <a:pt x="9704" y="22012"/>
                  </a:cubicBezTo>
                  <a:cubicBezTo>
                    <a:pt x="6430" y="18366"/>
                    <a:pt x="6731" y="12755"/>
                    <a:pt x="10377" y="9479"/>
                  </a:cubicBezTo>
                  <a:cubicBezTo>
                    <a:pt x="12072" y="7957"/>
                    <a:pt x="14192" y="7207"/>
                    <a:pt x="16304" y="7207"/>
                  </a:cubicBezTo>
                  <a:close/>
                  <a:moveTo>
                    <a:pt x="18327" y="0"/>
                  </a:moveTo>
                  <a:cubicBezTo>
                    <a:pt x="18076" y="0"/>
                    <a:pt x="17843" y="160"/>
                    <a:pt x="17762" y="410"/>
                  </a:cubicBezTo>
                  <a:lnTo>
                    <a:pt x="17196" y="2142"/>
                  </a:lnTo>
                  <a:cubicBezTo>
                    <a:pt x="16896" y="2123"/>
                    <a:pt x="16597" y="2113"/>
                    <a:pt x="16298" y="2113"/>
                  </a:cubicBezTo>
                  <a:cubicBezTo>
                    <a:pt x="14129" y="2113"/>
                    <a:pt x="11985" y="2618"/>
                    <a:pt x="10040" y="3596"/>
                  </a:cubicBezTo>
                  <a:lnTo>
                    <a:pt x="8789" y="2203"/>
                  </a:lnTo>
                  <a:cubicBezTo>
                    <a:pt x="8672" y="2073"/>
                    <a:pt x="8510" y="2006"/>
                    <a:pt x="8347" y="2006"/>
                  </a:cubicBezTo>
                  <a:cubicBezTo>
                    <a:pt x="8206" y="2006"/>
                    <a:pt x="8064" y="2056"/>
                    <a:pt x="7951" y="2158"/>
                  </a:cubicBezTo>
                  <a:lnTo>
                    <a:pt x="3508" y="6148"/>
                  </a:lnTo>
                  <a:cubicBezTo>
                    <a:pt x="3263" y="6367"/>
                    <a:pt x="3243" y="6743"/>
                    <a:pt x="3463" y="6988"/>
                  </a:cubicBezTo>
                  <a:lnTo>
                    <a:pt x="4675" y="8337"/>
                  </a:lnTo>
                  <a:cubicBezTo>
                    <a:pt x="3302" y="10401"/>
                    <a:pt x="2503" y="12792"/>
                    <a:pt x="2361" y="15267"/>
                  </a:cubicBezTo>
                  <a:lnTo>
                    <a:pt x="528" y="15654"/>
                  </a:lnTo>
                  <a:cubicBezTo>
                    <a:pt x="207" y="15722"/>
                    <a:pt x="1" y="16037"/>
                    <a:pt x="70" y="16357"/>
                  </a:cubicBezTo>
                  <a:lnTo>
                    <a:pt x="1304" y="22201"/>
                  </a:lnTo>
                  <a:cubicBezTo>
                    <a:pt x="1362" y="22479"/>
                    <a:pt x="1608" y="22671"/>
                    <a:pt x="1883" y="22671"/>
                  </a:cubicBezTo>
                  <a:cubicBezTo>
                    <a:pt x="1924" y="22671"/>
                    <a:pt x="1965" y="22667"/>
                    <a:pt x="2007" y="22658"/>
                  </a:cubicBezTo>
                  <a:lnTo>
                    <a:pt x="3787" y="22282"/>
                  </a:lnTo>
                  <a:cubicBezTo>
                    <a:pt x="4887" y="24504"/>
                    <a:pt x="6556" y="26393"/>
                    <a:pt x="8626" y="27756"/>
                  </a:cubicBezTo>
                  <a:lnTo>
                    <a:pt x="8046" y="29533"/>
                  </a:lnTo>
                  <a:cubicBezTo>
                    <a:pt x="7945" y="29845"/>
                    <a:pt x="8115" y="30181"/>
                    <a:pt x="8427" y="30282"/>
                  </a:cubicBezTo>
                  <a:lnTo>
                    <a:pt x="14104" y="32134"/>
                  </a:lnTo>
                  <a:cubicBezTo>
                    <a:pt x="14165" y="32154"/>
                    <a:pt x="14227" y="32164"/>
                    <a:pt x="14289" y="32164"/>
                  </a:cubicBezTo>
                  <a:cubicBezTo>
                    <a:pt x="14539" y="32164"/>
                    <a:pt x="14771" y="32004"/>
                    <a:pt x="14852" y="31753"/>
                  </a:cubicBezTo>
                  <a:lnTo>
                    <a:pt x="15419" y="30023"/>
                  </a:lnTo>
                  <a:cubicBezTo>
                    <a:pt x="15718" y="30042"/>
                    <a:pt x="16016" y="30052"/>
                    <a:pt x="16315" y="30052"/>
                  </a:cubicBezTo>
                  <a:cubicBezTo>
                    <a:pt x="18485" y="30052"/>
                    <a:pt x="20629" y="29546"/>
                    <a:pt x="22575" y="28569"/>
                  </a:cubicBezTo>
                  <a:lnTo>
                    <a:pt x="23826" y="29961"/>
                  </a:lnTo>
                  <a:cubicBezTo>
                    <a:pt x="23943" y="30092"/>
                    <a:pt x="24105" y="30158"/>
                    <a:pt x="24268" y="30158"/>
                  </a:cubicBezTo>
                  <a:cubicBezTo>
                    <a:pt x="24409" y="30158"/>
                    <a:pt x="24551" y="30108"/>
                    <a:pt x="24665" y="30006"/>
                  </a:cubicBezTo>
                  <a:lnTo>
                    <a:pt x="29108" y="26015"/>
                  </a:lnTo>
                  <a:cubicBezTo>
                    <a:pt x="29351" y="25797"/>
                    <a:pt x="29372" y="25421"/>
                    <a:pt x="29153" y="25178"/>
                  </a:cubicBezTo>
                  <a:lnTo>
                    <a:pt x="27940" y="23828"/>
                  </a:lnTo>
                  <a:cubicBezTo>
                    <a:pt x="29314" y="21764"/>
                    <a:pt x="30113" y="19373"/>
                    <a:pt x="30255" y="16898"/>
                  </a:cubicBezTo>
                  <a:lnTo>
                    <a:pt x="32088" y="16510"/>
                  </a:lnTo>
                  <a:cubicBezTo>
                    <a:pt x="32408" y="16443"/>
                    <a:pt x="32613" y="16128"/>
                    <a:pt x="32546" y="15806"/>
                  </a:cubicBezTo>
                  <a:lnTo>
                    <a:pt x="31311" y="9964"/>
                  </a:lnTo>
                  <a:cubicBezTo>
                    <a:pt x="31252" y="9684"/>
                    <a:pt x="31005" y="9493"/>
                    <a:pt x="30730" y="9493"/>
                  </a:cubicBezTo>
                  <a:cubicBezTo>
                    <a:pt x="30690" y="9493"/>
                    <a:pt x="30648" y="9497"/>
                    <a:pt x="30607" y="9505"/>
                  </a:cubicBezTo>
                  <a:lnTo>
                    <a:pt x="28827" y="9881"/>
                  </a:lnTo>
                  <a:cubicBezTo>
                    <a:pt x="27727" y="7661"/>
                    <a:pt x="26058" y="5772"/>
                    <a:pt x="23988" y="4409"/>
                  </a:cubicBezTo>
                  <a:lnTo>
                    <a:pt x="24568" y="2632"/>
                  </a:lnTo>
                  <a:cubicBezTo>
                    <a:pt x="24670" y="2320"/>
                    <a:pt x="24500" y="1984"/>
                    <a:pt x="24188" y="1883"/>
                  </a:cubicBezTo>
                  <a:lnTo>
                    <a:pt x="18511" y="30"/>
                  </a:lnTo>
                  <a:cubicBezTo>
                    <a:pt x="18450" y="10"/>
                    <a:pt x="18388" y="0"/>
                    <a:pt x="18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9"/>
            <p:cNvGrpSpPr/>
            <p:nvPr/>
          </p:nvGrpSpPr>
          <p:grpSpPr>
            <a:xfrm>
              <a:off x="3270233" y="3897000"/>
              <a:ext cx="306653" cy="306618"/>
              <a:chOff x="3270233" y="3897000"/>
              <a:chExt cx="306653" cy="306618"/>
            </a:xfrm>
          </p:grpSpPr>
          <p:sp>
            <p:nvSpPr>
              <p:cNvPr id="232" name="Google Shape;232;p29"/>
              <p:cNvSpPr/>
              <p:nvPr/>
            </p:nvSpPr>
            <p:spPr>
              <a:xfrm>
                <a:off x="3270233" y="3897000"/>
                <a:ext cx="306653" cy="306618"/>
              </a:xfrm>
              <a:custGeom>
                <a:avLst/>
                <a:gdLst/>
                <a:ahLst/>
                <a:cxnLst/>
                <a:rect l="l" t="t" r="r" b="b"/>
                <a:pathLst>
                  <a:path w="17865" h="17863" extrusionOk="0">
                    <a:moveTo>
                      <a:pt x="8934" y="1"/>
                    </a:moveTo>
                    <a:cubicBezTo>
                      <a:pt x="3999" y="1"/>
                      <a:pt x="2" y="3999"/>
                      <a:pt x="2" y="8932"/>
                    </a:cubicBezTo>
                    <a:cubicBezTo>
                      <a:pt x="1" y="10968"/>
                      <a:pt x="697" y="12941"/>
                      <a:pt x="1976" y="14525"/>
                    </a:cubicBezTo>
                    <a:lnTo>
                      <a:pt x="235" y="16985"/>
                    </a:lnTo>
                    <a:cubicBezTo>
                      <a:pt x="444" y="16993"/>
                      <a:pt x="646" y="16997"/>
                      <a:pt x="842" y="16997"/>
                    </a:cubicBezTo>
                    <a:cubicBezTo>
                      <a:pt x="2291" y="16997"/>
                      <a:pt x="3395" y="16784"/>
                      <a:pt x="4219" y="16507"/>
                    </a:cubicBezTo>
                    <a:cubicBezTo>
                      <a:pt x="5633" y="17393"/>
                      <a:pt x="7266" y="17863"/>
                      <a:pt x="8934" y="17863"/>
                    </a:cubicBezTo>
                    <a:cubicBezTo>
                      <a:pt x="13866" y="17863"/>
                      <a:pt x="17865" y="13865"/>
                      <a:pt x="17865" y="8932"/>
                    </a:cubicBezTo>
                    <a:cubicBezTo>
                      <a:pt x="17865" y="3999"/>
                      <a:pt x="13866" y="1"/>
                      <a:pt x="89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3342274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1" y="1349"/>
                      <a:pt x="353" y="1621"/>
                    </a:cubicBezTo>
                    <a:cubicBezTo>
                      <a:pt x="534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49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3405973" y="4031677"/>
                <a:ext cx="33918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899" extrusionOk="0">
                    <a:moveTo>
                      <a:pt x="1026" y="0"/>
                    </a:moveTo>
                    <a:cubicBezTo>
                      <a:pt x="642" y="0"/>
                      <a:pt x="295" y="231"/>
                      <a:pt x="147" y="587"/>
                    </a:cubicBezTo>
                    <a:cubicBezTo>
                      <a:pt x="1" y="941"/>
                      <a:pt x="82" y="1349"/>
                      <a:pt x="353" y="1621"/>
                    </a:cubicBezTo>
                    <a:cubicBezTo>
                      <a:pt x="536" y="1803"/>
                      <a:pt x="779" y="1899"/>
                      <a:pt x="1026" y="1899"/>
                    </a:cubicBezTo>
                    <a:cubicBezTo>
                      <a:pt x="1148" y="1899"/>
                      <a:pt x="1271" y="1875"/>
                      <a:pt x="1389" y="1827"/>
                    </a:cubicBezTo>
                    <a:cubicBezTo>
                      <a:pt x="1743" y="1680"/>
                      <a:pt x="1976" y="1334"/>
                      <a:pt x="1976" y="950"/>
                    </a:cubicBezTo>
                    <a:cubicBezTo>
                      <a:pt x="1976" y="424"/>
                      <a:pt x="1550" y="0"/>
                      <a:pt x="1026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3469707" y="4031677"/>
                <a:ext cx="33884" cy="32596"/>
              </a:xfrm>
              <a:custGeom>
                <a:avLst/>
                <a:gdLst/>
                <a:ahLst/>
                <a:cxnLst/>
                <a:rect l="l" t="t" r="r" b="b"/>
                <a:pathLst>
                  <a:path w="1974" h="1899" extrusionOk="0">
                    <a:moveTo>
                      <a:pt x="1024" y="0"/>
                    </a:moveTo>
                    <a:cubicBezTo>
                      <a:pt x="640" y="0"/>
                      <a:pt x="294" y="231"/>
                      <a:pt x="147" y="587"/>
                    </a:cubicBezTo>
                    <a:cubicBezTo>
                      <a:pt x="0" y="941"/>
                      <a:pt x="82" y="1349"/>
                      <a:pt x="353" y="1621"/>
                    </a:cubicBezTo>
                    <a:cubicBezTo>
                      <a:pt x="535" y="1803"/>
                      <a:pt x="778" y="1899"/>
                      <a:pt x="1025" y="1899"/>
                    </a:cubicBezTo>
                    <a:cubicBezTo>
                      <a:pt x="1147" y="1899"/>
                      <a:pt x="1270" y="1875"/>
                      <a:pt x="1387" y="1827"/>
                    </a:cubicBezTo>
                    <a:cubicBezTo>
                      <a:pt x="1743" y="1680"/>
                      <a:pt x="1974" y="1334"/>
                      <a:pt x="1974" y="950"/>
                    </a:cubicBezTo>
                    <a:cubicBezTo>
                      <a:pt x="1974" y="424"/>
                      <a:pt x="1550" y="0"/>
                      <a:pt x="1024" y="0"/>
                    </a:cubicBezTo>
                    <a:close/>
                  </a:path>
                </a:pathLst>
              </a:custGeom>
              <a:solidFill>
                <a:srgbClr val="D1ED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6" name="Google Shape;236;p29"/>
          <p:cNvSpPr/>
          <p:nvPr/>
        </p:nvSpPr>
        <p:spPr>
          <a:xfrm>
            <a:off x="2945574" y="4966620"/>
            <a:ext cx="353874" cy="77345"/>
          </a:xfrm>
          <a:custGeom>
            <a:avLst/>
            <a:gdLst/>
            <a:ahLst/>
            <a:cxnLst/>
            <a:rect l="l" t="t" r="r" b="b"/>
            <a:pathLst>
              <a:path w="20616" h="4506" extrusionOk="0">
                <a:moveTo>
                  <a:pt x="13200" y="1"/>
                </a:moveTo>
                <a:lnTo>
                  <a:pt x="12589" y="2804"/>
                </a:lnTo>
                <a:lnTo>
                  <a:pt x="1" y="3161"/>
                </a:lnTo>
                <a:lnTo>
                  <a:pt x="1756" y="4506"/>
                </a:lnTo>
                <a:lnTo>
                  <a:pt x="20615" y="3910"/>
                </a:lnTo>
                <a:lnTo>
                  <a:pt x="1320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2818862" y="5022715"/>
            <a:ext cx="97360" cy="25696"/>
          </a:xfrm>
          <a:custGeom>
            <a:avLst/>
            <a:gdLst/>
            <a:ahLst/>
            <a:cxnLst/>
            <a:rect l="l" t="t" r="r" b="b"/>
            <a:pathLst>
              <a:path w="5672" h="1497" extrusionOk="0">
                <a:moveTo>
                  <a:pt x="5672" y="1"/>
                </a:moveTo>
                <a:lnTo>
                  <a:pt x="258" y="155"/>
                </a:lnTo>
                <a:lnTo>
                  <a:pt x="1" y="1497"/>
                </a:lnTo>
                <a:lnTo>
                  <a:pt x="1" y="1497"/>
                </a:lnTo>
                <a:lnTo>
                  <a:pt x="4896" y="1358"/>
                </a:lnTo>
                <a:lnTo>
                  <a:pt x="567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9"/>
          <p:cNvGrpSpPr/>
          <p:nvPr/>
        </p:nvGrpSpPr>
        <p:grpSpPr>
          <a:xfrm>
            <a:off x="2076510" y="2536605"/>
            <a:ext cx="4977901" cy="2606900"/>
            <a:chOff x="2076510" y="2536605"/>
            <a:chExt cx="4977901" cy="2606900"/>
          </a:xfrm>
        </p:grpSpPr>
        <p:sp>
          <p:nvSpPr>
            <p:cNvPr id="239" name="Google Shape;239;p29"/>
            <p:cNvSpPr/>
            <p:nvPr/>
          </p:nvSpPr>
          <p:spPr>
            <a:xfrm>
              <a:off x="2818862" y="4881464"/>
              <a:ext cx="480586" cy="166947"/>
            </a:xfrm>
            <a:custGeom>
              <a:avLst/>
              <a:gdLst/>
              <a:ahLst/>
              <a:cxnLst/>
              <a:rect l="l" t="t" r="r" b="b"/>
              <a:pathLst>
                <a:path w="27998" h="9726" extrusionOk="0">
                  <a:moveTo>
                    <a:pt x="1859" y="1"/>
                  </a:moveTo>
                  <a:lnTo>
                    <a:pt x="1" y="9726"/>
                  </a:lnTo>
                  <a:lnTo>
                    <a:pt x="4896" y="9587"/>
                  </a:lnTo>
                  <a:lnTo>
                    <a:pt x="6235" y="7246"/>
                  </a:lnTo>
                  <a:lnTo>
                    <a:pt x="9138" y="9467"/>
                  </a:lnTo>
                  <a:lnTo>
                    <a:pt x="27997" y="8871"/>
                  </a:lnTo>
                  <a:lnTo>
                    <a:pt x="11999" y="436"/>
                  </a:lnTo>
                  <a:lnTo>
                    <a:pt x="18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584113" y="3520795"/>
              <a:ext cx="509371" cy="1410929"/>
            </a:xfrm>
            <a:custGeom>
              <a:avLst/>
              <a:gdLst/>
              <a:ahLst/>
              <a:cxnLst/>
              <a:rect l="l" t="t" r="r" b="b"/>
              <a:pathLst>
                <a:path w="29675" h="82198" extrusionOk="0">
                  <a:moveTo>
                    <a:pt x="17906" y="1"/>
                  </a:moveTo>
                  <a:lnTo>
                    <a:pt x="1484" y="7205"/>
                  </a:lnTo>
                  <a:cubicBezTo>
                    <a:pt x="0" y="11721"/>
                    <a:pt x="13271" y="51150"/>
                    <a:pt x="13271" y="51150"/>
                  </a:cubicBezTo>
                  <a:lnTo>
                    <a:pt x="14409" y="82197"/>
                  </a:lnTo>
                  <a:lnTo>
                    <a:pt x="29675" y="81180"/>
                  </a:lnTo>
                  <a:lnTo>
                    <a:pt x="28494" y="44956"/>
                  </a:lnTo>
                  <a:cubicBezTo>
                    <a:pt x="28361" y="42959"/>
                    <a:pt x="17906" y="1"/>
                    <a:pt x="17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076510" y="4738291"/>
              <a:ext cx="425383" cy="353582"/>
            </a:xfrm>
            <a:custGeom>
              <a:avLst/>
              <a:gdLst/>
              <a:ahLst/>
              <a:cxnLst/>
              <a:rect l="l" t="t" r="r" b="b"/>
              <a:pathLst>
                <a:path w="24782" h="20599" extrusionOk="0">
                  <a:moveTo>
                    <a:pt x="6410" y="0"/>
                  </a:moveTo>
                  <a:lnTo>
                    <a:pt x="0" y="7548"/>
                  </a:lnTo>
                  <a:lnTo>
                    <a:pt x="4328" y="9838"/>
                  </a:lnTo>
                  <a:lnTo>
                    <a:pt x="6647" y="8460"/>
                  </a:lnTo>
                  <a:lnTo>
                    <a:pt x="8079" y="11824"/>
                  </a:lnTo>
                  <a:lnTo>
                    <a:pt x="24781" y="20599"/>
                  </a:lnTo>
                  <a:lnTo>
                    <a:pt x="15018" y="5376"/>
                  </a:lnTo>
                  <a:lnTo>
                    <a:pt x="6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200304" y="4906319"/>
              <a:ext cx="301589" cy="185554"/>
            </a:xfrm>
            <a:custGeom>
              <a:avLst/>
              <a:gdLst/>
              <a:ahLst/>
              <a:cxnLst/>
              <a:rect l="l" t="t" r="r" b="b"/>
              <a:pathLst>
                <a:path w="17570" h="10810" extrusionOk="0">
                  <a:moveTo>
                    <a:pt x="0" y="0"/>
                  </a:moveTo>
                  <a:lnTo>
                    <a:pt x="867" y="2035"/>
                  </a:lnTo>
                  <a:lnTo>
                    <a:pt x="17569" y="10810"/>
                  </a:lnTo>
                  <a:lnTo>
                    <a:pt x="17569" y="10810"/>
                  </a:lnTo>
                  <a:lnTo>
                    <a:pt x="13045" y="3754"/>
                  </a:lnTo>
                  <a:lnTo>
                    <a:pt x="11131" y="58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076510" y="4849949"/>
              <a:ext cx="97343" cy="57211"/>
            </a:xfrm>
            <a:custGeom>
              <a:avLst/>
              <a:gdLst/>
              <a:ahLst/>
              <a:cxnLst/>
              <a:rect l="l" t="t" r="r" b="b"/>
              <a:pathLst>
                <a:path w="5671" h="3333" extrusionOk="0">
                  <a:moveTo>
                    <a:pt x="885" y="1"/>
                  </a:moveTo>
                  <a:lnTo>
                    <a:pt x="0" y="1043"/>
                  </a:lnTo>
                  <a:lnTo>
                    <a:pt x="4328" y="3333"/>
                  </a:lnTo>
                  <a:lnTo>
                    <a:pt x="5671" y="2534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144947" y="3543058"/>
              <a:ext cx="747570" cy="1343350"/>
            </a:xfrm>
            <a:custGeom>
              <a:avLst/>
              <a:gdLst/>
              <a:ahLst/>
              <a:cxnLst/>
              <a:rect l="l" t="t" r="r" b="b"/>
              <a:pathLst>
                <a:path w="43552" h="78261" extrusionOk="0">
                  <a:moveTo>
                    <a:pt x="21775" y="0"/>
                  </a:moveTo>
                  <a:cubicBezTo>
                    <a:pt x="18259" y="3200"/>
                    <a:pt x="14534" y="41444"/>
                    <a:pt x="14534" y="41444"/>
                  </a:cubicBezTo>
                  <a:lnTo>
                    <a:pt x="0" y="71623"/>
                  </a:lnTo>
                  <a:lnTo>
                    <a:pt x="13785" y="78261"/>
                  </a:lnTo>
                  <a:lnTo>
                    <a:pt x="30991" y="44505"/>
                  </a:lnTo>
                  <a:cubicBezTo>
                    <a:pt x="31858" y="42701"/>
                    <a:pt x="43552" y="1825"/>
                    <a:pt x="43552" y="1825"/>
                  </a:cubicBezTo>
                  <a:lnTo>
                    <a:pt x="21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2741104" y="3057855"/>
              <a:ext cx="627690" cy="621991"/>
            </a:xfrm>
            <a:custGeom>
              <a:avLst/>
              <a:gdLst/>
              <a:ahLst/>
              <a:cxnLst/>
              <a:rect l="l" t="t" r="r" b="b"/>
              <a:pathLst>
                <a:path w="36568" h="36236" extrusionOk="0">
                  <a:moveTo>
                    <a:pt x="11613" y="1"/>
                  </a:moveTo>
                  <a:lnTo>
                    <a:pt x="1" y="5296"/>
                  </a:lnTo>
                  <a:lnTo>
                    <a:pt x="9615" y="28387"/>
                  </a:lnTo>
                  <a:lnTo>
                    <a:pt x="32392" y="36236"/>
                  </a:lnTo>
                  <a:lnTo>
                    <a:pt x="36568" y="24682"/>
                  </a:lnTo>
                  <a:lnTo>
                    <a:pt x="17543" y="18127"/>
                  </a:lnTo>
                  <a:lnTo>
                    <a:pt x="116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2428873" y="2953286"/>
              <a:ext cx="553194" cy="758264"/>
            </a:xfrm>
            <a:custGeom>
              <a:avLst/>
              <a:gdLst/>
              <a:ahLst/>
              <a:cxnLst/>
              <a:rect l="l" t="t" r="r" b="b"/>
              <a:pathLst>
                <a:path w="32228" h="44175" extrusionOk="0">
                  <a:moveTo>
                    <a:pt x="22651" y="1"/>
                  </a:moveTo>
                  <a:cubicBezTo>
                    <a:pt x="22637" y="1"/>
                    <a:pt x="22624" y="1"/>
                    <a:pt x="22610" y="1"/>
                  </a:cubicBezTo>
                  <a:lnTo>
                    <a:pt x="7283" y="2274"/>
                  </a:lnTo>
                  <a:cubicBezTo>
                    <a:pt x="564" y="3753"/>
                    <a:pt x="0" y="10047"/>
                    <a:pt x="489" y="13765"/>
                  </a:cubicBezTo>
                  <a:lnTo>
                    <a:pt x="2564" y="29291"/>
                  </a:lnTo>
                  <a:lnTo>
                    <a:pt x="2554" y="44175"/>
                  </a:lnTo>
                  <a:lnTo>
                    <a:pt x="32228" y="44167"/>
                  </a:lnTo>
                  <a:lnTo>
                    <a:pt x="30881" y="14199"/>
                  </a:lnTo>
                  <a:cubicBezTo>
                    <a:pt x="31211" y="9654"/>
                    <a:pt x="30477" y="6751"/>
                    <a:pt x="28502" y="3665"/>
                  </a:cubicBezTo>
                  <a:cubicBezTo>
                    <a:pt x="28061" y="2976"/>
                    <a:pt x="27027" y="1768"/>
                    <a:pt x="25988" y="1002"/>
                  </a:cubicBezTo>
                  <a:cubicBezTo>
                    <a:pt x="25365" y="543"/>
                    <a:pt x="23739" y="1"/>
                    <a:pt x="22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2643796" y="2820154"/>
              <a:ext cx="150194" cy="226990"/>
            </a:xfrm>
            <a:custGeom>
              <a:avLst/>
              <a:gdLst/>
              <a:ahLst/>
              <a:cxnLst/>
              <a:rect l="l" t="t" r="r" b="b"/>
              <a:pathLst>
                <a:path w="8750" h="13224" extrusionOk="0">
                  <a:moveTo>
                    <a:pt x="64" y="0"/>
                  </a:moveTo>
                  <a:lnTo>
                    <a:pt x="13" y="8287"/>
                  </a:lnTo>
                  <a:cubicBezTo>
                    <a:pt x="0" y="9393"/>
                    <a:pt x="2532" y="12328"/>
                    <a:pt x="5421" y="13130"/>
                  </a:cubicBezTo>
                  <a:cubicBezTo>
                    <a:pt x="5650" y="13193"/>
                    <a:pt x="5879" y="13223"/>
                    <a:pt x="6102" y="13223"/>
                  </a:cubicBezTo>
                  <a:cubicBezTo>
                    <a:pt x="7529" y="13223"/>
                    <a:pt x="8750" y="11997"/>
                    <a:pt x="8655" y="10479"/>
                  </a:cubicBezTo>
                  <a:lnTo>
                    <a:pt x="8159" y="260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2680340" y="2803744"/>
              <a:ext cx="107195" cy="119365"/>
            </a:xfrm>
            <a:custGeom>
              <a:avLst/>
              <a:gdLst/>
              <a:ahLst/>
              <a:cxnLst/>
              <a:rect l="l" t="t" r="r" b="b"/>
              <a:pathLst>
                <a:path w="6245" h="6954" extrusionOk="0">
                  <a:moveTo>
                    <a:pt x="1" y="0"/>
                  </a:moveTo>
                  <a:lnTo>
                    <a:pt x="105" y="1424"/>
                  </a:lnTo>
                  <a:cubicBezTo>
                    <a:pt x="105" y="1424"/>
                    <a:pt x="789" y="3835"/>
                    <a:pt x="6244" y="6953"/>
                  </a:cubicBezTo>
                  <a:lnTo>
                    <a:pt x="6016" y="34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2950638" y="3187382"/>
              <a:ext cx="7656" cy="239314"/>
            </a:xfrm>
            <a:custGeom>
              <a:avLst/>
              <a:gdLst/>
              <a:ahLst/>
              <a:cxnLst/>
              <a:rect l="l" t="t" r="r" b="b"/>
              <a:pathLst>
                <a:path w="446" h="13942" extrusionOk="0">
                  <a:moveTo>
                    <a:pt x="301" y="0"/>
                  </a:moveTo>
                  <a:cubicBezTo>
                    <a:pt x="237" y="0"/>
                    <a:pt x="194" y="63"/>
                    <a:pt x="194" y="125"/>
                  </a:cubicBezTo>
                  <a:lnTo>
                    <a:pt x="2" y="13813"/>
                  </a:lnTo>
                  <a:cubicBezTo>
                    <a:pt x="1" y="13883"/>
                    <a:pt x="57" y="13940"/>
                    <a:pt x="126" y="13941"/>
                  </a:cubicBezTo>
                  <a:lnTo>
                    <a:pt x="127" y="13941"/>
                  </a:lnTo>
                  <a:cubicBezTo>
                    <a:pt x="196" y="13941"/>
                    <a:pt x="252" y="13885"/>
                    <a:pt x="252" y="13816"/>
                  </a:cubicBezTo>
                  <a:lnTo>
                    <a:pt x="445" y="129"/>
                  </a:lnTo>
                  <a:cubicBezTo>
                    <a:pt x="445" y="60"/>
                    <a:pt x="391" y="2"/>
                    <a:pt x="321" y="2"/>
                  </a:cubicBezTo>
                  <a:cubicBezTo>
                    <a:pt x="314" y="1"/>
                    <a:pt x="307" y="0"/>
                    <a:pt x="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635385" y="2940309"/>
              <a:ext cx="130317" cy="155996"/>
            </a:xfrm>
            <a:custGeom>
              <a:avLst/>
              <a:gdLst/>
              <a:ahLst/>
              <a:cxnLst/>
              <a:rect l="l" t="t" r="r" b="b"/>
              <a:pathLst>
                <a:path w="7592" h="9088" extrusionOk="0">
                  <a:moveTo>
                    <a:pt x="511" y="0"/>
                  </a:moveTo>
                  <a:lnTo>
                    <a:pt x="0" y="2386"/>
                  </a:lnTo>
                  <a:lnTo>
                    <a:pt x="6097" y="9087"/>
                  </a:lnTo>
                  <a:lnTo>
                    <a:pt x="7592" y="6010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2765685" y="2939348"/>
              <a:ext cx="51306" cy="142246"/>
            </a:xfrm>
            <a:custGeom>
              <a:avLst/>
              <a:gdLst/>
              <a:ahLst/>
              <a:cxnLst/>
              <a:rect l="l" t="t" r="r" b="b"/>
              <a:pathLst>
                <a:path w="2989" h="8287" extrusionOk="0">
                  <a:moveTo>
                    <a:pt x="1320" y="0"/>
                  </a:moveTo>
                  <a:lnTo>
                    <a:pt x="1400" y="1087"/>
                  </a:lnTo>
                  <a:lnTo>
                    <a:pt x="1" y="6066"/>
                  </a:lnTo>
                  <a:lnTo>
                    <a:pt x="2255" y="8287"/>
                  </a:lnTo>
                  <a:lnTo>
                    <a:pt x="2988" y="86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2639934" y="2624490"/>
              <a:ext cx="254059" cy="257612"/>
            </a:xfrm>
            <a:custGeom>
              <a:avLst/>
              <a:gdLst/>
              <a:ahLst/>
              <a:cxnLst/>
              <a:rect l="l" t="t" r="r" b="b"/>
              <a:pathLst>
                <a:path w="14801" h="15008" extrusionOk="0">
                  <a:moveTo>
                    <a:pt x="1" y="0"/>
                  </a:moveTo>
                  <a:lnTo>
                    <a:pt x="274" y="13963"/>
                  </a:lnTo>
                  <a:lnTo>
                    <a:pt x="10250" y="14983"/>
                  </a:lnTo>
                  <a:cubicBezTo>
                    <a:pt x="10401" y="14999"/>
                    <a:pt x="10551" y="15008"/>
                    <a:pt x="10701" y="15008"/>
                  </a:cubicBezTo>
                  <a:cubicBezTo>
                    <a:pt x="11940" y="15008"/>
                    <a:pt x="13122" y="14446"/>
                    <a:pt x="13904" y="13468"/>
                  </a:cubicBezTo>
                  <a:cubicBezTo>
                    <a:pt x="14568" y="12638"/>
                    <a:pt x="14801" y="11541"/>
                    <a:pt x="14687" y="10485"/>
                  </a:cubicBezTo>
                  <a:lnTo>
                    <a:pt x="13058" y="14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2532498" y="2536605"/>
              <a:ext cx="368292" cy="257338"/>
            </a:xfrm>
            <a:custGeom>
              <a:avLst/>
              <a:gdLst/>
              <a:ahLst/>
              <a:cxnLst/>
              <a:rect l="l" t="t" r="r" b="b"/>
              <a:pathLst>
                <a:path w="21456" h="14992" extrusionOk="0">
                  <a:moveTo>
                    <a:pt x="11425" y="0"/>
                  </a:moveTo>
                  <a:cubicBezTo>
                    <a:pt x="9383" y="0"/>
                    <a:pt x="7210" y="694"/>
                    <a:pt x="5165" y="2673"/>
                  </a:cubicBezTo>
                  <a:cubicBezTo>
                    <a:pt x="1" y="7668"/>
                    <a:pt x="6452" y="14925"/>
                    <a:pt x="6452" y="14925"/>
                  </a:cubicBezTo>
                  <a:cubicBezTo>
                    <a:pt x="6452" y="14925"/>
                    <a:pt x="6693" y="14992"/>
                    <a:pt x="7053" y="14992"/>
                  </a:cubicBezTo>
                  <a:cubicBezTo>
                    <a:pt x="8181" y="14992"/>
                    <a:pt x="10476" y="14338"/>
                    <a:pt x="10185" y="8939"/>
                  </a:cubicBezTo>
                  <a:cubicBezTo>
                    <a:pt x="10033" y="6155"/>
                    <a:pt x="21456" y="10201"/>
                    <a:pt x="20288" y="3818"/>
                  </a:cubicBezTo>
                  <a:cubicBezTo>
                    <a:pt x="20288" y="3818"/>
                    <a:pt x="16217" y="0"/>
                    <a:pt x="114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2604162" y="2713920"/>
              <a:ext cx="96364" cy="91301"/>
            </a:xfrm>
            <a:custGeom>
              <a:avLst/>
              <a:gdLst/>
              <a:ahLst/>
              <a:cxnLst/>
              <a:rect l="l" t="t" r="r" b="b"/>
              <a:pathLst>
                <a:path w="5614" h="5319" extrusionOk="0">
                  <a:moveTo>
                    <a:pt x="2759" y="0"/>
                  </a:moveTo>
                  <a:cubicBezTo>
                    <a:pt x="1419" y="0"/>
                    <a:pt x="267" y="1008"/>
                    <a:pt x="117" y="2370"/>
                  </a:cubicBezTo>
                  <a:cubicBezTo>
                    <a:pt x="0" y="3439"/>
                    <a:pt x="539" y="4473"/>
                    <a:pt x="1481" y="4990"/>
                  </a:cubicBezTo>
                  <a:cubicBezTo>
                    <a:pt x="1882" y="5210"/>
                    <a:pt x="2322" y="5318"/>
                    <a:pt x="2760" y="5318"/>
                  </a:cubicBezTo>
                  <a:cubicBezTo>
                    <a:pt x="3353" y="5318"/>
                    <a:pt x="3942" y="5120"/>
                    <a:pt x="4425" y="4732"/>
                  </a:cubicBezTo>
                  <a:cubicBezTo>
                    <a:pt x="5262" y="4060"/>
                    <a:pt x="5613" y="2948"/>
                    <a:pt x="5312" y="1916"/>
                  </a:cubicBezTo>
                  <a:cubicBezTo>
                    <a:pt x="5011" y="884"/>
                    <a:pt x="4119" y="133"/>
                    <a:pt x="3050" y="16"/>
                  </a:cubicBezTo>
                  <a:cubicBezTo>
                    <a:pt x="2952" y="6"/>
                    <a:pt x="2855" y="0"/>
                    <a:pt x="2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2861826" y="2682164"/>
              <a:ext cx="47993" cy="75989"/>
            </a:xfrm>
            <a:custGeom>
              <a:avLst/>
              <a:gdLst/>
              <a:ahLst/>
              <a:cxnLst/>
              <a:rect l="l" t="t" r="r" b="b"/>
              <a:pathLst>
                <a:path w="2796" h="4427" extrusionOk="0">
                  <a:moveTo>
                    <a:pt x="0" y="1"/>
                  </a:moveTo>
                  <a:lnTo>
                    <a:pt x="331" y="4426"/>
                  </a:lnTo>
                  <a:lnTo>
                    <a:pt x="1738" y="4359"/>
                  </a:lnTo>
                  <a:cubicBezTo>
                    <a:pt x="2423" y="4326"/>
                    <a:pt x="2796" y="3731"/>
                    <a:pt x="2434" y="32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2830586" y="2713473"/>
              <a:ext cx="15775" cy="13251"/>
            </a:xfrm>
            <a:custGeom>
              <a:avLst/>
              <a:gdLst/>
              <a:ahLst/>
              <a:cxnLst/>
              <a:rect l="l" t="t" r="r" b="b"/>
              <a:pathLst>
                <a:path w="919" h="772" extrusionOk="0">
                  <a:moveTo>
                    <a:pt x="409" y="1"/>
                  </a:moveTo>
                  <a:cubicBezTo>
                    <a:pt x="216" y="1"/>
                    <a:pt x="49" y="146"/>
                    <a:pt x="28" y="343"/>
                  </a:cubicBezTo>
                  <a:cubicBezTo>
                    <a:pt x="1" y="589"/>
                    <a:pt x="199" y="771"/>
                    <a:pt x="412" y="771"/>
                  </a:cubicBezTo>
                  <a:cubicBezTo>
                    <a:pt x="494" y="771"/>
                    <a:pt x="578" y="745"/>
                    <a:pt x="652" y="685"/>
                  </a:cubicBezTo>
                  <a:cubicBezTo>
                    <a:pt x="918" y="471"/>
                    <a:pt x="794" y="41"/>
                    <a:pt x="452" y="3"/>
                  </a:cubicBezTo>
                  <a:cubicBezTo>
                    <a:pt x="438" y="2"/>
                    <a:pt x="423" y="1"/>
                    <a:pt x="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2803276" y="2687571"/>
              <a:ext cx="36201" cy="22589"/>
            </a:xfrm>
            <a:custGeom>
              <a:avLst/>
              <a:gdLst/>
              <a:ahLst/>
              <a:cxnLst/>
              <a:rect l="l" t="t" r="r" b="b"/>
              <a:pathLst>
                <a:path w="2109" h="1316" extrusionOk="0">
                  <a:moveTo>
                    <a:pt x="1802" y="0"/>
                  </a:moveTo>
                  <a:cubicBezTo>
                    <a:pt x="1755" y="0"/>
                    <a:pt x="1708" y="12"/>
                    <a:pt x="1665" y="38"/>
                  </a:cubicBezTo>
                  <a:lnTo>
                    <a:pt x="230" y="815"/>
                  </a:lnTo>
                  <a:cubicBezTo>
                    <a:pt x="1" y="940"/>
                    <a:pt x="68" y="1286"/>
                    <a:pt x="327" y="1314"/>
                  </a:cubicBezTo>
                  <a:cubicBezTo>
                    <a:pt x="337" y="1315"/>
                    <a:pt x="347" y="1316"/>
                    <a:pt x="357" y="1316"/>
                  </a:cubicBezTo>
                  <a:cubicBezTo>
                    <a:pt x="401" y="1316"/>
                    <a:pt x="443" y="1305"/>
                    <a:pt x="483" y="1283"/>
                  </a:cubicBezTo>
                  <a:lnTo>
                    <a:pt x="1920" y="506"/>
                  </a:lnTo>
                  <a:cubicBezTo>
                    <a:pt x="2055" y="439"/>
                    <a:pt x="2109" y="274"/>
                    <a:pt x="2037" y="139"/>
                  </a:cubicBezTo>
                  <a:cubicBezTo>
                    <a:pt x="1989" y="51"/>
                    <a:pt x="1896" y="0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2822587" y="2773688"/>
              <a:ext cx="58824" cy="17251"/>
            </a:xfrm>
            <a:custGeom>
              <a:avLst/>
              <a:gdLst/>
              <a:ahLst/>
              <a:cxnLst/>
              <a:rect l="l" t="t" r="r" b="b"/>
              <a:pathLst>
                <a:path w="3427" h="1005" extrusionOk="0">
                  <a:moveTo>
                    <a:pt x="100" y="1"/>
                  </a:moveTo>
                  <a:cubicBezTo>
                    <a:pt x="76" y="1"/>
                    <a:pt x="51" y="11"/>
                    <a:pt x="33" y="30"/>
                  </a:cubicBezTo>
                  <a:cubicBezTo>
                    <a:pt x="1" y="68"/>
                    <a:pt x="5" y="122"/>
                    <a:pt x="41" y="155"/>
                  </a:cubicBezTo>
                  <a:cubicBezTo>
                    <a:pt x="567" y="617"/>
                    <a:pt x="1066" y="849"/>
                    <a:pt x="1509" y="946"/>
                  </a:cubicBezTo>
                  <a:cubicBezTo>
                    <a:pt x="1698" y="987"/>
                    <a:pt x="1876" y="1005"/>
                    <a:pt x="2043" y="1005"/>
                  </a:cubicBezTo>
                  <a:cubicBezTo>
                    <a:pt x="2830" y="1005"/>
                    <a:pt x="3345" y="622"/>
                    <a:pt x="3353" y="615"/>
                  </a:cubicBezTo>
                  <a:cubicBezTo>
                    <a:pt x="3426" y="557"/>
                    <a:pt x="3372" y="456"/>
                    <a:pt x="3300" y="456"/>
                  </a:cubicBezTo>
                  <a:cubicBezTo>
                    <a:pt x="3283" y="456"/>
                    <a:pt x="3265" y="462"/>
                    <a:pt x="3247" y="475"/>
                  </a:cubicBezTo>
                  <a:cubicBezTo>
                    <a:pt x="3215" y="499"/>
                    <a:pt x="2757" y="836"/>
                    <a:pt x="2052" y="836"/>
                  </a:cubicBezTo>
                  <a:cubicBezTo>
                    <a:pt x="1531" y="836"/>
                    <a:pt x="876" y="652"/>
                    <a:pt x="158" y="23"/>
                  </a:cubicBezTo>
                  <a:cubicBezTo>
                    <a:pt x="141" y="8"/>
                    <a:pt x="121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3128364" y="2716374"/>
              <a:ext cx="1082579" cy="1077069"/>
            </a:xfrm>
            <a:custGeom>
              <a:avLst/>
              <a:gdLst/>
              <a:ahLst/>
              <a:cxnLst/>
              <a:rect l="l" t="t" r="r" b="b"/>
              <a:pathLst>
                <a:path w="63069" h="62748" extrusionOk="0">
                  <a:moveTo>
                    <a:pt x="26509" y="0"/>
                  </a:moveTo>
                  <a:cubicBezTo>
                    <a:pt x="23190" y="0"/>
                    <a:pt x="20081" y="2850"/>
                    <a:pt x="19837" y="6170"/>
                  </a:cubicBezTo>
                  <a:cubicBezTo>
                    <a:pt x="19716" y="7756"/>
                    <a:pt x="20172" y="9333"/>
                    <a:pt x="21119" y="10611"/>
                  </a:cubicBezTo>
                  <a:cubicBezTo>
                    <a:pt x="21837" y="11584"/>
                    <a:pt x="21954" y="12876"/>
                    <a:pt x="21422" y="13962"/>
                  </a:cubicBezTo>
                  <a:lnTo>
                    <a:pt x="21262" y="14288"/>
                  </a:lnTo>
                  <a:cubicBezTo>
                    <a:pt x="20799" y="15239"/>
                    <a:pt x="19895" y="15797"/>
                    <a:pt x="18914" y="15797"/>
                  </a:cubicBezTo>
                  <a:cubicBezTo>
                    <a:pt x="18859" y="15797"/>
                    <a:pt x="18803" y="15795"/>
                    <a:pt x="18748" y="15792"/>
                  </a:cubicBezTo>
                  <a:lnTo>
                    <a:pt x="2959" y="14754"/>
                  </a:lnTo>
                  <a:lnTo>
                    <a:pt x="1" y="59790"/>
                  </a:lnTo>
                  <a:lnTo>
                    <a:pt x="18539" y="61008"/>
                  </a:lnTo>
                  <a:cubicBezTo>
                    <a:pt x="18492" y="60404"/>
                    <a:pt x="18277" y="59827"/>
                    <a:pt x="17918" y="59340"/>
                  </a:cubicBezTo>
                  <a:cubicBezTo>
                    <a:pt x="17007" y="58108"/>
                    <a:pt x="16550" y="56598"/>
                    <a:pt x="16624" y="55067"/>
                  </a:cubicBezTo>
                  <a:cubicBezTo>
                    <a:pt x="16789" y="51658"/>
                    <a:pt x="19900" y="48728"/>
                    <a:pt x="23300" y="48728"/>
                  </a:cubicBezTo>
                  <a:cubicBezTo>
                    <a:pt x="23372" y="48728"/>
                    <a:pt x="23444" y="48729"/>
                    <a:pt x="23517" y="48732"/>
                  </a:cubicBezTo>
                  <a:cubicBezTo>
                    <a:pt x="27283" y="48871"/>
                    <a:pt x="30167" y="52089"/>
                    <a:pt x="29921" y="55824"/>
                  </a:cubicBezTo>
                  <a:cubicBezTo>
                    <a:pt x="29821" y="57390"/>
                    <a:pt x="29167" y="58872"/>
                    <a:pt x="28075" y="60003"/>
                  </a:cubicBezTo>
                  <a:cubicBezTo>
                    <a:pt x="27655" y="60440"/>
                    <a:pt x="27365" y="60986"/>
                    <a:pt x="27239" y="61579"/>
                  </a:cubicBezTo>
                  <a:lnTo>
                    <a:pt x="45037" y="62747"/>
                  </a:lnTo>
                  <a:lnTo>
                    <a:pt x="46204" y="44988"/>
                  </a:lnTo>
                  <a:cubicBezTo>
                    <a:pt x="46282" y="43798"/>
                    <a:pt x="47072" y="42773"/>
                    <a:pt x="48203" y="42394"/>
                  </a:cubicBezTo>
                  <a:lnTo>
                    <a:pt x="48384" y="42333"/>
                  </a:lnTo>
                  <a:cubicBezTo>
                    <a:pt x="48721" y="42220"/>
                    <a:pt x="49069" y="42165"/>
                    <a:pt x="49414" y="42165"/>
                  </a:cubicBezTo>
                  <a:cubicBezTo>
                    <a:pt x="50242" y="42165"/>
                    <a:pt x="51053" y="42482"/>
                    <a:pt x="51669" y="43075"/>
                  </a:cubicBezTo>
                  <a:cubicBezTo>
                    <a:pt x="52799" y="44166"/>
                    <a:pt x="54281" y="44819"/>
                    <a:pt x="55848" y="44921"/>
                  </a:cubicBezTo>
                  <a:cubicBezTo>
                    <a:pt x="55997" y="44931"/>
                    <a:pt x="56144" y="44935"/>
                    <a:pt x="56291" y="44935"/>
                  </a:cubicBezTo>
                  <a:cubicBezTo>
                    <a:pt x="59831" y="44935"/>
                    <a:pt x="62801" y="42136"/>
                    <a:pt x="62939" y="38525"/>
                  </a:cubicBezTo>
                  <a:cubicBezTo>
                    <a:pt x="63068" y="35125"/>
                    <a:pt x="60168" y="31885"/>
                    <a:pt x="56777" y="31636"/>
                  </a:cubicBezTo>
                  <a:cubicBezTo>
                    <a:pt x="56609" y="31623"/>
                    <a:pt x="56442" y="31617"/>
                    <a:pt x="56275" y="31617"/>
                  </a:cubicBezTo>
                  <a:cubicBezTo>
                    <a:pt x="54859" y="31617"/>
                    <a:pt x="53477" y="32069"/>
                    <a:pt x="52332" y="32918"/>
                  </a:cubicBezTo>
                  <a:cubicBezTo>
                    <a:pt x="51764" y="33337"/>
                    <a:pt x="51088" y="33551"/>
                    <a:pt x="50407" y="33551"/>
                  </a:cubicBezTo>
                  <a:cubicBezTo>
                    <a:pt x="49922" y="33551"/>
                    <a:pt x="49435" y="33442"/>
                    <a:pt x="48983" y="33221"/>
                  </a:cubicBezTo>
                  <a:lnTo>
                    <a:pt x="48811" y="33136"/>
                  </a:lnTo>
                  <a:cubicBezTo>
                    <a:pt x="47739" y="32612"/>
                    <a:pt x="47090" y="31492"/>
                    <a:pt x="47168" y="30302"/>
                  </a:cubicBezTo>
                  <a:lnTo>
                    <a:pt x="47995" y="17711"/>
                  </a:lnTo>
                  <a:lnTo>
                    <a:pt x="32946" y="16723"/>
                  </a:lnTo>
                  <a:cubicBezTo>
                    <a:pt x="31902" y="16655"/>
                    <a:pt x="31005" y="15962"/>
                    <a:pt x="30673" y="14971"/>
                  </a:cubicBezTo>
                  <a:lnTo>
                    <a:pt x="30534" y="14559"/>
                  </a:lnTo>
                  <a:cubicBezTo>
                    <a:pt x="30150" y="13411"/>
                    <a:pt x="30435" y="12146"/>
                    <a:pt x="31276" y="11276"/>
                  </a:cubicBezTo>
                  <a:cubicBezTo>
                    <a:pt x="32367" y="10145"/>
                    <a:pt x="33020" y="8664"/>
                    <a:pt x="33122" y="7096"/>
                  </a:cubicBezTo>
                  <a:cubicBezTo>
                    <a:pt x="33367" y="3363"/>
                    <a:pt x="30487" y="148"/>
                    <a:pt x="26726" y="4"/>
                  </a:cubicBezTo>
                  <a:cubicBezTo>
                    <a:pt x="26653" y="2"/>
                    <a:pt x="26581" y="0"/>
                    <a:pt x="26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3260569" y="3658681"/>
              <a:ext cx="107230" cy="55718"/>
            </a:xfrm>
            <a:custGeom>
              <a:avLst/>
              <a:gdLst/>
              <a:ahLst/>
              <a:cxnLst/>
              <a:rect l="l" t="t" r="r" b="b"/>
              <a:pathLst>
                <a:path w="6247" h="3246" extrusionOk="0">
                  <a:moveTo>
                    <a:pt x="227" y="0"/>
                  </a:moveTo>
                  <a:lnTo>
                    <a:pt x="1" y="1579"/>
                  </a:lnTo>
                  <a:cubicBezTo>
                    <a:pt x="1" y="1579"/>
                    <a:pt x="4850" y="3245"/>
                    <a:pt x="5724" y="3245"/>
                  </a:cubicBezTo>
                  <a:cubicBezTo>
                    <a:pt x="5758" y="3245"/>
                    <a:pt x="5786" y="3243"/>
                    <a:pt x="5807" y="3237"/>
                  </a:cubicBezTo>
                  <a:cubicBezTo>
                    <a:pt x="6247" y="3131"/>
                    <a:pt x="5679" y="1997"/>
                    <a:pt x="5389" y="1641"/>
                  </a:cubicBezTo>
                  <a:cubicBezTo>
                    <a:pt x="5292" y="1523"/>
                    <a:pt x="5164" y="1432"/>
                    <a:pt x="5019" y="1381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3260483" y="3556378"/>
              <a:ext cx="128858" cy="135003"/>
            </a:xfrm>
            <a:custGeom>
              <a:avLst/>
              <a:gdLst/>
              <a:ahLst/>
              <a:cxnLst/>
              <a:rect l="l" t="t" r="r" b="b"/>
              <a:pathLst>
                <a:path w="7507" h="7865" extrusionOk="0">
                  <a:moveTo>
                    <a:pt x="1" y="1"/>
                  </a:moveTo>
                  <a:lnTo>
                    <a:pt x="355" y="5967"/>
                  </a:lnTo>
                  <a:cubicBezTo>
                    <a:pt x="355" y="5967"/>
                    <a:pt x="5884" y="7865"/>
                    <a:pt x="6884" y="7865"/>
                  </a:cubicBezTo>
                  <a:cubicBezTo>
                    <a:pt x="6922" y="7865"/>
                    <a:pt x="6954" y="7862"/>
                    <a:pt x="6979" y="7856"/>
                  </a:cubicBezTo>
                  <a:cubicBezTo>
                    <a:pt x="7506" y="7728"/>
                    <a:pt x="6773" y="6773"/>
                    <a:pt x="6464" y="6402"/>
                  </a:cubicBezTo>
                  <a:cubicBezTo>
                    <a:pt x="6386" y="6308"/>
                    <a:pt x="6285" y="6236"/>
                    <a:pt x="6169" y="6194"/>
                  </a:cubicBezTo>
                  <a:lnTo>
                    <a:pt x="4904" y="5732"/>
                  </a:lnTo>
                  <a:lnTo>
                    <a:pt x="4904" y="5732"/>
                  </a:lnTo>
                  <a:cubicBezTo>
                    <a:pt x="5046" y="5760"/>
                    <a:pt x="5169" y="5775"/>
                    <a:pt x="5265" y="5775"/>
                  </a:cubicBezTo>
                  <a:cubicBezTo>
                    <a:pt x="5340" y="5775"/>
                    <a:pt x="5399" y="5766"/>
                    <a:pt x="5441" y="5747"/>
                  </a:cubicBezTo>
                  <a:cubicBezTo>
                    <a:pt x="5651" y="5647"/>
                    <a:pt x="5718" y="5421"/>
                    <a:pt x="5717" y="5172"/>
                  </a:cubicBezTo>
                  <a:cubicBezTo>
                    <a:pt x="5712" y="4630"/>
                    <a:pt x="5386" y="4141"/>
                    <a:pt x="4918" y="3867"/>
                  </a:cubicBezTo>
                  <a:lnTo>
                    <a:pt x="1539" y="1885"/>
                  </a:lnTo>
                  <a:cubicBezTo>
                    <a:pt x="1305" y="1728"/>
                    <a:pt x="1099" y="1528"/>
                    <a:pt x="934" y="129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154644" y="3536793"/>
              <a:ext cx="183683" cy="193553"/>
            </a:xfrm>
            <a:custGeom>
              <a:avLst/>
              <a:gdLst/>
              <a:ahLst/>
              <a:cxnLst/>
              <a:rect l="l" t="t" r="r" b="b"/>
              <a:pathLst>
                <a:path w="10701" h="11276" extrusionOk="0">
                  <a:moveTo>
                    <a:pt x="3612" y="0"/>
                  </a:moveTo>
                  <a:cubicBezTo>
                    <a:pt x="3612" y="0"/>
                    <a:pt x="0" y="1850"/>
                    <a:pt x="2346" y="7203"/>
                  </a:cubicBezTo>
                  <a:cubicBezTo>
                    <a:pt x="2509" y="7572"/>
                    <a:pt x="2774" y="7888"/>
                    <a:pt x="3109" y="8114"/>
                  </a:cubicBezTo>
                  <a:lnTo>
                    <a:pt x="5961" y="10036"/>
                  </a:lnTo>
                  <a:cubicBezTo>
                    <a:pt x="6022" y="10065"/>
                    <a:pt x="6087" y="10087"/>
                    <a:pt x="6153" y="10103"/>
                  </a:cubicBezTo>
                  <a:cubicBezTo>
                    <a:pt x="6800" y="10251"/>
                    <a:pt x="10033" y="11276"/>
                    <a:pt x="10460" y="11276"/>
                  </a:cubicBezTo>
                  <a:cubicBezTo>
                    <a:pt x="10472" y="11276"/>
                    <a:pt x="10482" y="11275"/>
                    <a:pt x="10490" y="11273"/>
                  </a:cubicBezTo>
                  <a:cubicBezTo>
                    <a:pt x="10640" y="11237"/>
                    <a:pt x="10700" y="10813"/>
                    <a:pt x="10605" y="10597"/>
                  </a:cubicBezTo>
                  <a:cubicBezTo>
                    <a:pt x="10502" y="10363"/>
                    <a:pt x="10209" y="10081"/>
                    <a:pt x="9838" y="9810"/>
                  </a:cubicBezTo>
                  <a:lnTo>
                    <a:pt x="6719" y="8604"/>
                  </a:lnTo>
                  <a:lnTo>
                    <a:pt x="7034" y="5140"/>
                  </a:lnTo>
                  <a:lnTo>
                    <a:pt x="6167" y="11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210327" y="3514152"/>
              <a:ext cx="106303" cy="72505"/>
            </a:xfrm>
            <a:custGeom>
              <a:avLst/>
              <a:gdLst/>
              <a:ahLst/>
              <a:cxnLst/>
              <a:rect l="l" t="t" r="r" b="b"/>
              <a:pathLst>
                <a:path w="6193" h="4224" extrusionOk="0">
                  <a:moveTo>
                    <a:pt x="4412" y="1"/>
                  </a:moveTo>
                  <a:cubicBezTo>
                    <a:pt x="4092" y="1"/>
                    <a:pt x="3757" y="48"/>
                    <a:pt x="3436" y="166"/>
                  </a:cubicBezTo>
                  <a:lnTo>
                    <a:pt x="1" y="1297"/>
                  </a:lnTo>
                  <a:lnTo>
                    <a:pt x="4304" y="4224"/>
                  </a:lnTo>
                  <a:lnTo>
                    <a:pt x="4304" y="4224"/>
                  </a:lnTo>
                  <a:lnTo>
                    <a:pt x="3442" y="3118"/>
                  </a:lnTo>
                  <a:cubicBezTo>
                    <a:pt x="3258" y="2884"/>
                    <a:pt x="3265" y="2536"/>
                    <a:pt x="3485" y="2335"/>
                  </a:cubicBezTo>
                  <a:cubicBezTo>
                    <a:pt x="3733" y="2107"/>
                    <a:pt x="4119" y="1941"/>
                    <a:pt x="4402" y="1746"/>
                  </a:cubicBezTo>
                  <a:lnTo>
                    <a:pt x="5962" y="948"/>
                  </a:lnTo>
                  <a:cubicBezTo>
                    <a:pt x="6162" y="845"/>
                    <a:pt x="6193" y="569"/>
                    <a:pt x="6018" y="428"/>
                  </a:cubicBezTo>
                  <a:cubicBezTo>
                    <a:pt x="5785" y="240"/>
                    <a:pt x="5137" y="1"/>
                    <a:pt x="4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3268585" y="3626892"/>
              <a:ext cx="78084" cy="29301"/>
            </a:xfrm>
            <a:custGeom>
              <a:avLst/>
              <a:gdLst/>
              <a:ahLst/>
              <a:cxnLst/>
              <a:rect l="l" t="t" r="r" b="b"/>
              <a:pathLst>
                <a:path w="4549" h="1707" extrusionOk="0">
                  <a:moveTo>
                    <a:pt x="88" y="0"/>
                  </a:moveTo>
                  <a:cubicBezTo>
                    <a:pt x="53" y="0"/>
                    <a:pt x="20" y="22"/>
                    <a:pt x="8" y="57"/>
                  </a:cubicBezTo>
                  <a:cubicBezTo>
                    <a:pt x="0" y="77"/>
                    <a:pt x="2" y="99"/>
                    <a:pt x="11" y="119"/>
                  </a:cubicBezTo>
                  <a:cubicBezTo>
                    <a:pt x="20" y="139"/>
                    <a:pt x="38" y="157"/>
                    <a:pt x="59" y="164"/>
                  </a:cubicBezTo>
                  <a:lnTo>
                    <a:pt x="4398" y="1701"/>
                  </a:lnTo>
                  <a:cubicBezTo>
                    <a:pt x="4409" y="1705"/>
                    <a:pt x="4420" y="1707"/>
                    <a:pt x="4429" y="1707"/>
                  </a:cubicBezTo>
                  <a:cubicBezTo>
                    <a:pt x="4514" y="1707"/>
                    <a:pt x="4549" y="1577"/>
                    <a:pt x="4454" y="1543"/>
                  </a:cubicBezTo>
                  <a:lnTo>
                    <a:pt x="116" y="5"/>
                  </a:lnTo>
                  <a:cubicBezTo>
                    <a:pt x="106" y="2"/>
                    <a:pt x="97" y="0"/>
                    <a:pt x="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3264929" y="3654682"/>
              <a:ext cx="88177" cy="33060"/>
            </a:xfrm>
            <a:custGeom>
              <a:avLst/>
              <a:gdLst/>
              <a:ahLst/>
              <a:cxnLst/>
              <a:rect l="l" t="t" r="r" b="b"/>
              <a:pathLst>
                <a:path w="5137" h="1926" extrusionOk="0">
                  <a:moveTo>
                    <a:pt x="88" y="1"/>
                  </a:moveTo>
                  <a:cubicBezTo>
                    <a:pt x="54" y="1"/>
                    <a:pt x="21" y="23"/>
                    <a:pt x="9" y="57"/>
                  </a:cubicBezTo>
                  <a:cubicBezTo>
                    <a:pt x="1" y="77"/>
                    <a:pt x="2" y="101"/>
                    <a:pt x="12" y="119"/>
                  </a:cubicBezTo>
                  <a:cubicBezTo>
                    <a:pt x="20" y="141"/>
                    <a:pt x="38" y="157"/>
                    <a:pt x="60" y="165"/>
                  </a:cubicBezTo>
                  <a:lnTo>
                    <a:pt x="5010" y="1920"/>
                  </a:lnTo>
                  <a:cubicBezTo>
                    <a:pt x="5020" y="1924"/>
                    <a:pt x="5030" y="1925"/>
                    <a:pt x="5040" y="1925"/>
                  </a:cubicBezTo>
                  <a:cubicBezTo>
                    <a:pt x="5075" y="1925"/>
                    <a:pt x="5109" y="1904"/>
                    <a:pt x="5121" y="1870"/>
                  </a:cubicBezTo>
                  <a:cubicBezTo>
                    <a:pt x="5137" y="1825"/>
                    <a:pt x="5112" y="1775"/>
                    <a:pt x="5066" y="1761"/>
                  </a:cubicBezTo>
                  <a:lnTo>
                    <a:pt x="116" y="6"/>
                  </a:lnTo>
                  <a:cubicBezTo>
                    <a:pt x="107" y="2"/>
                    <a:pt x="98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3261135" y="3683107"/>
              <a:ext cx="67149" cy="25439"/>
            </a:xfrm>
            <a:custGeom>
              <a:avLst/>
              <a:gdLst/>
              <a:ahLst/>
              <a:cxnLst/>
              <a:rect l="l" t="t" r="r" b="b"/>
              <a:pathLst>
                <a:path w="3912" h="1482" extrusionOk="0">
                  <a:moveTo>
                    <a:pt x="86" y="1"/>
                  </a:moveTo>
                  <a:cubicBezTo>
                    <a:pt x="52" y="1"/>
                    <a:pt x="20" y="22"/>
                    <a:pt x="8" y="56"/>
                  </a:cubicBezTo>
                  <a:cubicBezTo>
                    <a:pt x="0" y="76"/>
                    <a:pt x="2" y="100"/>
                    <a:pt x="11" y="120"/>
                  </a:cubicBezTo>
                  <a:cubicBezTo>
                    <a:pt x="21" y="140"/>
                    <a:pt x="38" y="156"/>
                    <a:pt x="60" y="164"/>
                  </a:cubicBezTo>
                  <a:lnTo>
                    <a:pt x="3765" y="1477"/>
                  </a:lnTo>
                  <a:cubicBezTo>
                    <a:pt x="3775" y="1481"/>
                    <a:pt x="3784" y="1482"/>
                    <a:pt x="3793" y="1482"/>
                  </a:cubicBezTo>
                  <a:cubicBezTo>
                    <a:pt x="3876" y="1482"/>
                    <a:pt x="3911" y="1354"/>
                    <a:pt x="3821" y="1318"/>
                  </a:cubicBezTo>
                  <a:lnTo>
                    <a:pt x="116" y="6"/>
                  </a:lnTo>
                  <a:cubicBezTo>
                    <a:pt x="106" y="2"/>
                    <a:pt x="96" y="1"/>
                    <a:pt x="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442348" y="3057855"/>
              <a:ext cx="792525" cy="676747"/>
            </a:xfrm>
            <a:custGeom>
              <a:avLst/>
              <a:gdLst/>
              <a:ahLst/>
              <a:cxnLst/>
              <a:rect l="l" t="t" r="r" b="b"/>
              <a:pathLst>
                <a:path w="46171" h="39426" extrusionOk="0">
                  <a:moveTo>
                    <a:pt x="6844" y="1"/>
                  </a:moveTo>
                  <a:cubicBezTo>
                    <a:pt x="5475" y="1"/>
                    <a:pt x="4096" y="458"/>
                    <a:pt x="2953" y="1403"/>
                  </a:cubicBezTo>
                  <a:cubicBezTo>
                    <a:pt x="439" y="3483"/>
                    <a:pt x="0" y="7169"/>
                    <a:pt x="1955" y="9779"/>
                  </a:cubicBezTo>
                  <a:lnTo>
                    <a:pt x="23053" y="35938"/>
                  </a:lnTo>
                  <a:lnTo>
                    <a:pt x="44169" y="39426"/>
                  </a:lnTo>
                  <a:lnTo>
                    <a:pt x="46171" y="27306"/>
                  </a:lnTo>
                  <a:lnTo>
                    <a:pt x="29589" y="24568"/>
                  </a:lnTo>
                  <a:lnTo>
                    <a:pt x="11766" y="2483"/>
                  </a:lnTo>
                  <a:cubicBezTo>
                    <a:pt x="10563" y="854"/>
                    <a:pt x="8713" y="1"/>
                    <a:pt x="68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524654" y="3286973"/>
              <a:ext cx="416526" cy="398794"/>
            </a:xfrm>
            <a:custGeom>
              <a:avLst/>
              <a:gdLst/>
              <a:ahLst/>
              <a:cxnLst/>
              <a:rect l="l" t="t" r="r" b="b"/>
              <a:pathLst>
                <a:path w="24266" h="23233" extrusionOk="0">
                  <a:moveTo>
                    <a:pt x="142" y="0"/>
                  </a:moveTo>
                  <a:cubicBezTo>
                    <a:pt x="114" y="0"/>
                    <a:pt x="86" y="10"/>
                    <a:pt x="63" y="29"/>
                  </a:cubicBezTo>
                  <a:cubicBezTo>
                    <a:pt x="9" y="72"/>
                    <a:pt x="1" y="150"/>
                    <a:pt x="44" y="205"/>
                  </a:cubicBezTo>
                  <a:lnTo>
                    <a:pt x="18119" y="22448"/>
                  </a:lnTo>
                  <a:lnTo>
                    <a:pt x="18152" y="22487"/>
                  </a:lnTo>
                  <a:lnTo>
                    <a:pt x="24120" y="23232"/>
                  </a:lnTo>
                  <a:lnTo>
                    <a:pt x="24138" y="23232"/>
                  </a:lnTo>
                  <a:cubicBezTo>
                    <a:pt x="24203" y="23232"/>
                    <a:pt x="24258" y="23181"/>
                    <a:pt x="24262" y="23114"/>
                  </a:cubicBezTo>
                  <a:cubicBezTo>
                    <a:pt x="24266" y="23048"/>
                    <a:pt x="24217" y="22991"/>
                    <a:pt x="24152" y="22983"/>
                  </a:cubicBezTo>
                  <a:lnTo>
                    <a:pt x="18283" y="22248"/>
                  </a:lnTo>
                  <a:lnTo>
                    <a:pt x="239" y="47"/>
                  </a:lnTo>
                  <a:cubicBezTo>
                    <a:pt x="215" y="16"/>
                    <a:pt x="178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731492" y="3209353"/>
              <a:ext cx="481118" cy="313639"/>
            </a:xfrm>
            <a:custGeom>
              <a:avLst/>
              <a:gdLst/>
              <a:ahLst/>
              <a:cxnLst/>
              <a:rect l="l" t="t" r="r" b="b"/>
              <a:pathLst>
                <a:path w="28029" h="18272" extrusionOk="0">
                  <a:moveTo>
                    <a:pt x="143" y="0"/>
                  </a:moveTo>
                  <a:cubicBezTo>
                    <a:pt x="116" y="0"/>
                    <a:pt x="89" y="9"/>
                    <a:pt x="66" y="26"/>
                  </a:cubicBezTo>
                  <a:cubicBezTo>
                    <a:pt x="11" y="69"/>
                    <a:pt x="0" y="148"/>
                    <a:pt x="44" y="203"/>
                  </a:cubicBezTo>
                  <a:lnTo>
                    <a:pt x="12194" y="15926"/>
                  </a:lnTo>
                  <a:lnTo>
                    <a:pt x="12225" y="15967"/>
                  </a:lnTo>
                  <a:lnTo>
                    <a:pt x="27878" y="18269"/>
                  </a:lnTo>
                  <a:cubicBezTo>
                    <a:pt x="27885" y="18271"/>
                    <a:pt x="27891" y="18271"/>
                    <a:pt x="27897" y="18271"/>
                  </a:cubicBezTo>
                  <a:cubicBezTo>
                    <a:pt x="27964" y="18271"/>
                    <a:pt x="28019" y="18220"/>
                    <a:pt x="28023" y="18154"/>
                  </a:cubicBezTo>
                  <a:cubicBezTo>
                    <a:pt x="28028" y="18089"/>
                    <a:pt x="27981" y="18029"/>
                    <a:pt x="27916" y="18021"/>
                  </a:cubicBezTo>
                  <a:lnTo>
                    <a:pt x="12362" y="15734"/>
                  </a:lnTo>
                  <a:lnTo>
                    <a:pt x="242" y="50"/>
                  </a:lnTo>
                  <a:cubicBezTo>
                    <a:pt x="218" y="17"/>
                    <a:pt x="180" y="0"/>
                    <a:pt x="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2632622" y="2747975"/>
              <a:ext cx="37437" cy="20323"/>
            </a:xfrm>
            <a:custGeom>
              <a:avLst/>
              <a:gdLst/>
              <a:ahLst/>
              <a:cxnLst/>
              <a:rect l="l" t="t" r="r" b="b"/>
              <a:pathLst>
                <a:path w="2181" h="1184" extrusionOk="0">
                  <a:moveTo>
                    <a:pt x="1069" y="1"/>
                  </a:moveTo>
                  <a:cubicBezTo>
                    <a:pt x="547" y="1"/>
                    <a:pt x="78" y="405"/>
                    <a:pt x="55" y="425"/>
                  </a:cubicBezTo>
                  <a:cubicBezTo>
                    <a:pt x="0" y="473"/>
                    <a:pt x="46" y="550"/>
                    <a:pt x="103" y="550"/>
                  </a:cubicBezTo>
                  <a:cubicBezTo>
                    <a:pt x="118" y="550"/>
                    <a:pt x="134" y="545"/>
                    <a:pt x="149" y="531"/>
                  </a:cubicBezTo>
                  <a:cubicBezTo>
                    <a:pt x="155" y="527"/>
                    <a:pt x="599" y="148"/>
                    <a:pt x="1070" y="148"/>
                  </a:cubicBezTo>
                  <a:cubicBezTo>
                    <a:pt x="1094" y="148"/>
                    <a:pt x="1117" y="149"/>
                    <a:pt x="1141" y="151"/>
                  </a:cubicBezTo>
                  <a:cubicBezTo>
                    <a:pt x="541" y="464"/>
                    <a:pt x="670" y="1057"/>
                    <a:pt x="672" y="1063"/>
                  </a:cubicBezTo>
                  <a:cubicBezTo>
                    <a:pt x="680" y="1097"/>
                    <a:pt x="710" y="1118"/>
                    <a:pt x="743" y="1118"/>
                  </a:cubicBezTo>
                  <a:cubicBezTo>
                    <a:pt x="745" y="1118"/>
                    <a:pt x="747" y="1118"/>
                    <a:pt x="750" y="1118"/>
                  </a:cubicBezTo>
                  <a:cubicBezTo>
                    <a:pt x="751" y="1117"/>
                    <a:pt x="754" y="1117"/>
                    <a:pt x="757" y="1117"/>
                  </a:cubicBezTo>
                  <a:cubicBezTo>
                    <a:pt x="796" y="1107"/>
                    <a:pt x="820" y="1068"/>
                    <a:pt x="810" y="1031"/>
                  </a:cubicBezTo>
                  <a:cubicBezTo>
                    <a:pt x="804" y="1006"/>
                    <a:pt x="683" y="446"/>
                    <a:pt x="1361" y="209"/>
                  </a:cubicBezTo>
                  <a:cubicBezTo>
                    <a:pt x="1653" y="329"/>
                    <a:pt x="1881" y="633"/>
                    <a:pt x="2034" y="1134"/>
                  </a:cubicBezTo>
                  <a:cubicBezTo>
                    <a:pt x="2042" y="1164"/>
                    <a:pt x="2071" y="1184"/>
                    <a:pt x="2102" y="1184"/>
                  </a:cubicBezTo>
                  <a:cubicBezTo>
                    <a:pt x="2104" y="1184"/>
                    <a:pt x="2106" y="1184"/>
                    <a:pt x="2108" y="1184"/>
                  </a:cubicBezTo>
                  <a:cubicBezTo>
                    <a:pt x="2113" y="1184"/>
                    <a:pt x="2118" y="1182"/>
                    <a:pt x="2121" y="1180"/>
                  </a:cubicBezTo>
                  <a:cubicBezTo>
                    <a:pt x="2158" y="1170"/>
                    <a:pt x="2180" y="1131"/>
                    <a:pt x="2169" y="1093"/>
                  </a:cubicBezTo>
                  <a:cubicBezTo>
                    <a:pt x="2004" y="552"/>
                    <a:pt x="1750" y="218"/>
                    <a:pt x="1417" y="81"/>
                  </a:cubicBezTo>
                  <a:cubicBezTo>
                    <a:pt x="1408" y="70"/>
                    <a:pt x="1394" y="63"/>
                    <a:pt x="1378" y="62"/>
                  </a:cubicBezTo>
                  <a:cubicBezTo>
                    <a:pt x="1360" y="56"/>
                    <a:pt x="1344" y="42"/>
                    <a:pt x="1324" y="35"/>
                  </a:cubicBezTo>
                  <a:cubicBezTo>
                    <a:pt x="1239" y="11"/>
                    <a:pt x="1153" y="1"/>
                    <a:pt x="1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3414333" y="3559742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3" y="0"/>
                  </a:moveTo>
                  <a:cubicBezTo>
                    <a:pt x="408" y="0"/>
                    <a:pt x="1" y="85"/>
                    <a:pt x="106" y="412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4"/>
                  </a:lnTo>
                  <a:lnTo>
                    <a:pt x="2133" y="273"/>
                  </a:lnTo>
                  <a:cubicBezTo>
                    <a:pt x="1986" y="158"/>
                    <a:pt x="1812" y="83"/>
                    <a:pt x="1627" y="58"/>
                  </a:cubicBezTo>
                  <a:cubicBezTo>
                    <a:pt x="1421" y="30"/>
                    <a:pt x="1134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3437471" y="3546783"/>
              <a:ext cx="70754" cy="49143"/>
            </a:xfrm>
            <a:custGeom>
              <a:avLst/>
              <a:gdLst/>
              <a:ahLst/>
              <a:cxnLst/>
              <a:rect l="l" t="t" r="r" b="b"/>
              <a:pathLst>
                <a:path w="4122" h="2863" extrusionOk="0">
                  <a:moveTo>
                    <a:pt x="866" y="1"/>
                  </a:moveTo>
                  <a:cubicBezTo>
                    <a:pt x="410" y="1"/>
                    <a:pt x="0" y="86"/>
                    <a:pt x="106" y="413"/>
                  </a:cubicBezTo>
                  <a:cubicBezTo>
                    <a:pt x="328" y="1097"/>
                    <a:pt x="2632" y="2863"/>
                    <a:pt x="2632" y="2863"/>
                  </a:cubicBezTo>
                  <a:lnTo>
                    <a:pt x="4122" y="1625"/>
                  </a:lnTo>
                  <a:lnTo>
                    <a:pt x="2133" y="274"/>
                  </a:lnTo>
                  <a:cubicBezTo>
                    <a:pt x="1986" y="157"/>
                    <a:pt x="1811" y="83"/>
                    <a:pt x="1627" y="58"/>
                  </a:cubicBezTo>
                  <a:cubicBezTo>
                    <a:pt x="1422" y="30"/>
                    <a:pt x="1136" y="1"/>
                    <a:pt x="8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460627" y="3533823"/>
              <a:ext cx="70737" cy="49178"/>
            </a:xfrm>
            <a:custGeom>
              <a:avLst/>
              <a:gdLst/>
              <a:ahLst/>
              <a:cxnLst/>
              <a:rect l="l" t="t" r="r" b="b"/>
              <a:pathLst>
                <a:path w="4121" h="2865" extrusionOk="0">
                  <a:moveTo>
                    <a:pt x="862" y="1"/>
                  </a:moveTo>
                  <a:cubicBezTo>
                    <a:pt x="407" y="1"/>
                    <a:pt x="0" y="87"/>
                    <a:pt x="107" y="413"/>
                  </a:cubicBezTo>
                  <a:cubicBezTo>
                    <a:pt x="328" y="1098"/>
                    <a:pt x="2632" y="2864"/>
                    <a:pt x="2632" y="2864"/>
                  </a:cubicBezTo>
                  <a:lnTo>
                    <a:pt x="4121" y="1625"/>
                  </a:lnTo>
                  <a:lnTo>
                    <a:pt x="2132" y="274"/>
                  </a:lnTo>
                  <a:cubicBezTo>
                    <a:pt x="1985" y="159"/>
                    <a:pt x="1810" y="84"/>
                    <a:pt x="1626" y="59"/>
                  </a:cubicBezTo>
                  <a:cubicBezTo>
                    <a:pt x="1420" y="31"/>
                    <a:pt x="1133" y="1"/>
                    <a:pt x="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423568" y="3520863"/>
              <a:ext cx="128205" cy="103076"/>
            </a:xfrm>
            <a:custGeom>
              <a:avLst/>
              <a:gdLst/>
              <a:ahLst/>
              <a:cxnLst/>
              <a:rect l="l" t="t" r="r" b="b"/>
              <a:pathLst>
                <a:path w="7469" h="6005" extrusionOk="0">
                  <a:moveTo>
                    <a:pt x="4369" y="1"/>
                  </a:moveTo>
                  <a:cubicBezTo>
                    <a:pt x="3914" y="1"/>
                    <a:pt x="3506" y="87"/>
                    <a:pt x="3612" y="413"/>
                  </a:cubicBezTo>
                  <a:cubicBezTo>
                    <a:pt x="3834" y="1098"/>
                    <a:pt x="5913" y="2538"/>
                    <a:pt x="5913" y="2538"/>
                  </a:cubicBezTo>
                  <a:lnTo>
                    <a:pt x="863" y="3572"/>
                  </a:lnTo>
                  <a:cubicBezTo>
                    <a:pt x="550" y="4418"/>
                    <a:pt x="915" y="4034"/>
                    <a:pt x="1" y="5875"/>
                  </a:cubicBezTo>
                  <a:cubicBezTo>
                    <a:pt x="1" y="5875"/>
                    <a:pt x="332" y="6005"/>
                    <a:pt x="952" y="6005"/>
                  </a:cubicBezTo>
                  <a:cubicBezTo>
                    <a:pt x="1623" y="6005"/>
                    <a:pt x="2630" y="5853"/>
                    <a:pt x="3921" y="5223"/>
                  </a:cubicBezTo>
                  <a:cubicBezTo>
                    <a:pt x="5444" y="4480"/>
                    <a:pt x="6667" y="3608"/>
                    <a:pt x="7169" y="2658"/>
                  </a:cubicBezTo>
                  <a:cubicBezTo>
                    <a:pt x="7468" y="2092"/>
                    <a:pt x="7280" y="1390"/>
                    <a:pt x="6751" y="1031"/>
                  </a:cubicBezTo>
                  <a:lnTo>
                    <a:pt x="5637" y="274"/>
                  </a:lnTo>
                  <a:cubicBezTo>
                    <a:pt x="5492" y="159"/>
                    <a:pt x="5317" y="84"/>
                    <a:pt x="5133" y="59"/>
                  </a:cubicBezTo>
                  <a:cubicBezTo>
                    <a:pt x="4927" y="31"/>
                    <a:pt x="4640" y="1"/>
                    <a:pt x="4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3468128" y="3548001"/>
              <a:ext cx="31206" cy="18590"/>
            </a:xfrm>
            <a:custGeom>
              <a:avLst/>
              <a:gdLst/>
              <a:ahLst/>
              <a:cxnLst/>
              <a:rect l="l" t="t" r="r" b="b"/>
              <a:pathLst>
                <a:path w="1818" h="1083" extrusionOk="0">
                  <a:moveTo>
                    <a:pt x="80" y="0"/>
                  </a:moveTo>
                  <a:cubicBezTo>
                    <a:pt x="37" y="0"/>
                    <a:pt x="1" y="45"/>
                    <a:pt x="19" y="91"/>
                  </a:cubicBezTo>
                  <a:cubicBezTo>
                    <a:pt x="25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5" y="1079"/>
                    <a:pt x="1707" y="1082"/>
                    <a:pt x="1719" y="1082"/>
                  </a:cubicBezTo>
                  <a:cubicBezTo>
                    <a:pt x="1779" y="1082"/>
                    <a:pt x="1817" y="992"/>
                    <a:pt x="1749" y="955"/>
                  </a:cubicBezTo>
                  <a:lnTo>
                    <a:pt x="114" y="10"/>
                  </a:lnTo>
                  <a:cubicBezTo>
                    <a:pt x="103" y="3"/>
                    <a:pt x="92" y="0"/>
                    <a:pt x="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3489447" y="3534527"/>
              <a:ext cx="31172" cy="18590"/>
            </a:xfrm>
            <a:custGeom>
              <a:avLst/>
              <a:gdLst/>
              <a:ahLst/>
              <a:cxnLst/>
              <a:rect l="l" t="t" r="r" b="b"/>
              <a:pathLst>
                <a:path w="1816" h="1083" extrusionOk="0">
                  <a:moveTo>
                    <a:pt x="80" y="1"/>
                  </a:moveTo>
                  <a:cubicBezTo>
                    <a:pt x="37" y="1"/>
                    <a:pt x="0" y="46"/>
                    <a:pt x="19" y="91"/>
                  </a:cubicBezTo>
                  <a:cubicBezTo>
                    <a:pt x="24" y="105"/>
                    <a:pt x="35" y="116"/>
                    <a:pt x="47" y="124"/>
                  </a:cubicBezTo>
                  <a:lnTo>
                    <a:pt x="1682" y="1071"/>
                  </a:lnTo>
                  <a:cubicBezTo>
                    <a:pt x="1694" y="1079"/>
                    <a:pt x="1707" y="1082"/>
                    <a:pt x="1718" y="1082"/>
                  </a:cubicBezTo>
                  <a:cubicBezTo>
                    <a:pt x="1777" y="1082"/>
                    <a:pt x="1815" y="992"/>
                    <a:pt x="1747" y="956"/>
                  </a:cubicBezTo>
                  <a:lnTo>
                    <a:pt x="114" y="10"/>
                  </a:lnTo>
                  <a:cubicBezTo>
                    <a:pt x="103" y="4"/>
                    <a:pt x="91" y="1"/>
                    <a:pt x="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3442707" y="3560944"/>
              <a:ext cx="30794" cy="18538"/>
            </a:xfrm>
            <a:custGeom>
              <a:avLst/>
              <a:gdLst/>
              <a:ahLst/>
              <a:cxnLst/>
              <a:rect l="l" t="t" r="r" b="b"/>
              <a:pathLst>
                <a:path w="1794" h="1080" extrusionOk="0">
                  <a:moveTo>
                    <a:pt x="82" y="0"/>
                  </a:moveTo>
                  <a:cubicBezTo>
                    <a:pt x="38" y="0"/>
                    <a:pt x="1" y="45"/>
                    <a:pt x="20" y="92"/>
                  </a:cubicBezTo>
                  <a:cubicBezTo>
                    <a:pt x="26" y="105"/>
                    <a:pt x="35" y="117"/>
                    <a:pt x="48" y="123"/>
                  </a:cubicBezTo>
                  <a:lnTo>
                    <a:pt x="1684" y="1070"/>
                  </a:lnTo>
                  <a:cubicBezTo>
                    <a:pt x="1695" y="1077"/>
                    <a:pt x="1706" y="1080"/>
                    <a:pt x="1717" y="1080"/>
                  </a:cubicBezTo>
                  <a:cubicBezTo>
                    <a:pt x="1740" y="1080"/>
                    <a:pt x="1762" y="1068"/>
                    <a:pt x="1775" y="1047"/>
                  </a:cubicBezTo>
                  <a:cubicBezTo>
                    <a:pt x="1793" y="1016"/>
                    <a:pt x="1783" y="975"/>
                    <a:pt x="1750" y="956"/>
                  </a:cubicBezTo>
                  <a:lnTo>
                    <a:pt x="115" y="10"/>
                  </a:lnTo>
                  <a:cubicBezTo>
                    <a:pt x="104" y="3"/>
                    <a:pt x="93" y="0"/>
                    <a:pt x="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4273184" y="3064601"/>
              <a:ext cx="472999" cy="595814"/>
            </a:xfrm>
            <a:custGeom>
              <a:avLst/>
              <a:gdLst/>
              <a:ahLst/>
              <a:cxnLst/>
              <a:rect l="l" t="t" r="r" b="b"/>
              <a:pathLst>
                <a:path w="27556" h="34711" extrusionOk="0">
                  <a:moveTo>
                    <a:pt x="22172" y="1"/>
                  </a:moveTo>
                  <a:cubicBezTo>
                    <a:pt x="20343" y="1"/>
                    <a:pt x="18601" y="1068"/>
                    <a:pt x="17827" y="2853"/>
                  </a:cubicBezTo>
                  <a:lnTo>
                    <a:pt x="10552" y="19623"/>
                  </a:lnTo>
                  <a:lnTo>
                    <a:pt x="2337" y="26302"/>
                  </a:lnTo>
                  <a:cubicBezTo>
                    <a:pt x="308" y="27951"/>
                    <a:pt x="0" y="30933"/>
                    <a:pt x="1649" y="32963"/>
                  </a:cubicBezTo>
                  <a:cubicBezTo>
                    <a:pt x="2547" y="34068"/>
                    <a:pt x="3896" y="34710"/>
                    <a:pt x="5321" y="34710"/>
                  </a:cubicBezTo>
                  <a:cubicBezTo>
                    <a:pt x="5323" y="34710"/>
                    <a:pt x="5325" y="34710"/>
                    <a:pt x="5326" y="34710"/>
                  </a:cubicBezTo>
                  <a:cubicBezTo>
                    <a:pt x="6414" y="34710"/>
                    <a:pt x="7467" y="34336"/>
                    <a:pt x="8309" y="33649"/>
                  </a:cubicBezTo>
                  <a:lnTo>
                    <a:pt x="18318" y="25512"/>
                  </a:lnTo>
                  <a:lnTo>
                    <a:pt x="26515" y="6622"/>
                  </a:lnTo>
                  <a:cubicBezTo>
                    <a:pt x="27555" y="4222"/>
                    <a:pt x="26454" y="1435"/>
                    <a:pt x="24055" y="394"/>
                  </a:cubicBezTo>
                  <a:cubicBezTo>
                    <a:pt x="23441" y="127"/>
                    <a:pt x="22801" y="1"/>
                    <a:pt x="221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551480" y="3679056"/>
              <a:ext cx="458374" cy="371262"/>
            </a:xfrm>
            <a:custGeom>
              <a:avLst/>
              <a:gdLst/>
              <a:ahLst/>
              <a:cxnLst/>
              <a:rect l="l" t="t" r="r" b="b"/>
              <a:pathLst>
                <a:path w="26704" h="21629" extrusionOk="0">
                  <a:moveTo>
                    <a:pt x="25893" y="0"/>
                  </a:moveTo>
                  <a:cubicBezTo>
                    <a:pt x="25893" y="0"/>
                    <a:pt x="15163" y="1714"/>
                    <a:pt x="7092" y="1714"/>
                  </a:cubicBezTo>
                  <a:cubicBezTo>
                    <a:pt x="4166" y="1714"/>
                    <a:pt x="1590" y="1489"/>
                    <a:pt x="1" y="876"/>
                  </a:cubicBezTo>
                  <a:lnTo>
                    <a:pt x="1" y="876"/>
                  </a:lnTo>
                  <a:cubicBezTo>
                    <a:pt x="1" y="876"/>
                    <a:pt x="817" y="15186"/>
                    <a:pt x="1748" y="21629"/>
                  </a:cubicBezTo>
                  <a:lnTo>
                    <a:pt x="26704" y="19791"/>
                  </a:lnTo>
                  <a:lnTo>
                    <a:pt x="25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479833" y="4893171"/>
              <a:ext cx="278554" cy="169298"/>
            </a:xfrm>
            <a:custGeom>
              <a:avLst/>
              <a:gdLst/>
              <a:ahLst/>
              <a:cxnLst/>
              <a:rect l="l" t="t" r="r" b="b"/>
              <a:pathLst>
                <a:path w="16228" h="9863" extrusionOk="0">
                  <a:moveTo>
                    <a:pt x="10081" y="0"/>
                  </a:moveTo>
                  <a:lnTo>
                    <a:pt x="0" y="9863"/>
                  </a:lnTo>
                  <a:lnTo>
                    <a:pt x="8730" y="9863"/>
                  </a:lnTo>
                  <a:lnTo>
                    <a:pt x="16228" y="6487"/>
                  </a:lnTo>
                  <a:lnTo>
                    <a:pt x="16228" y="381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4524462" y="3038527"/>
              <a:ext cx="556009" cy="691406"/>
            </a:xfrm>
            <a:custGeom>
              <a:avLst/>
              <a:gdLst/>
              <a:ahLst/>
              <a:cxnLst/>
              <a:rect l="l" t="t" r="r" b="b"/>
              <a:pathLst>
                <a:path w="32392" h="40280" extrusionOk="0">
                  <a:moveTo>
                    <a:pt x="22665" y="0"/>
                  </a:moveTo>
                  <a:lnTo>
                    <a:pt x="8118" y="97"/>
                  </a:lnTo>
                  <a:cubicBezTo>
                    <a:pt x="7077" y="233"/>
                    <a:pt x="6052" y="653"/>
                    <a:pt x="5119" y="1325"/>
                  </a:cubicBezTo>
                  <a:cubicBezTo>
                    <a:pt x="4481" y="1785"/>
                    <a:pt x="4124" y="2061"/>
                    <a:pt x="3467" y="2768"/>
                  </a:cubicBezTo>
                  <a:cubicBezTo>
                    <a:pt x="1" y="6495"/>
                    <a:pt x="2155" y="20292"/>
                    <a:pt x="3108" y="27228"/>
                  </a:cubicBezTo>
                  <a:lnTo>
                    <a:pt x="1575" y="38192"/>
                  </a:lnTo>
                  <a:lnTo>
                    <a:pt x="11213" y="39886"/>
                  </a:lnTo>
                  <a:cubicBezTo>
                    <a:pt x="12376" y="40092"/>
                    <a:pt x="13553" y="40218"/>
                    <a:pt x="14735" y="40260"/>
                  </a:cubicBezTo>
                  <a:cubicBezTo>
                    <a:pt x="14938" y="40267"/>
                    <a:pt x="15141" y="40273"/>
                    <a:pt x="15345" y="40276"/>
                  </a:cubicBezTo>
                  <a:cubicBezTo>
                    <a:pt x="15462" y="40278"/>
                    <a:pt x="15579" y="40279"/>
                    <a:pt x="15696" y="40279"/>
                  </a:cubicBezTo>
                  <a:cubicBezTo>
                    <a:pt x="17987" y="40279"/>
                    <a:pt x="20260" y="39875"/>
                    <a:pt x="22445" y="39182"/>
                  </a:cubicBezTo>
                  <a:lnTo>
                    <a:pt x="27465" y="37315"/>
                  </a:lnTo>
                  <a:lnTo>
                    <a:pt x="25969" y="27039"/>
                  </a:lnTo>
                  <a:lnTo>
                    <a:pt x="31396" y="11456"/>
                  </a:lnTo>
                  <a:cubicBezTo>
                    <a:pt x="32392" y="7387"/>
                    <a:pt x="29950" y="2462"/>
                    <a:pt x="22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4714376" y="2807383"/>
              <a:ext cx="144855" cy="258213"/>
            </a:xfrm>
            <a:custGeom>
              <a:avLst/>
              <a:gdLst/>
              <a:ahLst/>
              <a:cxnLst/>
              <a:rect l="l" t="t" r="r" b="b"/>
              <a:pathLst>
                <a:path w="8439" h="15043" extrusionOk="0">
                  <a:moveTo>
                    <a:pt x="6362" y="0"/>
                  </a:moveTo>
                  <a:lnTo>
                    <a:pt x="0" y="1281"/>
                  </a:lnTo>
                  <a:lnTo>
                    <a:pt x="1110" y="6644"/>
                  </a:lnTo>
                  <a:cubicBezTo>
                    <a:pt x="946" y="9328"/>
                    <a:pt x="1064" y="9257"/>
                    <a:pt x="629" y="12373"/>
                  </a:cubicBezTo>
                  <a:cubicBezTo>
                    <a:pt x="295" y="14751"/>
                    <a:pt x="2065" y="15043"/>
                    <a:pt x="3573" y="15043"/>
                  </a:cubicBezTo>
                  <a:cubicBezTo>
                    <a:pt x="3862" y="15043"/>
                    <a:pt x="4141" y="15032"/>
                    <a:pt x="4394" y="15023"/>
                  </a:cubicBezTo>
                  <a:cubicBezTo>
                    <a:pt x="5999" y="14969"/>
                    <a:pt x="8439" y="13842"/>
                    <a:pt x="8097" y="12346"/>
                  </a:cubicBezTo>
                  <a:lnTo>
                    <a:pt x="6537" y="532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4731214" y="2877433"/>
              <a:ext cx="112997" cy="100724"/>
            </a:xfrm>
            <a:custGeom>
              <a:avLst/>
              <a:gdLst/>
              <a:ahLst/>
              <a:cxnLst/>
              <a:rect l="l" t="t" r="r" b="b"/>
              <a:pathLst>
                <a:path w="6583" h="5868" extrusionOk="0">
                  <a:moveTo>
                    <a:pt x="2185" y="1"/>
                  </a:moveTo>
                  <a:cubicBezTo>
                    <a:pt x="2080" y="1"/>
                    <a:pt x="1988" y="46"/>
                    <a:pt x="1910" y="148"/>
                  </a:cubicBezTo>
                  <a:cubicBezTo>
                    <a:pt x="1007" y="1337"/>
                    <a:pt x="1" y="3426"/>
                    <a:pt x="2055" y="4780"/>
                  </a:cubicBezTo>
                  <a:cubicBezTo>
                    <a:pt x="2993" y="5400"/>
                    <a:pt x="5478" y="5713"/>
                    <a:pt x="6583" y="5868"/>
                  </a:cubicBezTo>
                  <a:lnTo>
                    <a:pt x="5993" y="2716"/>
                  </a:lnTo>
                  <a:cubicBezTo>
                    <a:pt x="4364" y="2328"/>
                    <a:pt x="2939" y="1"/>
                    <a:pt x="2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4789352" y="2991615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5050" y="0"/>
                  </a:moveTo>
                  <a:lnTo>
                    <a:pt x="1" y="4152"/>
                  </a:lnTo>
                  <a:lnTo>
                    <a:pt x="1019" y="8084"/>
                  </a:lnTo>
                  <a:lnTo>
                    <a:pt x="5328" y="2712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4703630" y="2994018"/>
              <a:ext cx="91472" cy="138779"/>
            </a:xfrm>
            <a:custGeom>
              <a:avLst/>
              <a:gdLst/>
              <a:ahLst/>
              <a:cxnLst/>
              <a:rect l="l" t="t" r="r" b="b"/>
              <a:pathLst>
                <a:path w="5329" h="8085" extrusionOk="0">
                  <a:moveTo>
                    <a:pt x="279" y="1"/>
                  </a:moveTo>
                  <a:lnTo>
                    <a:pt x="1" y="2712"/>
                  </a:lnTo>
                  <a:lnTo>
                    <a:pt x="4311" y="8085"/>
                  </a:lnTo>
                  <a:lnTo>
                    <a:pt x="5328" y="415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4476366" y="3702315"/>
              <a:ext cx="351917" cy="1197413"/>
            </a:xfrm>
            <a:custGeom>
              <a:avLst/>
              <a:gdLst/>
              <a:ahLst/>
              <a:cxnLst/>
              <a:rect l="l" t="t" r="r" b="b"/>
              <a:pathLst>
                <a:path w="20502" h="69759" extrusionOk="0">
                  <a:moveTo>
                    <a:pt x="4725" y="1"/>
                  </a:moveTo>
                  <a:cubicBezTo>
                    <a:pt x="4561" y="1"/>
                    <a:pt x="4457" y="74"/>
                    <a:pt x="4420" y="232"/>
                  </a:cubicBezTo>
                  <a:cubicBezTo>
                    <a:pt x="1" y="19422"/>
                    <a:pt x="10285" y="69376"/>
                    <a:pt x="10285" y="69376"/>
                  </a:cubicBezTo>
                  <a:lnTo>
                    <a:pt x="16430" y="69758"/>
                  </a:lnTo>
                  <a:lnTo>
                    <a:pt x="20501" y="14059"/>
                  </a:lnTo>
                  <a:cubicBezTo>
                    <a:pt x="20501" y="14059"/>
                    <a:pt x="6985" y="1"/>
                    <a:pt x="4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4780684" y="3679056"/>
              <a:ext cx="327697" cy="1220672"/>
            </a:xfrm>
            <a:custGeom>
              <a:avLst/>
              <a:gdLst/>
              <a:ahLst/>
              <a:cxnLst/>
              <a:rect l="l" t="t" r="r" b="b"/>
              <a:pathLst>
                <a:path w="19091" h="71114" extrusionOk="0">
                  <a:moveTo>
                    <a:pt x="12540" y="0"/>
                  </a:moveTo>
                  <a:lnTo>
                    <a:pt x="0" y="15414"/>
                  </a:lnTo>
                  <a:lnTo>
                    <a:pt x="2130" y="71113"/>
                  </a:lnTo>
                  <a:lnTo>
                    <a:pt x="8270" y="70731"/>
                  </a:lnTo>
                  <a:cubicBezTo>
                    <a:pt x="8270" y="70731"/>
                    <a:pt x="19090" y="23875"/>
                    <a:pt x="12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593637" y="4893136"/>
              <a:ext cx="164750" cy="78461"/>
            </a:xfrm>
            <a:custGeom>
              <a:avLst/>
              <a:gdLst/>
              <a:ahLst/>
              <a:cxnLst/>
              <a:rect l="l" t="t" r="r" b="b"/>
              <a:pathLst>
                <a:path w="9598" h="4571" extrusionOk="0">
                  <a:moveTo>
                    <a:pt x="3453" y="1"/>
                  </a:moveTo>
                  <a:lnTo>
                    <a:pt x="0" y="4548"/>
                  </a:lnTo>
                  <a:cubicBezTo>
                    <a:pt x="0" y="4548"/>
                    <a:pt x="168" y="4570"/>
                    <a:pt x="476" y="4570"/>
                  </a:cubicBezTo>
                  <a:cubicBezTo>
                    <a:pt x="1744" y="4570"/>
                    <a:pt x="5400" y="4198"/>
                    <a:pt x="9598" y="383"/>
                  </a:cubicBezTo>
                  <a:lnTo>
                    <a:pt x="34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703339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3207" y="1"/>
                  </a:moveTo>
                  <a:lnTo>
                    <a:pt x="1" y="2852"/>
                  </a:lnTo>
                  <a:lnTo>
                    <a:pt x="1" y="7389"/>
                  </a:lnTo>
                  <a:lnTo>
                    <a:pt x="3207" y="7389"/>
                  </a:lnTo>
                  <a:lnTo>
                    <a:pt x="3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817228" y="4893171"/>
              <a:ext cx="271224" cy="169298"/>
            </a:xfrm>
            <a:custGeom>
              <a:avLst/>
              <a:gdLst/>
              <a:ahLst/>
              <a:cxnLst/>
              <a:rect l="l" t="t" r="r" b="b"/>
              <a:pathLst>
                <a:path w="15801" h="9863" extrusionOk="0">
                  <a:moveTo>
                    <a:pt x="6147" y="0"/>
                  </a:moveTo>
                  <a:lnTo>
                    <a:pt x="4" y="384"/>
                  </a:lnTo>
                  <a:lnTo>
                    <a:pt x="1" y="6487"/>
                  </a:lnTo>
                  <a:lnTo>
                    <a:pt x="7071" y="9863"/>
                  </a:lnTo>
                  <a:lnTo>
                    <a:pt x="15801" y="9863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817125" y="4892828"/>
              <a:ext cx="164853" cy="78461"/>
            </a:xfrm>
            <a:custGeom>
              <a:avLst/>
              <a:gdLst/>
              <a:ahLst/>
              <a:cxnLst/>
              <a:rect l="l" t="t" r="r" b="b"/>
              <a:pathLst>
                <a:path w="9604" h="4571" extrusionOk="0">
                  <a:moveTo>
                    <a:pt x="6139" y="0"/>
                  </a:moveTo>
                  <a:lnTo>
                    <a:pt x="0" y="102"/>
                  </a:lnTo>
                  <a:cubicBezTo>
                    <a:pt x="4678" y="4351"/>
                    <a:pt x="8689" y="4571"/>
                    <a:pt x="9467" y="4571"/>
                  </a:cubicBezTo>
                  <a:cubicBezTo>
                    <a:pt x="9557" y="4571"/>
                    <a:pt x="9604" y="4568"/>
                    <a:pt x="9604" y="4568"/>
                  </a:cubicBezTo>
                  <a:lnTo>
                    <a:pt x="61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17228" y="4935637"/>
              <a:ext cx="55048" cy="126832"/>
            </a:xfrm>
            <a:custGeom>
              <a:avLst/>
              <a:gdLst/>
              <a:ahLst/>
              <a:cxnLst/>
              <a:rect l="l" t="t" r="r" b="b"/>
              <a:pathLst>
                <a:path w="3207" h="7389" extrusionOk="0">
                  <a:moveTo>
                    <a:pt x="1" y="1"/>
                  </a:moveTo>
                  <a:lnTo>
                    <a:pt x="1" y="7389"/>
                  </a:lnTo>
                  <a:lnTo>
                    <a:pt x="3206" y="7389"/>
                  </a:lnTo>
                  <a:lnTo>
                    <a:pt x="3206" y="28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634867" y="2607582"/>
              <a:ext cx="271070" cy="342991"/>
            </a:xfrm>
            <a:custGeom>
              <a:avLst/>
              <a:gdLst/>
              <a:ahLst/>
              <a:cxnLst/>
              <a:rect l="l" t="t" r="r" b="b"/>
              <a:pathLst>
                <a:path w="15792" h="19982" extrusionOk="0">
                  <a:moveTo>
                    <a:pt x="7767" y="1"/>
                  </a:moveTo>
                  <a:cubicBezTo>
                    <a:pt x="4074" y="1"/>
                    <a:pt x="611" y="875"/>
                    <a:pt x="807" y="2580"/>
                  </a:cubicBezTo>
                  <a:cubicBezTo>
                    <a:pt x="963" y="3935"/>
                    <a:pt x="1" y="10703"/>
                    <a:pt x="3740" y="16932"/>
                  </a:cubicBezTo>
                  <a:cubicBezTo>
                    <a:pt x="4984" y="19002"/>
                    <a:pt x="6757" y="19982"/>
                    <a:pt x="8515" y="19982"/>
                  </a:cubicBezTo>
                  <a:cubicBezTo>
                    <a:pt x="10945" y="19982"/>
                    <a:pt x="13343" y="18108"/>
                    <a:pt x="14266" y="14648"/>
                  </a:cubicBezTo>
                  <a:cubicBezTo>
                    <a:pt x="15791" y="8930"/>
                    <a:pt x="13840" y="885"/>
                    <a:pt x="13007" y="648"/>
                  </a:cubicBezTo>
                  <a:cubicBezTo>
                    <a:pt x="11481" y="215"/>
                    <a:pt x="9596" y="1"/>
                    <a:pt x="7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4720744" y="2765157"/>
              <a:ext cx="15843" cy="13423"/>
            </a:xfrm>
            <a:custGeom>
              <a:avLst/>
              <a:gdLst/>
              <a:ahLst/>
              <a:cxnLst/>
              <a:rect l="l" t="t" r="r" b="b"/>
              <a:pathLst>
                <a:path w="923" h="782" extrusionOk="0">
                  <a:moveTo>
                    <a:pt x="414" y="1"/>
                  </a:moveTo>
                  <a:cubicBezTo>
                    <a:pt x="400" y="1"/>
                    <a:pt x="385" y="2"/>
                    <a:pt x="370" y="3"/>
                  </a:cubicBezTo>
                  <a:cubicBezTo>
                    <a:pt x="157" y="25"/>
                    <a:pt x="1" y="217"/>
                    <a:pt x="23" y="431"/>
                  </a:cubicBezTo>
                  <a:cubicBezTo>
                    <a:pt x="45" y="649"/>
                    <a:pt x="227" y="781"/>
                    <a:pt x="413" y="781"/>
                  </a:cubicBezTo>
                  <a:cubicBezTo>
                    <a:pt x="522" y="781"/>
                    <a:pt x="633" y="736"/>
                    <a:pt x="714" y="637"/>
                  </a:cubicBezTo>
                  <a:cubicBezTo>
                    <a:pt x="923" y="378"/>
                    <a:pt x="734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823047" y="2753279"/>
              <a:ext cx="15860" cy="13406"/>
            </a:xfrm>
            <a:custGeom>
              <a:avLst/>
              <a:gdLst/>
              <a:ahLst/>
              <a:cxnLst/>
              <a:rect l="l" t="t" r="r" b="b"/>
              <a:pathLst>
                <a:path w="924" h="781" extrusionOk="0">
                  <a:moveTo>
                    <a:pt x="415" y="0"/>
                  </a:moveTo>
                  <a:cubicBezTo>
                    <a:pt x="400" y="0"/>
                    <a:pt x="386" y="1"/>
                    <a:pt x="371" y="3"/>
                  </a:cubicBezTo>
                  <a:cubicBezTo>
                    <a:pt x="156" y="24"/>
                    <a:pt x="0" y="215"/>
                    <a:pt x="23" y="430"/>
                  </a:cubicBezTo>
                  <a:cubicBezTo>
                    <a:pt x="45" y="648"/>
                    <a:pt x="228" y="780"/>
                    <a:pt x="414" y="780"/>
                  </a:cubicBezTo>
                  <a:cubicBezTo>
                    <a:pt x="523" y="780"/>
                    <a:pt x="633" y="735"/>
                    <a:pt x="713" y="636"/>
                  </a:cubicBezTo>
                  <a:cubicBezTo>
                    <a:pt x="924" y="377"/>
                    <a:pt x="734" y="0"/>
                    <a:pt x="415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4774917" y="2819261"/>
              <a:ext cx="28666" cy="14676"/>
            </a:xfrm>
            <a:custGeom>
              <a:avLst/>
              <a:gdLst/>
              <a:ahLst/>
              <a:cxnLst/>
              <a:rect l="l" t="t" r="r" b="b"/>
              <a:pathLst>
                <a:path w="1670" h="855" extrusionOk="0">
                  <a:moveTo>
                    <a:pt x="1670" y="1"/>
                  </a:moveTo>
                  <a:lnTo>
                    <a:pt x="1" y="520"/>
                  </a:lnTo>
                  <a:cubicBezTo>
                    <a:pt x="303" y="763"/>
                    <a:pt x="557" y="855"/>
                    <a:pt x="769" y="855"/>
                  </a:cubicBezTo>
                  <a:cubicBezTo>
                    <a:pt x="1418" y="855"/>
                    <a:pt x="1670" y="1"/>
                    <a:pt x="16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4439358" y="2591979"/>
              <a:ext cx="246816" cy="286106"/>
            </a:xfrm>
            <a:custGeom>
              <a:avLst/>
              <a:gdLst/>
              <a:ahLst/>
              <a:cxnLst/>
              <a:rect l="l" t="t" r="r" b="b"/>
              <a:pathLst>
                <a:path w="14379" h="16668" extrusionOk="0">
                  <a:moveTo>
                    <a:pt x="8749" y="0"/>
                  </a:moveTo>
                  <a:cubicBezTo>
                    <a:pt x="7980" y="0"/>
                    <a:pt x="7138" y="167"/>
                    <a:pt x="6225" y="573"/>
                  </a:cubicBezTo>
                  <a:cubicBezTo>
                    <a:pt x="993" y="2897"/>
                    <a:pt x="3261" y="9829"/>
                    <a:pt x="3350" y="11560"/>
                  </a:cubicBezTo>
                  <a:cubicBezTo>
                    <a:pt x="3438" y="13273"/>
                    <a:pt x="1689" y="15275"/>
                    <a:pt x="55" y="15275"/>
                  </a:cubicBezTo>
                  <a:cubicBezTo>
                    <a:pt x="37" y="15275"/>
                    <a:pt x="19" y="15275"/>
                    <a:pt x="1" y="15275"/>
                  </a:cubicBezTo>
                  <a:lnTo>
                    <a:pt x="1" y="15275"/>
                  </a:lnTo>
                  <a:cubicBezTo>
                    <a:pt x="1" y="15275"/>
                    <a:pt x="1368" y="16668"/>
                    <a:pt x="3361" y="16668"/>
                  </a:cubicBezTo>
                  <a:cubicBezTo>
                    <a:pt x="4547" y="16668"/>
                    <a:pt x="5953" y="16175"/>
                    <a:pt x="7425" y="14604"/>
                  </a:cubicBezTo>
                  <a:cubicBezTo>
                    <a:pt x="11241" y="10530"/>
                    <a:pt x="9453" y="4123"/>
                    <a:pt x="11512" y="4123"/>
                  </a:cubicBezTo>
                  <a:cubicBezTo>
                    <a:pt x="11584" y="4123"/>
                    <a:pt x="11660" y="4131"/>
                    <a:pt x="11742" y="4147"/>
                  </a:cubicBezTo>
                  <a:cubicBezTo>
                    <a:pt x="12258" y="4248"/>
                    <a:pt x="12674" y="4287"/>
                    <a:pt x="13009" y="4287"/>
                  </a:cubicBezTo>
                  <a:cubicBezTo>
                    <a:pt x="14243" y="4287"/>
                    <a:pt x="14378" y="3751"/>
                    <a:pt x="14378" y="3751"/>
                  </a:cubicBezTo>
                  <a:cubicBezTo>
                    <a:pt x="14378" y="3751"/>
                    <a:pt x="12388" y="0"/>
                    <a:pt x="87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541335" y="2580548"/>
              <a:ext cx="282141" cy="199354"/>
            </a:xfrm>
            <a:custGeom>
              <a:avLst/>
              <a:gdLst/>
              <a:ahLst/>
              <a:cxnLst/>
              <a:rect l="l" t="t" r="r" b="b"/>
              <a:pathLst>
                <a:path w="16437" h="11614" extrusionOk="0">
                  <a:moveTo>
                    <a:pt x="12426" y="0"/>
                  </a:moveTo>
                  <a:lnTo>
                    <a:pt x="12426" y="0"/>
                  </a:lnTo>
                  <a:cubicBezTo>
                    <a:pt x="1" y="1956"/>
                    <a:pt x="6568" y="11613"/>
                    <a:pt x="6568" y="11613"/>
                  </a:cubicBezTo>
                  <a:cubicBezTo>
                    <a:pt x="16437" y="6109"/>
                    <a:pt x="12426" y="0"/>
                    <a:pt x="12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742492" y="2580136"/>
              <a:ext cx="191767" cy="169848"/>
            </a:xfrm>
            <a:custGeom>
              <a:avLst/>
              <a:gdLst/>
              <a:ahLst/>
              <a:cxnLst/>
              <a:rect l="l" t="t" r="r" b="b"/>
              <a:pathLst>
                <a:path w="11172" h="9895" extrusionOk="0">
                  <a:moveTo>
                    <a:pt x="1521" y="1"/>
                  </a:moveTo>
                  <a:cubicBezTo>
                    <a:pt x="1228" y="1"/>
                    <a:pt x="924" y="10"/>
                    <a:pt x="607" y="29"/>
                  </a:cubicBezTo>
                  <a:cubicBezTo>
                    <a:pt x="607" y="29"/>
                    <a:pt x="1" y="8682"/>
                    <a:pt x="8487" y="9895"/>
                  </a:cubicBezTo>
                  <a:cubicBezTo>
                    <a:pt x="8487" y="9895"/>
                    <a:pt x="11172" y="1"/>
                    <a:pt x="1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650968" y="2769809"/>
              <a:ext cx="50620" cy="13749"/>
            </a:xfrm>
            <a:custGeom>
              <a:avLst/>
              <a:gdLst/>
              <a:ahLst/>
              <a:cxnLst/>
              <a:rect l="l" t="t" r="r" b="b"/>
              <a:pathLst>
                <a:path w="2949" h="801" extrusionOk="0">
                  <a:moveTo>
                    <a:pt x="2843" y="1"/>
                  </a:moveTo>
                  <a:lnTo>
                    <a:pt x="0" y="440"/>
                  </a:lnTo>
                  <a:lnTo>
                    <a:pt x="106" y="801"/>
                  </a:lnTo>
                  <a:lnTo>
                    <a:pt x="2949" y="361"/>
                  </a:lnTo>
                  <a:lnTo>
                    <a:pt x="2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856279" y="2741899"/>
              <a:ext cx="48886" cy="15243"/>
            </a:xfrm>
            <a:custGeom>
              <a:avLst/>
              <a:gdLst/>
              <a:ahLst/>
              <a:cxnLst/>
              <a:rect l="l" t="t" r="r" b="b"/>
              <a:pathLst>
                <a:path w="2848" h="888" extrusionOk="0">
                  <a:moveTo>
                    <a:pt x="2830" y="1"/>
                  </a:moveTo>
                  <a:lnTo>
                    <a:pt x="0" y="513"/>
                  </a:lnTo>
                  <a:lnTo>
                    <a:pt x="17" y="887"/>
                  </a:lnTo>
                  <a:lnTo>
                    <a:pt x="2847" y="375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624002" y="2779885"/>
              <a:ext cx="63819" cy="59511"/>
            </a:xfrm>
            <a:custGeom>
              <a:avLst/>
              <a:gdLst/>
              <a:ahLst/>
              <a:cxnLst/>
              <a:rect l="l" t="t" r="r" b="b"/>
              <a:pathLst>
                <a:path w="3718" h="3467" extrusionOk="0">
                  <a:moveTo>
                    <a:pt x="1888" y="1"/>
                  </a:moveTo>
                  <a:cubicBezTo>
                    <a:pt x="1775" y="1"/>
                    <a:pt x="1661" y="12"/>
                    <a:pt x="1548" y="34"/>
                  </a:cubicBezTo>
                  <a:cubicBezTo>
                    <a:pt x="609" y="222"/>
                    <a:pt x="0" y="1136"/>
                    <a:pt x="189" y="2073"/>
                  </a:cubicBezTo>
                  <a:cubicBezTo>
                    <a:pt x="326" y="2761"/>
                    <a:pt x="865" y="3298"/>
                    <a:pt x="1553" y="3434"/>
                  </a:cubicBezTo>
                  <a:cubicBezTo>
                    <a:pt x="1664" y="3456"/>
                    <a:pt x="1777" y="3467"/>
                    <a:pt x="1888" y="3467"/>
                  </a:cubicBezTo>
                  <a:cubicBezTo>
                    <a:pt x="2459" y="3467"/>
                    <a:pt x="3004" y="3183"/>
                    <a:pt x="3329" y="2694"/>
                  </a:cubicBezTo>
                  <a:cubicBezTo>
                    <a:pt x="3718" y="2111"/>
                    <a:pt x="3718" y="1351"/>
                    <a:pt x="3328" y="769"/>
                  </a:cubicBezTo>
                  <a:cubicBezTo>
                    <a:pt x="3002" y="282"/>
                    <a:pt x="2458" y="1"/>
                    <a:pt x="18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861119" y="2748799"/>
              <a:ext cx="63837" cy="59511"/>
            </a:xfrm>
            <a:custGeom>
              <a:avLst/>
              <a:gdLst/>
              <a:ahLst/>
              <a:cxnLst/>
              <a:rect l="l" t="t" r="r" b="b"/>
              <a:pathLst>
                <a:path w="3719" h="3467" extrusionOk="0">
                  <a:moveTo>
                    <a:pt x="1888" y="0"/>
                  </a:moveTo>
                  <a:cubicBezTo>
                    <a:pt x="1775" y="0"/>
                    <a:pt x="1662" y="12"/>
                    <a:pt x="1548" y="34"/>
                  </a:cubicBezTo>
                  <a:cubicBezTo>
                    <a:pt x="609" y="221"/>
                    <a:pt x="0" y="1134"/>
                    <a:pt x="188" y="2073"/>
                  </a:cubicBezTo>
                  <a:cubicBezTo>
                    <a:pt x="325" y="2761"/>
                    <a:pt x="863" y="3298"/>
                    <a:pt x="1551" y="3434"/>
                  </a:cubicBezTo>
                  <a:cubicBezTo>
                    <a:pt x="1663" y="3456"/>
                    <a:pt x="1776" y="3466"/>
                    <a:pt x="1887" y="3466"/>
                  </a:cubicBezTo>
                  <a:cubicBezTo>
                    <a:pt x="2460" y="3466"/>
                    <a:pt x="3004" y="3182"/>
                    <a:pt x="3330" y="2694"/>
                  </a:cubicBezTo>
                  <a:cubicBezTo>
                    <a:pt x="3718" y="2111"/>
                    <a:pt x="3718" y="1351"/>
                    <a:pt x="3326" y="769"/>
                  </a:cubicBezTo>
                  <a:cubicBezTo>
                    <a:pt x="3001" y="282"/>
                    <a:pt x="2458" y="0"/>
                    <a:pt x="18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92628" y="2725901"/>
              <a:ext cx="174860" cy="79096"/>
            </a:xfrm>
            <a:custGeom>
              <a:avLst/>
              <a:gdLst/>
              <a:ahLst/>
              <a:cxnLst/>
              <a:rect l="l" t="t" r="r" b="b"/>
              <a:pathLst>
                <a:path w="10187" h="4608" extrusionOk="0">
                  <a:moveTo>
                    <a:pt x="7954" y="397"/>
                  </a:moveTo>
                  <a:cubicBezTo>
                    <a:pt x="8582" y="397"/>
                    <a:pt x="9178" y="771"/>
                    <a:pt x="9430" y="1388"/>
                  </a:cubicBezTo>
                  <a:cubicBezTo>
                    <a:pt x="9762" y="2203"/>
                    <a:pt x="9370" y="3133"/>
                    <a:pt x="8556" y="3465"/>
                  </a:cubicBezTo>
                  <a:lnTo>
                    <a:pt x="8558" y="3466"/>
                  </a:lnTo>
                  <a:cubicBezTo>
                    <a:pt x="8361" y="3546"/>
                    <a:pt x="8157" y="3584"/>
                    <a:pt x="7957" y="3584"/>
                  </a:cubicBezTo>
                  <a:cubicBezTo>
                    <a:pt x="7328" y="3584"/>
                    <a:pt x="6733" y="3211"/>
                    <a:pt x="6480" y="2593"/>
                  </a:cubicBezTo>
                  <a:cubicBezTo>
                    <a:pt x="6149" y="1778"/>
                    <a:pt x="6542" y="846"/>
                    <a:pt x="7353" y="515"/>
                  </a:cubicBezTo>
                  <a:cubicBezTo>
                    <a:pt x="7550" y="435"/>
                    <a:pt x="7754" y="397"/>
                    <a:pt x="7954" y="397"/>
                  </a:cubicBezTo>
                  <a:close/>
                  <a:moveTo>
                    <a:pt x="2072" y="964"/>
                  </a:moveTo>
                  <a:cubicBezTo>
                    <a:pt x="2105" y="964"/>
                    <a:pt x="2139" y="965"/>
                    <a:pt x="2172" y="967"/>
                  </a:cubicBezTo>
                  <a:cubicBezTo>
                    <a:pt x="3047" y="1016"/>
                    <a:pt x="3725" y="1769"/>
                    <a:pt x="3676" y="2646"/>
                  </a:cubicBezTo>
                  <a:cubicBezTo>
                    <a:pt x="3628" y="3495"/>
                    <a:pt x="2925" y="4150"/>
                    <a:pt x="2085" y="4150"/>
                  </a:cubicBezTo>
                  <a:cubicBezTo>
                    <a:pt x="2057" y="4150"/>
                    <a:pt x="2028" y="4150"/>
                    <a:pt x="1999" y="4148"/>
                  </a:cubicBezTo>
                  <a:lnTo>
                    <a:pt x="1999" y="4150"/>
                  </a:lnTo>
                  <a:cubicBezTo>
                    <a:pt x="1115" y="4108"/>
                    <a:pt x="434" y="3354"/>
                    <a:pt x="483" y="2471"/>
                  </a:cubicBezTo>
                  <a:cubicBezTo>
                    <a:pt x="529" y="1620"/>
                    <a:pt x="1233" y="964"/>
                    <a:pt x="2072" y="964"/>
                  </a:cubicBezTo>
                  <a:close/>
                  <a:moveTo>
                    <a:pt x="7955" y="0"/>
                  </a:moveTo>
                  <a:cubicBezTo>
                    <a:pt x="7705" y="0"/>
                    <a:pt x="7450" y="48"/>
                    <a:pt x="7203" y="148"/>
                  </a:cubicBezTo>
                  <a:cubicBezTo>
                    <a:pt x="6505" y="431"/>
                    <a:pt x="6063" y="1075"/>
                    <a:pt x="5987" y="1782"/>
                  </a:cubicBezTo>
                  <a:cubicBezTo>
                    <a:pt x="5698" y="1620"/>
                    <a:pt x="5415" y="1555"/>
                    <a:pt x="5149" y="1555"/>
                  </a:cubicBezTo>
                  <a:cubicBezTo>
                    <a:pt x="4689" y="1555"/>
                    <a:pt x="4279" y="1749"/>
                    <a:pt x="3982" y="1977"/>
                  </a:cubicBezTo>
                  <a:cubicBezTo>
                    <a:pt x="3742" y="1201"/>
                    <a:pt x="3046" y="615"/>
                    <a:pt x="2196" y="571"/>
                  </a:cubicBezTo>
                  <a:cubicBezTo>
                    <a:pt x="2158" y="569"/>
                    <a:pt x="2121" y="568"/>
                    <a:pt x="2084" y="568"/>
                  </a:cubicBezTo>
                  <a:cubicBezTo>
                    <a:pt x="1034" y="568"/>
                    <a:pt x="158" y="1389"/>
                    <a:pt x="97" y="2448"/>
                  </a:cubicBezTo>
                  <a:cubicBezTo>
                    <a:pt x="0" y="3612"/>
                    <a:pt x="918" y="4607"/>
                    <a:pt x="2081" y="4607"/>
                  </a:cubicBezTo>
                  <a:cubicBezTo>
                    <a:pt x="2093" y="4607"/>
                    <a:pt x="2104" y="4607"/>
                    <a:pt x="2116" y="4607"/>
                  </a:cubicBezTo>
                  <a:cubicBezTo>
                    <a:pt x="3296" y="4587"/>
                    <a:pt x="4199" y="3552"/>
                    <a:pt x="4060" y="2381"/>
                  </a:cubicBezTo>
                  <a:cubicBezTo>
                    <a:pt x="4248" y="2211"/>
                    <a:pt x="4650" y="1910"/>
                    <a:pt x="5151" y="1910"/>
                  </a:cubicBezTo>
                  <a:cubicBezTo>
                    <a:pt x="5409" y="1910"/>
                    <a:pt x="5692" y="1990"/>
                    <a:pt x="5987" y="2206"/>
                  </a:cubicBezTo>
                  <a:cubicBezTo>
                    <a:pt x="6002" y="2390"/>
                    <a:pt x="6046" y="2571"/>
                    <a:pt x="6113" y="2743"/>
                  </a:cubicBezTo>
                  <a:cubicBezTo>
                    <a:pt x="6438" y="3492"/>
                    <a:pt x="7168" y="3941"/>
                    <a:pt x="7938" y="3941"/>
                  </a:cubicBezTo>
                  <a:cubicBezTo>
                    <a:pt x="8189" y="3941"/>
                    <a:pt x="8445" y="3893"/>
                    <a:pt x="8692" y="3792"/>
                  </a:cubicBezTo>
                  <a:cubicBezTo>
                    <a:pt x="9693" y="3384"/>
                    <a:pt x="10186" y="2248"/>
                    <a:pt x="9798" y="1237"/>
                  </a:cubicBezTo>
                  <a:lnTo>
                    <a:pt x="9799" y="1237"/>
                  </a:lnTo>
                  <a:cubicBezTo>
                    <a:pt x="9484" y="466"/>
                    <a:pt x="8740" y="0"/>
                    <a:pt x="7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739642" y="2844099"/>
              <a:ext cx="58515" cy="21765"/>
            </a:xfrm>
            <a:custGeom>
              <a:avLst/>
              <a:gdLst/>
              <a:ahLst/>
              <a:cxnLst/>
              <a:rect l="l" t="t" r="r" b="b"/>
              <a:pathLst>
                <a:path w="3409" h="1268" extrusionOk="0">
                  <a:moveTo>
                    <a:pt x="118" y="1"/>
                  </a:moveTo>
                  <a:cubicBezTo>
                    <a:pt x="59" y="1"/>
                    <a:pt x="0" y="61"/>
                    <a:pt x="35" y="133"/>
                  </a:cubicBezTo>
                  <a:cubicBezTo>
                    <a:pt x="42" y="144"/>
                    <a:pt x="516" y="984"/>
                    <a:pt x="1628" y="1211"/>
                  </a:cubicBezTo>
                  <a:cubicBezTo>
                    <a:pt x="1803" y="1246"/>
                    <a:pt x="1994" y="1267"/>
                    <a:pt x="2201" y="1267"/>
                  </a:cubicBezTo>
                  <a:cubicBezTo>
                    <a:pt x="2535" y="1267"/>
                    <a:pt x="2912" y="1213"/>
                    <a:pt x="3335" y="1081"/>
                  </a:cubicBezTo>
                  <a:cubicBezTo>
                    <a:pt x="3382" y="1066"/>
                    <a:pt x="3408" y="1016"/>
                    <a:pt x="3394" y="969"/>
                  </a:cubicBezTo>
                  <a:cubicBezTo>
                    <a:pt x="3382" y="930"/>
                    <a:pt x="3346" y="905"/>
                    <a:pt x="3308" y="905"/>
                  </a:cubicBezTo>
                  <a:cubicBezTo>
                    <a:pt x="3299" y="905"/>
                    <a:pt x="3289" y="907"/>
                    <a:pt x="3280" y="910"/>
                  </a:cubicBezTo>
                  <a:cubicBezTo>
                    <a:pt x="2869" y="1037"/>
                    <a:pt x="2505" y="1090"/>
                    <a:pt x="2185" y="1090"/>
                  </a:cubicBezTo>
                  <a:cubicBezTo>
                    <a:pt x="789" y="1090"/>
                    <a:pt x="222" y="97"/>
                    <a:pt x="193" y="45"/>
                  </a:cubicBezTo>
                  <a:cubicBezTo>
                    <a:pt x="174" y="14"/>
                    <a:pt x="146" y="1"/>
                    <a:pt x="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326447" y="2846948"/>
              <a:ext cx="1116600" cy="1096723"/>
            </a:xfrm>
            <a:custGeom>
              <a:avLst/>
              <a:gdLst/>
              <a:ahLst/>
              <a:cxnLst/>
              <a:rect l="l" t="t" r="r" b="b"/>
              <a:pathLst>
                <a:path w="65051" h="63893" extrusionOk="0">
                  <a:moveTo>
                    <a:pt x="33827" y="0"/>
                  </a:moveTo>
                  <a:cubicBezTo>
                    <a:pt x="30878" y="0"/>
                    <a:pt x="27968" y="2172"/>
                    <a:pt x="27302" y="5074"/>
                  </a:cubicBezTo>
                  <a:cubicBezTo>
                    <a:pt x="26950" y="6600"/>
                    <a:pt x="27157" y="8202"/>
                    <a:pt x="27887" y="9589"/>
                  </a:cubicBezTo>
                  <a:cubicBezTo>
                    <a:pt x="28441" y="10642"/>
                    <a:pt x="28362" y="11917"/>
                    <a:pt x="27682" y="12893"/>
                  </a:cubicBezTo>
                  <a:lnTo>
                    <a:pt x="27479" y="13186"/>
                  </a:lnTo>
                  <a:cubicBezTo>
                    <a:pt x="26964" y="13927"/>
                    <a:pt x="26173" y="14333"/>
                    <a:pt x="25350" y="14333"/>
                  </a:cubicBezTo>
                  <a:cubicBezTo>
                    <a:pt x="25170" y="14333"/>
                    <a:pt x="24987" y="14314"/>
                    <a:pt x="24806" y="14274"/>
                  </a:cubicBezTo>
                  <a:lnTo>
                    <a:pt x="9599" y="10909"/>
                  </a:lnTo>
                  <a:lnTo>
                    <a:pt x="6278" y="25921"/>
                  </a:lnTo>
                  <a:cubicBezTo>
                    <a:pt x="6358" y="25927"/>
                    <a:pt x="6438" y="25930"/>
                    <a:pt x="6519" y="25930"/>
                  </a:cubicBezTo>
                  <a:cubicBezTo>
                    <a:pt x="7032" y="25930"/>
                    <a:pt x="7538" y="25806"/>
                    <a:pt x="7994" y="25567"/>
                  </a:cubicBezTo>
                  <a:cubicBezTo>
                    <a:pt x="8938" y="25069"/>
                    <a:pt x="9983" y="24814"/>
                    <a:pt x="11038" y="24814"/>
                  </a:cubicBezTo>
                  <a:cubicBezTo>
                    <a:pt x="11474" y="24814"/>
                    <a:pt x="11912" y="24857"/>
                    <a:pt x="12345" y="24946"/>
                  </a:cubicBezTo>
                  <a:cubicBezTo>
                    <a:pt x="15708" y="25629"/>
                    <a:pt x="18126" y="29228"/>
                    <a:pt x="17480" y="32599"/>
                  </a:cubicBezTo>
                  <a:cubicBezTo>
                    <a:pt x="16876" y="35759"/>
                    <a:pt x="14116" y="37927"/>
                    <a:pt x="11046" y="37927"/>
                  </a:cubicBezTo>
                  <a:cubicBezTo>
                    <a:pt x="10577" y="37927"/>
                    <a:pt x="10101" y="37876"/>
                    <a:pt x="9624" y="37771"/>
                  </a:cubicBezTo>
                  <a:cubicBezTo>
                    <a:pt x="8114" y="37439"/>
                    <a:pt x="6771" y="36582"/>
                    <a:pt x="5833" y="35351"/>
                  </a:cubicBezTo>
                  <a:cubicBezTo>
                    <a:pt x="5470" y="34877"/>
                    <a:pt x="4981" y="34514"/>
                    <a:pt x="4423" y="34303"/>
                  </a:cubicBezTo>
                  <a:lnTo>
                    <a:pt x="0" y="54293"/>
                  </a:lnTo>
                  <a:lnTo>
                    <a:pt x="17858" y="58243"/>
                  </a:lnTo>
                  <a:cubicBezTo>
                    <a:pt x="17903" y="57649"/>
                    <a:pt x="17780" y="57055"/>
                    <a:pt x="17502" y="56527"/>
                  </a:cubicBezTo>
                  <a:cubicBezTo>
                    <a:pt x="16800" y="55193"/>
                    <a:pt x="16580" y="53657"/>
                    <a:pt x="16883" y="52179"/>
                  </a:cubicBezTo>
                  <a:cubicBezTo>
                    <a:pt x="17490" y="49184"/>
                    <a:pt x="20412" y="46938"/>
                    <a:pt x="23425" y="46938"/>
                  </a:cubicBezTo>
                  <a:cubicBezTo>
                    <a:pt x="23795" y="46938"/>
                    <a:pt x="24166" y="46972"/>
                    <a:pt x="24535" y="47042"/>
                  </a:cubicBezTo>
                  <a:cubicBezTo>
                    <a:pt x="28178" y="47740"/>
                    <a:pt x="30504" y="51300"/>
                    <a:pt x="29708" y="54899"/>
                  </a:cubicBezTo>
                  <a:cubicBezTo>
                    <a:pt x="29376" y="56409"/>
                    <a:pt x="28519" y="57752"/>
                    <a:pt x="27288" y="58689"/>
                  </a:cubicBezTo>
                  <a:cubicBezTo>
                    <a:pt x="26814" y="59051"/>
                    <a:pt x="26451" y="59540"/>
                    <a:pt x="26240" y="60098"/>
                  </a:cubicBezTo>
                  <a:lnTo>
                    <a:pt x="43385" y="63892"/>
                  </a:lnTo>
                  <a:lnTo>
                    <a:pt x="47169" y="46783"/>
                  </a:lnTo>
                  <a:cubicBezTo>
                    <a:pt x="47424" y="45637"/>
                    <a:pt x="48344" y="44757"/>
                    <a:pt x="49502" y="44556"/>
                  </a:cubicBezTo>
                  <a:lnTo>
                    <a:pt x="49686" y="44524"/>
                  </a:lnTo>
                  <a:cubicBezTo>
                    <a:pt x="49867" y="44493"/>
                    <a:pt x="50049" y="44478"/>
                    <a:pt x="50230" y="44478"/>
                  </a:cubicBezTo>
                  <a:cubicBezTo>
                    <a:pt x="51217" y="44478"/>
                    <a:pt x="52162" y="44936"/>
                    <a:pt x="52773" y="45737"/>
                  </a:cubicBezTo>
                  <a:cubicBezTo>
                    <a:pt x="53711" y="46967"/>
                    <a:pt x="55054" y="47825"/>
                    <a:pt x="56564" y="48156"/>
                  </a:cubicBezTo>
                  <a:cubicBezTo>
                    <a:pt x="57041" y="48262"/>
                    <a:pt x="57518" y="48312"/>
                    <a:pt x="57987" y="48312"/>
                  </a:cubicBezTo>
                  <a:cubicBezTo>
                    <a:pt x="61054" y="48312"/>
                    <a:pt x="63811" y="46147"/>
                    <a:pt x="64419" y="42991"/>
                  </a:cubicBezTo>
                  <a:cubicBezTo>
                    <a:pt x="65051" y="39702"/>
                    <a:pt x="62712" y="36117"/>
                    <a:pt x="59450" y="35367"/>
                  </a:cubicBezTo>
                  <a:cubicBezTo>
                    <a:pt x="58963" y="35254"/>
                    <a:pt x="58469" y="35198"/>
                    <a:pt x="57976" y="35198"/>
                  </a:cubicBezTo>
                  <a:cubicBezTo>
                    <a:pt x="56923" y="35198"/>
                    <a:pt x="55878" y="35453"/>
                    <a:pt x="54934" y="35952"/>
                  </a:cubicBezTo>
                  <a:cubicBezTo>
                    <a:pt x="54467" y="36196"/>
                    <a:pt x="53958" y="36317"/>
                    <a:pt x="53450" y="36317"/>
                  </a:cubicBezTo>
                  <a:cubicBezTo>
                    <a:pt x="52810" y="36317"/>
                    <a:pt x="52173" y="36125"/>
                    <a:pt x="51628" y="35746"/>
                  </a:cubicBezTo>
                  <a:lnTo>
                    <a:pt x="51475" y="35640"/>
                  </a:lnTo>
                  <a:cubicBezTo>
                    <a:pt x="50509" y="34969"/>
                    <a:pt x="50046" y="33784"/>
                    <a:pt x="50299" y="32637"/>
                  </a:cubicBezTo>
                  <a:lnTo>
                    <a:pt x="52984" y="20508"/>
                  </a:lnTo>
                  <a:lnTo>
                    <a:pt x="38486" y="17300"/>
                  </a:lnTo>
                  <a:cubicBezTo>
                    <a:pt x="37480" y="17077"/>
                    <a:pt x="36709" y="16269"/>
                    <a:pt x="36535" y="15255"/>
                  </a:cubicBezTo>
                  <a:lnTo>
                    <a:pt x="36461" y="14834"/>
                  </a:lnTo>
                  <a:cubicBezTo>
                    <a:pt x="36259" y="13661"/>
                    <a:pt x="36725" y="12470"/>
                    <a:pt x="37674" y="11748"/>
                  </a:cubicBezTo>
                  <a:cubicBezTo>
                    <a:pt x="38904" y="10810"/>
                    <a:pt x="39761" y="9467"/>
                    <a:pt x="40093" y="7959"/>
                  </a:cubicBezTo>
                  <a:cubicBezTo>
                    <a:pt x="40889" y="4363"/>
                    <a:pt x="38566" y="803"/>
                    <a:pt x="34926" y="104"/>
                  </a:cubicBezTo>
                  <a:cubicBezTo>
                    <a:pt x="34562" y="34"/>
                    <a:pt x="34194" y="0"/>
                    <a:pt x="33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137493" y="3324067"/>
              <a:ext cx="81671" cy="36544"/>
            </a:xfrm>
            <a:custGeom>
              <a:avLst/>
              <a:gdLst/>
              <a:ahLst/>
              <a:cxnLst/>
              <a:rect l="l" t="t" r="r" b="b"/>
              <a:pathLst>
                <a:path w="4758" h="2129" extrusionOk="0">
                  <a:moveTo>
                    <a:pt x="4757" y="0"/>
                  </a:moveTo>
                  <a:lnTo>
                    <a:pt x="2121" y="276"/>
                  </a:lnTo>
                  <a:cubicBezTo>
                    <a:pt x="1915" y="282"/>
                    <a:pt x="1715" y="343"/>
                    <a:pt x="1542" y="454"/>
                  </a:cubicBezTo>
                  <a:cubicBezTo>
                    <a:pt x="1024" y="783"/>
                    <a:pt x="1" y="1513"/>
                    <a:pt x="512" y="1833"/>
                  </a:cubicBezTo>
                  <a:cubicBezTo>
                    <a:pt x="907" y="2078"/>
                    <a:pt x="2165" y="2129"/>
                    <a:pt x="3141" y="2129"/>
                  </a:cubicBezTo>
                  <a:cubicBezTo>
                    <a:pt x="3833" y="2129"/>
                    <a:pt x="4383" y="2103"/>
                    <a:pt x="4383" y="2103"/>
                  </a:cubicBezTo>
                  <a:lnTo>
                    <a:pt x="47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5147775" y="3296723"/>
              <a:ext cx="81688" cy="36527"/>
            </a:xfrm>
            <a:custGeom>
              <a:avLst/>
              <a:gdLst/>
              <a:ahLst/>
              <a:cxnLst/>
              <a:rect l="l" t="t" r="r" b="b"/>
              <a:pathLst>
                <a:path w="4759" h="2128" extrusionOk="0">
                  <a:moveTo>
                    <a:pt x="4759" y="0"/>
                  </a:moveTo>
                  <a:lnTo>
                    <a:pt x="2121" y="275"/>
                  </a:lnTo>
                  <a:cubicBezTo>
                    <a:pt x="1915" y="281"/>
                    <a:pt x="1715" y="342"/>
                    <a:pt x="1542" y="453"/>
                  </a:cubicBezTo>
                  <a:cubicBezTo>
                    <a:pt x="1024" y="782"/>
                    <a:pt x="1" y="1512"/>
                    <a:pt x="512" y="1832"/>
                  </a:cubicBezTo>
                  <a:cubicBezTo>
                    <a:pt x="906" y="2077"/>
                    <a:pt x="2158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5158057" y="3269345"/>
              <a:ext cx="81688" cy="36544"/>
            </a:xfrm>
            <a:custGeom>
              <a:avLst/>
              <a:gdLst/>
              <a:ahLst/>
              <a:cxnLst/>
              <a:rect l="l" t="t" r="r" b="b"/>
              <a:pathLst>
                <a:path w="4759" h="2129" extrusionOk="0">
                  <a:moveTo>
                    <a:pt x="4759" y="1"/>
                  </a:moveTo>
                  <a:lnTo>
                    <a:pt x="2122" y="277"/>
                  </a:lnTo>
                  <a:cubicBezTo>
                    <a:pt x="1916" y="282"/>
                    <a:pt x="1717" y="343"/>
                    <a:pt x="1544" y="453"/>
                  </a:cubicBezTo>
                  <a:cubicBezTo>
                    <a:pt x="1026" y="784"/>
                    <a:pt x="1" y="1514"/>
                    <a:pt x="514" y="1832"/>
                  </a:cubicBezTo>
                  <a:cubicBezTo>
                    <a:pt x="906" y="2077"/>
                    <a:pt x="2159" y="2128"/>
                    <a:pt x="3134" y="2128"/>
                  </a:cubicBezTo>
                  <a:cubicBezTo>
                    <a:pt x="3830" y="2128"/>
                    <a:pt x="4384" y="2102"/>
                    <a:pt x="4384" y="2102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5168373" y="3243940"/>
              <a:ext cx="91970" cy="152563"/>
            </a:xfrm>
            <a:custGeom>
              <a:avLst/>
              <a:gdLst/>
              <a:ahLst/>
              <a:cxnLst/>
              <a:rect l="l" t="t" r="r" b="b"/>
              <a:pathLst>
                <a:path w="5358" h="8888" extrusionOk="0">
                  <a:moveTo>
                    <a:pt x="3744" y="1"/>
                  </a:moveTo>
                  <a:cubicBezTo>
                    <a:pt x="3695" y="1"/>
                    <a:pt x="3646" y="3"/>
                    <a:pt x="3596" y="8"/>
                  </a:cubicBezTo>
                  <a:lnTo>
                    <a:pt x="2120" y="163"/>
                  </a:lnTo>
                  <a:cubicBezTo>
                    <a:pt x="1914" y="169"/>
                    <a:pt x="1715" y="230"/>
                    <a:pt x="1542" y="339"/>
                  </a:cubicBezTo>
                  <a:cubicBezTo>
                    <a:pt x="1024" y="670"/>
                    <a:pt x="0" y="1400"/>
                    <a:pt x="512" y="1720"/>
                  </a:cubicBezTo>
                  <a:cubicBezTo>
                    <a:pt x="811" y="1905"/>
                    <a:pt x="1524" y="1957"/>
                    <a:pt x="2224" y="1957"/>
                  </a:cubicBezTo>
                  <a:cubicBezTo>
                    <a:pt x="3102" y="1957"/>
                    <a:pt x="3961" y="1876"/>
                    <a:pt x="3961" y="1876"/>
                  </a:cubicBezTo>
                  <a:lnTo>
                    <a:pt x="3961" y="1876"/>
                  </a:lnTo>
                  <a:lnTo>
                    <a:pt x="440" y="6336"/>
                  </a:lnTo>
                  <a:cubicBezTo>
                    <a:pt x="777" y="7272"/>
                    <a:pt x="813" y="6688"/>
                    <a:pt x="1350" y="8888"/>
                  </a:cubicBezTo>
                  <a:cubicBezTo>
                    <a:pt x="1350" y="8888"/>
                    <a:pt x="2958" y="8342"/>
                    <a:pt x="4191" y="5554"/>
                  </a:cubicBezTo>
                  <a:cubicBezTo>
                    <a:pt x="4946" y="3844"/>
                    <a:pt x="5357" y="2239"/>
                    <a:pt x="5105" y="1083"/>
                  </a:cubicBezTo>
                  <a:cubicBezTo>
                    <a:pt x="4966" y="441"/>
                    <a:pt x="4388" y="1"/>
                    <a:pt x="37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5177024" y="3295195"/>
              <a:ext cx="38570" cy="8771"/>
            </a:xfrm>
            <a:custGeom>
              <a:avLst/>
              <a:gdLst/>
              <a:ahLst/>
              <a:cxnLst/>
              <a:rect l="l" t="t" r="r" b="b"/>
              <a:pathLst>
                <a:path w="2247" h="511" extrusionOk="0">
                  <a:moveTo>
                    <a:pt x="2147" y="1"/>
                  </a:moveTo>
                  <a:cubicBezTo>
                    <a:pt x="2143" y="1"/>
                    <a:pt x="2139" y="1"/>
                    <a:pt x="2134" y="2"/>
                  </a:cubicBezTo>
                  <a:lnTo>
                    <a:pt x="84" y="365"/>
                  </a:lnTo>
                  <a:cubicBezTo>
                    <a:pt x="16" y="378"/>
                    <a:pt x="0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1" y="510"/>
                    <a:pt x="105" y="510"/>
                    <a:pt x="109" y="509"/>
                  </a:cubicBezTo>
                  <a:lnTo>
                    <a:pt x="2161" y="145"/>
                  </a:lnTo>
                  <a:cubicBezTo>
                    <a:pt x="2247" y="126"/>
                    <a:pt x="2230" y="1"/>
                    <a:pt x="2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5185400" y="3268692"/>
              <a:ext cx="38656" cy="8788"/>
            </a:xfrm>
            <a:custGeom>
              <a:avLst/>
              <a:gdLst/>
              <a:ahLst/>
              <a:cxnLst/>
              <a:rect l="l" t="t" r="r" b="b"/>
              <a:pathLst>
                <a:path w="2252" h="512" extrusionOk="0">
                  <a:moveTo>
                    <a:pt x="2149" y="0"/>
                  </a:moveTo>
                  <a:cubicBezTo>
                    <a:pt x="2144" y="0"/>
                    <a:pt x="2140" y="1"/>
                    <a:pt x="2135" y="2"/>
                  </a:cubicBezTo>
                  <a:lnTo>
                    <a:pt x="85" y="367"/>
                  </a:lnTo>
                  <a:cubicBezTo>
                    <a:pt x="15" y="377"/>
                    <a:pt x="0" y="471"/>
                    <a:pt x="63" y="502"/>
                  </a:cubicBezTo>
                  <a:cubicBezTo>
                    <a:pt x="73" y="508"/>
                    <a:pt x="85" y="511"/>
                    <a:pt x="97" y="511"/>
                  </a:cubicBezTo>
                  <a:cubicBezTo>
                    <a:pt x="102" y="511"/>
                    <a:pt x="106" y="511"/>
                    <a:pt x="110" y="510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5164802" y="3324170"/>
              <a:ext cx="38656" cy="8771"/>
            </a:xfrm>
            <a:custGeom>
              <a:avLst/>
              <a:gdLst/>
              <a:ahLst/>
              <a:cxnLst/>
              <a:rect l="l" t="t" r="r" b="b"/>
              <a:pathLst>
                <a:path w="2252" h="511" extrusionOk="0">
                  <a:moveTo>
                    <a:pt x="2152" y="0"/>
                  </a:moveTo>
                  <a:cubicBezTo>
                    <a:pt x="2147" y="0"/>
                    <a:pt x="2142" y="1"/>
                    <a:pt x="2136" y="2"/>
                  </a:cubicBezTo>
                  <a:lnTo>
                    <a:pt x="85" y="365"/>
                  </a:lnTo>
                  <a:cubicBezTo>
                    <a:pt x="16" y="378"/>
                    <a:pt x="1" y="470"/>
                    <a:pt x="63" y="503"/>
                  </a:cubicBezTo>
                  <a:cubicBezTo>
                    <a:pt x="73" y="507"/>
                    <a:pt x="85" y="510"/>
                    <a:pt x="97" y="510"/>
                  </a:cubicBezTo>
                  <a:cubicBezTo>
                    <a:pt x="102" y="510"/>
                    <a:pt x="106" y="510"/>
                    <a:pt x="110" y="509"/>
                  </a:cubicBezTo>
                  <a:lnTo>
                    <a:pt x="2161" y="145"/>
                  </a:lnTo>
                  <a:cubicBezTo>
                    <a:pt x="2251" y="129"/>
                    <a:pt x="2234" y="0"/>
                    <a:pt x="2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350083" y="3576289"/>
              <a:ext cx="68626" cy="53023"/>
            </a:xfrm>
            <a:custGeom>
              <a:avLst/>
              <a:gdLst/>
              <a:ahLst/>
              <a:cxnLst/>
              <a:rect l="l" t="t" r="r" b="b"/>
              <a:pathLst>
                <a:path w="3998" h="3089" extrusionOk="0">
                  <a:moveTo>
                    <a:pt x="419" y="0"/>
                  </a:moveTo>
                  <a:lnTo>
                    <a:pt x="1" y="1949"/>
                  </a:lnTo>
                  <a:cubicBezTo>
                    <a:pt x="1" y="1949"/>
                    <a:pt x="2461" y="3088"/>
                    <a:pt x="3326" y="3088"/>
                  </a:cubicBezTo>
                  <a:cubicBezTo>
                    <a:pt x="3369" y="3088"/>
                    <a:pt x="3408" y="3085"/>
                    <a:pt x="3442" y="3080"/>
                  </a:cubicBezTo>
                  <a:cubicBezTo>
                    <a:pt x="3998" y="2984"/>
                    <a:pt x="3370" y="1992"/>
                    <a:pt x="3038" y="1524"/>
                  </a:cubicBezTo>
                  <a:cubicBezTo>
                    <a:pt x="2927" y="1368"/>
                    <a:pt x="2776" y="1245"/>
                    <a:pt x="2600" y="1167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350838" y="3548997"/>
              <a:ext cx="68591" cy="53023"/>
            </a:xfrm>
            <a:custGeom>
              <a:avLst/>
              <a:gdLst/>
              <a:ahLst/>
              <a:cxnLst/>
              <a:rect l="l" t="t" r="r" b="b"/>
              <a:pathLst>
                <a:path w="3996" h="3089" extrusionOk="0">
                  <a:moveTo>
                    <a:pt x="417" y="0"/>
                  </a:moveTo>
                  <a:lnTo>
                    <a:pt x="0" y="1949"/>
                  </a:lnTo>
                  <a:cubicBezTo>
                    <a:pt x="0" y="1949"/>
                    <a:pt x="2460" y="3089"/>
                    <a:pt x="3324" y="3089"/>
                  </a:cubicBezTo>
                  <a:cubicBezTo>
                    <a:pt x="3367" y="3089"/>
                    <a:pt x="3406" y="3086"/>
                    <a:pt x="3440" y="3080"/>
                  </a:cubicBezTo>
                  <a:cubicBezTo>
                    <a:pt x="3996" y="2985"/>
                    <a:pt x="3369" y="1994"/>
                    <a:pt x="3036" y="1526"/>
                  </a:cubicBezTo>
                  <a:cubicBezTo>
                    <a:pt x="2926" y="1369"/>
                    <a:pt x="2774" y="1245"/>
                    <a:pt x="2599" y="1169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351593" y="3521739"/>
              <a:ext cx="68591" cy="53006"/>
            </a:xfrm>
            <a:custGeom>
              <a:avLst/>
              <a:gdLst/>
              <a:ahLst/>
              <a:cxnLst/>
              <a:rect l="l" t="t" r="r" b="b"/>
              <a:pathLst>
                <a:path w="3996" h="3088" extrusionOk="0">
                  <a:moveTo>
                    <a:pt x="417" y="0"/>
                  </a:moveTo>
                  <a:lnTo>
                    <a:pt x="0" y="1947"/>
                  </a:lnTo>
                  <a:cubicBezTo>
                    <a:pt x="0" y="1947"/>
                    <a:pt x="2458" y="3087"/>
                    <a:pt x="3322" y="3087"/>
                  </a:cubicBezTo>
                  <a:cubicBezTo>
                    <a:pt x="3366" y="3087"/>
                    <a:pt x="3405" y="3084"/>
                    <a:pt x="3440" y="3078"/>
                  </a:cubicBezTo>
                  <a:cubicBezTo>
                    <a:pt x="3995" y="2985"/>
                    <a:pt x="3368" y="1992"/>
                    <a:pt x="3038" y="1524"/>
                  </a:cubicBezTo>
                  <a:cubicBezTo>
                    <a:pt x="2925" y="1368"/>
                    <a:pt x="2774" y="1245"/>
                    <a:pt x="2599" y="1167"/>
                  </a:cubicBezTo>
                  <a:lnTo>
                    <a:pt x="4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332763" y="3500609"/>
              <a:ext cx="88177" cy="148014"/>
            </a:xfrm>
            <a:custGeom>
              <a:avLst/>
              <a:gdLst/>
              <a:ahLst/>
              <a:cxnLst/>
              <a:rect l="l" t="t" r="r" b="b"/>
              <a:pathLst>
                <a:path w="5137" h="8623" extrusionOk="0">
                  <a:moveTo>
                    <a:pt x="1897" y="0"/>
                  </a:moveTo>
                  <a:cubicBezTo>
                    <a:pt x="1485" y="0"/>
                    <a:pt x="1083" y="194"/>
                    <a:pt x="835" y="553"/>
                  </a:cubicBezTo>
                  <a:cubicBezTo>
                    <a:pt x="209" y="1464"/>
                    <a:pt x="0" y="2996"/>
                    <a:pt x="50" y="4738"/>
                  </a:cubicBezTo>
                  <a:cubicBezTo>
                    <a:pt x="133" y="7584"/>
                    <a:pt x="1330" y="8623"/>
                    <a:pt x="1330" y="8623"/>
                  </a:cubicBezTo>
                  <a:cubicBezTo>
                    <a:pt x="2570" y="6910"/>
                    <a:pt x="2395" y="7428"/>
                    <a:pt x="3016" y="6737"/>
                  </a:cubicBezTo>
                  <a:lnTo>
                    <a:pt x="1545" y="1640"/>
                  </a:lnTo>
                  <a:lnTo>
                    <a:pt x="1545" y="1640"/>
                  </a:lnTo>
                  <a:cubicBezTo>
                    <a:pt x="1545" y="1640"/>
                    <a:pt x="3631" y="2730"/>
                    <a:pt x="4462" y="2730"/>
                  </a:cubicBezTo>
                  <a:cubicBezTo>
                    <a:pt x="4505" y="2730"/>
                    <a:pt x="4545" y="2727"/>
                    <a:pt x="4581" y="2721"/>
                  </a:cubicBezTo>
                  <a:cubicBezTo>
                    <a:pt x="5136" y="2626"/>
                    <a:pt x="4509" y="1634"/>
                    <a:pt x="4178" y="1166"/>
                  </a:cubicBezTo>
                  <a:cubicBezTo>
                    <a:pt x="4066" y="1010"/>
                    <a:pt x="3915" y="887"/>
                    <a:pt x="3740" y="810"/>
                  </a:cubicBezTo>
                  <a:lnTo>
                    <a:pt x="2518" y="156"/>
                  </a:lnTo>
                  <a:cubicBezTo>
                    <a:pt x="2322" y="51"/>
                    <a:pt x="2108" y="0"/>
                    <a:pt x="18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369823" y="3553082"/>
              <a:ext cx="31515" cy="20169"/>
            </a:xfrm>
            <a:custGeom>
              <a:avLst/>
              <a:gdLst/>
              <a:ahLst/>
              <a:cxnLst/>
              <a:rect l="l" t="t" r="r" b="b"/>
              <a:pathLst>
                <a:path w="1836" h="1175" extrusionOk="0">
                  <a:moveTo>
                    <a:pt x="99" y="0"/>
                  </a:moveTo>
                  <a:cubicBezTo>
                    <a:pt x="40" y="0"/>
                    <a:pt x="1" y="87"/>
                    <a:pt x="64" y="127"/>
                  </a:cubicBezTo>
                  <a:lnTo>
                    <a:pt x="1709" y="1165"/>
                  </a:lnTo>
                  <a:cubicBezTo>
                    <a:pt x="1719" y="1171"/>
                    <a:pt x="1732" y="1175"/>
                    <a:pt x="1745" y="1175"/>
                  </a:cubicBezTo>
                  <a:cubicBezTo>
                    <a:pt x="1747" y="1175"/>
                    <a:pt x="1750" y="1174"/>
                    <a:pt x="1752" y="1174"/>
                  </a:cubicBezTo>
                  <a:cubicBezTo>
                    <a:pt x="1816" y="1168"/>
                    <a:pt x="1835" y="1084"/>
                    <a:pt x="1781" y="1049"/>
                  </a:cubicBezTo>
                  <a:lnTo>
                    <a:pt x="136" y="12"/>
                  </a:lnTo>
                  <a:cubicBezTo>
                    <a:pt x="123" y="4"/>
                    <a:pt x="111" y="0"/>
                    <a:pt x="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371865" y="3527180"/>
              <a:ext cx="31584" cy="20238"/>
            </a:xfrm>
            <a:custGeom>
              <a:avLst/>
              <a:gdLst/>
              <a:ahLst/>
              <a:cxnLst/>
              <a:rect l="l" t="t" r="r" b="b"/>
              <a:pathLst>
                <a:path w="1840" h="1179" extrusionOk="0">
                  <a:moveTo>
                    <a:pt x="101" y="1"/>
                  </a:moveTo>
                  <a:cubicBezTo>
                    <a:pt x="41" y="1"/>
                    <a:pt x="0" y="91"/>
                    <a:pt x="67" y="129"/>
                  </a:cubicBezTo>
                  <a:lnTo>
                    <a:pt x="1711" y="1167"/>
                  </a:lnTo>
                  <a:cubicBezTo>
                    <a:pt x="1722" y="1174"/>
                    <a:pt x="1736" y="1178"/>
                    <a:pt x="1749" y="1178"/>
                  </a:cubicBezTo>
                  <a:cubicBezTo>
                    <a:pt x="1751" y="1178"/>
                    <a:pt x="1753" y="1178"/>
                    <a:pt x="1755" y="1178"/>
                  </a:cubicBezTo>
                  <a:cubicBezTo>
                    <a:pt x="1819" y="1172"/>
                    <a:pt x="1839" y="1086"/>
                    <a:pt x="1783" y="1051"/>
                  </a:cubicBezTo>
                  <a:lnTo>
                    <a:pt x="140" y="14"/>
                  </a:lnTo>
                  <a:cubicBezTo>
                    <a:pt x="127" y="5"/>
                    <a:pt x="113" y="1"/>
                    <a:pt x="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370543" y="3582417"/>
              <a:ext cx="31137" cy="20186"/>
            </a:xfrm>
            <a:custGeom>
              <a:avLst/>
              <a:gdLst/>
              <a:ahLst/>
              <a:cxnLst/>
              <a:rect l="l" t="t" r="r" b="b"/>
              <a:pathLst>
                <a:path w="1814" h="1176" extrusionOk="0">
                  <a:moveTo>
                    <a:pt x="79" y="1"/>
                  </a:moveTo>
                  <a:cubicBezTo>
                    <a:pt x="56" y="1"/>
                    <a:pt x="34" y="12"/>
                    <a:pt x="21" y="33"/>
                  </a:cubicBezTo>
                  <a:cubicBezTo>
                    <a:pt x="1" y="64"/>
                    <a:pt x="10" y="106"/>
                    <a:pt x="43" y="127"/>
                  </a:cubicBezTo>
                  <a:lnTo>
                    <a:pt x="1687" y="1164"/>
                  </a:lnTo>
                  <a:cubicBezTo>
                    <a:pt x="1698" y="1171"/>
                    <a:pt x="1710" y="1175"/>
                    <a:pt x="1723" y="1175"/>
                  </a:cubicBezTo>
                  <a:cubicBezTo>
                    <a:pt x="1725" y="1175"/>
                    <a:pt x="1727" y="1175"/>
                    <a:pt x="1729" y="1175"/>
                  </a:cubicBezTo>
                  <a:cubicBezTo>
                    <a:pt x="1793" y="1167"/>
                    <a:pt x="1813" y="1085"/>
                    <a:pt x="1759" y="1049"/>
                  </a:cubicBezTo>
                  <a:lnTo>
                    <a:pt x="115" y="11"/>
                  </a:lnTo>
                  <a:cubicBezTo>
                    <a:pt x="103" y="4"/>
                    <a:pt x="91" y="1"/>
                    <a:pt x="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4640858" y="2800637"/>
              <a:ext cx="29610" cy="15346"/>
            </a:xfrm>
            <a:custGeom>
              <a:avLst/>
              <a:gdLst/>
              <a:ahLst/>
              <a:cxnLst/>
              <a:rect l="l" t="t" r="r" b="b"/>
              <a:pathLst>
                <a:path w="1725" h="894" extrusionOk="0">
                  <a:moveTo>
                    <a:pt x="852" y="1"/>
                  </a:moveTo>
                  <a:cubicBezTo>
                    <a:pt x="431" y="1"/>
                    <a:pt x="60" y="347"/>
                    <a:pt x="42" y="364"/>
                  </a:cubicBezTo>
                  <a:cubicBezTo>
                    <a:pt x="1" y="404"/>
                    <a:pt x="37" y="461"/>
                    <a:pt x="81" y="461"/>
                  </a:cubicBezTo>
                  <a:cubicBezTo>
                    <a:pt x="93" y="461"/>
                    <a:pt x="106" y="456"/>
                    <a:pt x="118" y="445"/>
                  </a:cubicBezTo>
                  <a:cubicBezTo>
                    <a:pt x="123" y="440"/>
                    <a:pt x="473" y="116"/>
                    <a:pt x="851" y="116"/>
                  </a:cubicBezTo>
                  <a:cubicBezTo>
                    <a:pt x="862" y="116"/>
                    <a:pt x="872" y="117"/>
                    <a:pt x="883" y="117"/>
                  </a:cubicBezTo>
                  <a:cubicBezTo>
                    <a:pt x="422" y="381"/>
                    <a:pt x="541" y="839"/>
                    <a:pt x="543" y="846"/>
                  </a:cubicBezTo>
                  <a:cubicBezTo>
                    <a:pt x="550" y="870"/>
                    <a:pt x="572" y="885"/>
                    <a:pt x="598" y="885"/>
                  </a:cubicBezTo>
                  <a:cubicBezTo>
                    <a:pt x="600" y="885"/>
                    <a:pt x="603" y="885"/>
                    <a:pt x="605" y="885"/>
                  </a:cubicBezTo>
                  <a:lnTo>
                    <a:pt x="611" y="883"/>
                  </a:lnTo>
                  <a:cubicBezTo>
                    <a:pt x="641" y="874"/>
                    <a:pt x="660" y="844"/>
                    <a:pt x="650" y="814"/>
                  </a:cubicBezTo>
                  <a:cubicBezTo>
                    <a:pt x="645" y="794"/>
                    <a:pt x="533" y="360"/>
                    <a:pt x="1056" y="155"/>
                  </a:cubicBezTo>
                  <a:cubicBezTo>
                    <a:pt x="1288" y="240"/>
                    <a:pt x="1475" y="471"/>
                    <a:pt x="1610" y="857"/>
                  </a:cubicBezTo>
                  <a:cubicBezTo>
                    <a:pt x="1618" y="879"/>
                    <a:pt x="1638" y="893"/>
                    <a:pt x="1661" y="893"/>
                  </a:cubicBezTo>
                  <a:cubicBezTo>
                    <a:pt x="1664" y="893"/>
                    <a:pt x="1667" y="893"/>
                    <a:pt x="1670" y="892"/>
                  </a:cubicBezTo>
                  <a:cubicBezTo>
                    <a:pt x="1675" y="892"/>
                    <a:pt x="1678" y="892"/>
                    <a:pt x="1681" y="891"/>
                  </a:cubicBezTo>
                  <a:cubicBezTo>
                    <a:pt x="1709" y="880"/>
                    <a:pt x="1725" y="849"/>
                    <a:pt x="1716" y="821"/>
                  </a:cubicBezTo>
                  <a:cubicBezTo>
                    <a:pt x="1569" y="404"/>
                    <a:pt x="1360" y="151"/>
                    <a:pt x="1096" y="53"/>
                  </a:cubicBezTo>
                  <a:cubicBezTo>
                    <a:pt x="1087" y="45"/>
                    <a:pt x="1078" y="41"/>
                    <a:pt x="1065" y="41"/>
                  </a:cubicBezTo>
                  <a:cubicBezTo>
                    <a:pt x="1051" y="36"/>
                    <a:pt x="1037" y="25"/>
                    <a:pt x="1021" y="20"/>
                  </a:cubicBezTo>
                  <a:cubicBezTo>
                    <a:pt x="965" y="7"/>
                    <a:pt x="908" y="1"/>
                    <a:pt x="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4883211" y="2766633"/>
              <a:ext cx="29558" cy="15363"/>
            </a:xfrm>
            <a:custGeom>
              <a:avLst/>
              <a:gdLst/>
              <a:ahLst/>
              <a:cxnLst/>
              <a:rect l="l" t="t" r="r" b="b"/>
              <a:pathLst>
                <a:path w="1722" h="895" extrusionOk="0">
                  <a:moveTo>
                    <a:pt x="874" y="0"/>
                  </a:moveTo>
                  <a:cubicBezTo>
                    <a:pt x="819" y="0"/>
                    <a:pt x="762" y="6"/>
                    <a:pt x="706" y="20"/>
                  </a:cubicBezTo>
                  <a:cubicBezTo>
                    <a:pt x="688" y="25"/>
                    <a:pt x="676" y="36"/>
                    <a:pt x="660" y="40"/>
                  </a:cubicBezTo>
                  <a:cubicBezTo>
                    <a:pt x="649" y="40"/>
                    <a:pt x="639" y="45"/>
                    <a:pt x="631" y="53"/>
                  </a:cubicBezTo>
                  <a:cubicBezTo>
                    <a:pt x="367" y="151"/>
                    <a:pt x="158" y="404"/>
                    <a:pt x="11" y="820"/>
                  </a:cubicBezTo>
                  <a:cubicBezTo>
                    <a:pt x="0" y="849"/>
                    <a:pt x="16" y="881"/>
                    <a:pt x="46" y="891"/>
                  </a:cubicBezTo>
                  <a:cubicBezTo>
                    <a:pt x="49" y="892"/>
                    <a:pt x="52" y="892"/>
                    <a:pt x="55" y="894"/>
                  </a:cubicBezTo>
                  <a:cubicBezTo>
                    <a:pt x="57" y="894"/>
                    <a:pt x="60" y="894"/>
                    <a:pt x="62" y="894"/>
                  </a:cubicBezTo>
                  <a:cubicBezTo>
                    <a:pt x="86" y="894"/>
                    <a:pt x="107" y="879"/>
                    <a:pt x="116" y="856"/>
                  </a:cubicBezTo>
                  <a:cubicBezTo>
                    <a:pt x="250" y="471"/>
                    <a:pt x="437" y="240"/>
                    <a:pt x="670" y="154"/>
                  </a:cubicBezTo>
                  <a:cubicBezTo>
                    <a:pt x="1192" y="360"/>
                    <a:pt x="1082" y="794"/>
                    <a:pt x="1075" y="814"/>
                  </a:cubicBezTo>
                  <a:cubicBezTo>
                    <a:pt x="1068" y="844"/>
                    <a:pt x="1085" y="875"/>
                    <a:pt x="1114" y="883"/>
                  </a:cubicBezTo>
                  <a:cubicBezTo>
                    <a:pt x="1117" y="883"/>
                    <a:pt x="1119" y="884"/>
                    <a:pt x="1122" y="884"/>
                  </a:cubicBezTo>
                  <a:cubicBezTo>
                    <a:pt x="1125" y="885"/>
                    <a:pt x="1128" y="885"/>
                    <a:pt x="1131" y="885"/>
                  </a:cubicBezTo>
                  <a:cubicBezTo>
                    <a:pt x="1154" y="885"/>
                    <a:pt x="1176" y="869"/>
                    <a:pt x="1183" y="845"/>
                  </a:cubicBezTo>
                  <a:cubicBezTo>
                    <a:pt x="1185" y="841"/>
                    <a:pt x="1305" y="381"/>
                    <a:pt x="844" y="117"/>
                  </a:cubicBezTo>
                  <a:cubicBezTo>
                    <a:pt x="855" y="116"/>
                    <a:pt x="865" y="116"/>
                    <a:pt x="875" y="116"/>
                  </a:cubicBezTo>
                  <a:cubicBezTo>
                    <a:pt x="1252" y="116"/>
                    <a:pt x="1604" y="441"/>
                    <a:pt x="1609" y="444"/>
                  </a:cubicBezTo>
                  <a:cubicBezTo>
                    <a:pt x="1620" y="454"/>
                    <a:pt x="1633" y="458"/>
                    <a:pt x="1644" y="458"/>
                  </a:cubicBezTo>
                  <a:cubicBezTo>
                    <a:pt x="1687" y="458"/>
                    <a:pt x="1722" y="404"/>
                    <a:pt x="1685" y="363"/>
                  </a:cubicBezTo>
                  <a:cubicBezTo>
                    <a:pt x="1667" y="347"/>
                    <a:pt x="1295" y="0"/>
                    <a:pt x="8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794862" y="3935329"/>
              <a:ext cx="4308" cy="437862"/>
            </a:xfrm>
            <a:custGeom>
              <a:avLst/>
              <a:gdLst/>
              <a:ahLst/>
              <a:cxnLst/>
              <a:rect l="l" t="t" r="r" b="b"/>
              <a:pathLst>
                <a:path w="251" h="25509" extrusionOk="0">
                  <a:moveTo>
                    <a:pt x="126" y="0"/>
                  </a:moveTo>
                  <a:cubicBezTo>
                    <a:pt x="57" y="0"/>
                    <a:pt x="1" y="56"/>
                    <a:pt x="1" y="126"/>
                  </a:cubicBezTo>
                  <a:lnTo>
                    <a:pt x="1" y="25383"/>
                  </a:lnTo>
                  <a:cubicBezTo>
                    <a:pt x="1" y="25452"/>
                    <a:pt x="57" y="25508"/>
                    <a:pt x="126" y="25508"/>
                  </a:cubicBezTo>
                  <a:cubicBezTo>
                    <a:pt x="194" y="25508"/>
                    <a:pt x="251" y="25452"/>
                    <a:pt x="251" y="25383"/>
                  </a:cubicBezTo>
                  <a:lnTo>
                    <a:pt x="251" y="126"/>
                  </a:lnTo>
                  <a:cubicBezTo>
                    <a:pt x="251" y="56"/>
                    <a:pt x="194" y="0"/>
                    <a:pt x="1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6418585" y="2724133"/>
              <a:ext cx="635826" cy="562360"/>
            </a:xfrm>
            <a:custGeom>
              <a:avLst/>
              <a:gdLst/>
              <a:ahLst/>
              <a:cxnLst/>
              <a:rect l="l" t="t" r="r" b="b"/>
              <a:pathLst>
                <a:path w="37042" h="32762" extrusionOk="0">
                  <a:moveTo>
                    <a:pt x="25103" y="0"/>
                  </a:moveTo>
                  <a:lnTo>
                    <a:pt x="7852" y="9112"/>
                  </a:lnTo>
                  <a:cubicBezTo>
                    <a:pt x="7852" y="9112"/>
                    <a:pt x="0" y="12108"/>
                    <a:pt x="4456" y="24597"/>
                  </a:cubicBezTo>
                  <a:cubicBezTo>
                    <a:pt x="6618" y="30658"/>
                    <a:pt x="11480" y="32761"/>
                    <a:pt x="16593" y="32761"/>
                  </a:cubicBezTo>
                  <a:cubicBezTo>
                    <a:pt x="22019" y="32761"/>
                    <a:pt x="27728" y="30393"/>
                    <a:pt x="30798" y="27872"/>
                  </a:cubicBezTo>
                  <a:cubicBezTo>
                    <a:pt x="37042" y="22744"/>
                    <a:pt x="26402" y="13132"/>
                    <a:pt x="26429" y="8033"/>
                  </a:cubicBezTo>
                  <a:cubicBezTo>
                    <a:pt x="26449" y="4092"/>
                    <a:pt x="25103" y="0"/>
                    <a:pt x="25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393456" y="3964750"/>
              <a:ext cx="287033" cy="998505"/>
            </a:xfrm>
            <a:custGeom>
              <a:avLst/>
              <a:gdLst/>
              <a:ahLst/>
              <a:cxnLst/>
              <a:rect l="l" t="t" r="r" b="b"/>
              <a:pathLst>
                <a:path w="16722" h="58171" extrusionOk="0">
                  <a:moveTo>
                    <a:pt x="16721" y="0"/>
                  </a:moveTo>
                  <a:lnTo>
                    <a:pt x="871" y="139"/>
                  </a:lnTo>
                  <a:cubicBezTo>
                    <a:pt x="1207" y="4089"/>
                    <a:pt x="1" y="23211"/>
                    <a:pt x="466" y="26451"/>
                  </a:cubicBezTo>
                  <a:cubicBezTo>
                    <a:pt x="742" y="28370"/>
                    <a:pt x="2489" y="55324"/>
                    <a:pt x="2851" y="58004"/>
                  </a:cubicBezTo>
                  <a:cubicBezTo>
                    <a:pt x="2867" y="58118"/>
                    <a:pt x="3302" y="58171"/>
                    <a:pt x="3958" y="58171"/>
                  </a:cubicBezTo>
                  <a:cubicBezTo>
                    <a:pt x="6071" y="58171"/>
                    <a:pt x="10473" y="57621"/>
                    <a:pt x="10511" y="56786"/>
                  </a:cubicBezTo>
                  <a:cubicBezTo>
                    <a:pt x="10575" y="55400"/>
                    <a:pt x="12843" y="30641"/>
                    <a:pt x="12572" y="26828"/>
                  </a:cubicBezTo>
                  <a:cubicBezTo>
                    <a:pt x="12430" y="24835"/>
                    <a:pt x="16448" y="3835"/>
                    <a:pt x="16721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6192179" y="4915743"/>
              <a:ext cx="428747" cy="218528"/>
            </a:xfrm>
            <a:custGeom>
              <a:avLst/>
              <a:gdLst/>
              <a:ahLst/>
              <a:cxnLst/>
              <a:rect l="l" t="t" r="r" b="b"/>
              <a:pathLst>
                <a:path w="24978" h="12731" extrusionOk="0">
                  <a:moveTo>
                    <a:pt x="22316" y="1"/>
                  </a:moveTo>
                  <a:lnTo>
                    <a:pt x="13346" y="1423"/>
                  </a:lnTo>
                  <a:lnTo>
                    <a:pt x="0" y="12730"/>
                  </a:lnTo>
                  <a:lnTo>
                    <a:pt x="16827" y="11732"/>
                  </a:lnTo>
                  <a:lnTo>
                    <a:pt x="19179" y="8871"/>
                  </a:lnTo>
                  <a:lnTo>
                    <a:pt x="20611" y="11492"/>
                  </a:lnTo>
                  <a:lnTo>
                    <a:pt x="24978" y="11214"/>
                  </a:lnTo>
                  <a:lnTo>
                    <a:pt x="223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192179" y="5044274"/>
              <a:ext cx="313261" cy="89996"/>
            </a:xfrm>
            <a:custGeom>
              <a:avLst/>
              <a:gdLst/>
              <a:ahLst/>
              <a:cxnLst/>
              <a:rect l="l" t="t" r="r" b="b"/>
              <a:pathLst>
                <a:path w="18250" h="5243" extrusionOk="0">
                  <a:moveTo>
                    <a:pt x="6187" y="1"/>
                  </a:moveTo>
                  <a:lnTo>
                    <a:pt x="0" y="5242"/>
                  </a:lnTo>
                  <a:lnTo>
                    <a:pt x="0" y="5242"/>
                  </a:lnTo>
                  <a:lnTo>
                    <a:pt x="16827" y="4244"/>
                  </a:lnTo>
                  <a:lnTo>
                    <a:pt x="18249" y="2514"/>
                  </a:lnTo>
                  <a:lnTo>
                    <a:pt x="18249" y="2514"/>
                  </a:lnTo>
                  <a:lnTo>
                    <a:pt x="7020" y="3227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531720" y="5081660"/>
              <a:ext cx="89207" cy="31343"/>
            </a:xfrm>
            <a:custGeom>
              <a:avLst/>
              <a:gdLst/>
              <a:ahLst/>
              <a:cxnLst/>
              <a:rect l="l" t="t" r="r" b="b"/>
              <a:pathLst>
                <a:path w="5197" h="1826" extrusionOk="0">
                  <a:moveTo>
                    <a:pt x="4829" y="1"/>
                  </a:moveTo>
                  <a:lnTo>
                    <a:pt x="0" y="308"/>
                  </a:lnTo>
                  <a:lnTo>
                    <a:pt x="830" y="1826"/>
                  </a:lnTo>
                  <a:lnTo>
                    <a:pt x="5197" y="1548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rgbClr val="4D3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364275" y="4917991"/>
              <a:ext cx="187304" cy="73998"/>
            </a:xfrm>
            <a:custGeom>
              <a:avLst/>
              <a:gdLst/>
              <a:ahLst/>
              <a:cxnLst/>
              <a:rect l="l" t="t" r="r" b="b"/>
              <a:pathLst>
                <a:path w="10912" h="4311" extrusionOk="0">
                  <a:moveTo>
                    <a:pt x="4612" y="1"/>
                  </a:moveTo>
                  <a:lnTo>
                    <a:pt x="0" y="4107"/>
                  </a:lnTo>
                  <a:cubicBezTo>
                    <a:pt x="758" y="4248"/>
                    <a:pt x="1481" y="4310"/>
                    <a:pt x="2166" y="4310"/>
                  </a:cubicBezTo>
                  <a:cubicBezTo>
                    <a:pt x="7782" y="4310"/>
                    <a:pt x="10911" y="90"/>
                    <a:pt x="10911" y="90"/>
                  </a:cubicBezTo>
                  <a:lnTo>
                    <a:pt x="4612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5994713" y="3042938"/>
              <a:ext cx="648974" cy="461721"/>
            </a:xfrm>
            <a:custGeom>
              <a:avLst/>
              <a:gdLst/>
              <a:ahLst/>
              <a:cxnLst/>
              <a:rect l="l" t="t" r="r" b="b"/>
              <a:pathLst>
                <a:path w="37808" h="26899" extrusionOk="0">
                  <a:moveTo>
                    <a:pt x="30702" y="1"/>
                  </a:moveTo>
                  <a:cubicBezTo>
                    <a:pt x="30171" y="1"/>
                    <a:pt x="29618" y="348"/>
                    <a:pt x="28866" y="1144"/>
                  </a:cubicBezTo>
                  <a:lnTo>
                    <a:pt x="14287" y="18495"/>
                  </a:lnTo>
                  <a:lnTo>
                    <a:pt x="418" y="21155"/>
                  </a:lnTo>
                  <a:lnTo>
                    <a:pt x="0" y="26899"/>
                  </a:lnTo>
                  <a:lnTo>
                    <a:pt x="0" y="26899"/>
                  </a:lnTo>
                  <a:lnTo>
                    <a:pt x="18570" y="26294"/>
                  </a:lnTo>
                  <a:lnTo>
                    <a:pt x="36036" y="7804"/>
                  </a:lnTo>
                  <a:cubicBezTo>
                    <a:pt x="37808" y="5927"/>
                    <a:pt x="36329" y="4633"/>
                    <a:pt x="34452" y="2860"/>
                  </a:cubicBezTo>
                  <a:lnTo>
                    <a:pt x="33181" y="1659"/>
                  </a:lnTo>
                  <a:cubicBezTo>
                    <a:pt x="32101" y="639"/>
                    <a:pt x="31421" y="1"/>
                    <a:pt x="3070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6288303" y="3226055"/>
              <a:ext cx="168595" cy="146761"/>
            </a:xfrm>
            <a:custGeom>
              <a:avLst/>
              <a:gdLst/>
              <a:ahLst/>
              <a:cxnLst/>
              <a:rect l="l" t="t" r="r" b="b"/>
              <a:pathLst>
                <a:path w="9822" h="8550" extrusionOk="0">
                  <a:moveTo>
                    <a:pt x="1973" y="0"/>
                  </a:moveTo>
                  <a:cubicBezTo>
                    <a:pt x="1972" y="1"/>
                    <a:pt x="0" y="3641"/>
                    <a:pt x="3345" y="3641"/>
                  </a:cubicBezTo>
                  <a:cubicBezTo>
                    <a:pt x="3377" y="3641"/>
                    <a:pt x="3410" y="3641"/>
                    <a:pt x="3444" y="3640"/>
                  </a:cubicBezTo>
                  <a:lnTo>
                    <a:pt x="3444" y="3640"/>
                  </a:lnTo>
                  <a:cubicBezTo>
                    <a:pt x="3444" y="3640"/>
                    <a:pt x="3048" y="6432"/>
                    <a:pt x="5647" y="6432"/>
                  </a:cubicBezTo>
                  <a:cubicBezTo>
                    <a:pt x="5833" y="6432"/>
                    <a:pt x="6034" y="6418"/>
                    <a:pt x="6252" y="6387"/>
                  </a:cubicBezTo>
                  <a:cubicBezTo>
                    <a:pt x="6252" y="6387"/>
                    <a:pt x="6371" y="8549"/>
                    <a:pt x="7865" y="8549"/>
                  </a:cubicBezTo>
                  <a:cubicBezTo>
                    <a:pt x="8355" y="8549"/>
                    <a:pt x="8992" y="8317"/>
                    <a:pt x="9821" y="7701"/>
                  </a:cubicBezTo>
                  <a:lnTo>
                    <a:pt x="19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323783" y="3022701"/>
              <a:ext cx="337927" cy="336503"/>
            </a:xfrm>
            <a:custGeom>
              <a:avLst/>
              <a:gdLst/>
              <a:ahLst/>
              <a:cxnLst/>
              <a:rect l="l" t="t" r="r" b="b"/>
              <a:pathLst>
                <a:path w="19687" h="19604" extrusionOk="0">
                  <a:moveTo>
                    <a:pt x="13233" y="1"/>
                  </a:moveTo>
                  <a:cubicBezTo>
                    <a:pt x="11971" y="1"/>
                    <a:pt x="10714" y="511"/>
                    <a:pt x="9796" y="1515"/>
                  </a:cubicBezTo>
                  <a:lnTo>
                    <a:pt x="1" y="12038"/>
                  </a:lnTo>
                  <a:lnTo>
                    <a:pt x="8052" y="19604"/>
                  </a:lnTo>
                  <a:lnTo>
                    <a:pt x="11919" y="15571"/>
                  </a:lnTo>
                  <a:lnTo>
                    <a:pt x="17952" y="8968"/>
                  </a:lnTo>
                  <a:cubicBezTo>
                    <a:pt x="19687" y="7069"/>
                    <a:pt x="19553" y="4125"/>
                    <a:pt x="17656" y="2392"/>
                  </a:cubicBezTo>
                  <a:lnTo>
                    <a:pt x="16370" y="1219"/>
                  </a:lnTo>
                  <a:cubicBezTo>
                    <a:pt x="15478" y="403"/>
                    <a:pt x="14353" y="1"/>
                    <a:pt x="132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803443" y="3406081"/>
              <a:ext cx="241357" cy="139311"/>
            </a:xfrm>
            <a:custGeom>
              <a:avLst/>
              <a:gdLst/>
              <a:ahLst/>
              <a:cxnLst/>
              <a:rect l="l" t="t" r="r" b="b"/>
              <a:pathLst>
                <a:path w="14061" h="8116" extrusionOk="0">
                  <a:moveTo>
                    <a:pt x="11561" y="0"/>
                  </a:moveTo>
                  <a:lnTo>
                    <a:pt x="5357" y="3029"/>
                  </a:lnTo>
                  <a:lnTo>
                    <a:pt x="861" y="4960"/>
                  </a:lnTo>
                  <a:cubicBezTo>
                    <a:pt x="314" y="5194"/>
                    <a:pt x="0" y="5774"/>
                    <a:pt x="103" y="6361"/>
                  </a:cubicBezTo>
                  <a:cubicBezTo>
                    <a:pt x="200" y="6919"/>
                    <a:pt x="652" y="7348"/>
                    <a:pt x="1215" y="7417"/>
                  </a:cubicBezTo>
                  <a:lnTo>
                    <a:pt x="6964" y="8106"/>
                  </a:lnTo>
                  <a:cubicBezTo>
                    <a:pt x="7014" y="8112"/>
                    <a:pt x="7065" y="8115"/>
                    <a:pt x="7115" y="8115"/>
                  </a:cubicBezTo>
                  <a:cubicBezTo>
                    <a:pt x="7265" y="8115"/>
                    <a:pt x="7414" y="8089"/>
                    <a:pt x="7555" y="8038"/>
                  </a:cubicBezTo>
                  <a:lnTo>
                    <a:pt x="14061" y="5649"/>
                  </a:lnTo>
                  <a:lnTo>
                    <a:pt x="11561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904133" y="3404210"/>
              <a:ext cx="104569" cy="35686"/>
            </a:xfrm>
            <a:custGeom>
              <a:avLst/>
              <a:gdLst/>
              <a:ahLst/>
              <a:cxnLst/>
              <a:rect l="l" t="t" r="r" b="b"/>
              <a:pathLst>
                <a:path w="6092" h="2079" extrusionOk="0">
                  <a:moveTo>
                    <a:pt x="467" y="0"/>
                  </a:moveTo>
                  <a:cubicBezTo>
                    <a:pt x="179" y="0"/>
                    <a:pt x="1" y="326"/>
                    <a:pt x="171" y="560"/>
                  </a:cubicBezTo>
                  <a:cubicBezTo>
                    <a:pt x="501" y="1014"/>
                    <a:pt x="1253" y="1632"/>
                    <a:pt x="2959" y="1985"/>
                  </a:cubicBezTo>
                  <a:cubicBezTo>
                    <a:pt x="3274" y="2050"/>
                    <a:pt x="3558" y="2079"/>
                    <a:pt x="3813" y="2079"/>
                  </a:cubicBezTo>
                  <a:cubicBezTo>
                    <a:pt x="5935" y="2079"/>
                    <a:pt x="6092" y="72"/>
                    <a:pt x="6092" y="72"/>
                  </a:cubicBezTo>
                  <a:lnTo>
                    <a:pt x="471" y="0"/>
                  </a:lnTo>
                  <a:cubicBezTo>
                    <a:pt x="470" y="0"/>
                    <a:pt x="468" y="0"/>
                    <a:pt x="467" y="0"/>
                  </a:cubicBezTo>
                  <a:close/>
                </a:path>
              </a:pathLst>
            </a:custGeom>
            <a:solidFill>
              <a:srgbClr val="BA6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950479" y="3448770"/>
              <a:ext cx="22486" cy="43839"/>
            </a:xfrm>
            <a:custGeom>
              <a:avLst/>
              <a:gdLst/>
              <a:ahLst/>
              <a:cxnLst/>
              <a:rect l="l" t="t" r="r" b="b"/>
              <a:pathLst>
                <a:path w="1310" h="2554" extrusionOk="0">
                  <a:moveTo>
                    <a:pt x="1198" y="1"/>
                  </a:moveTo>
                  <a:cubicBezTo>
                    <a:pt x="1183" y="1"/>
                    <a:pt x="1168" y="5"/>
                    <a:pt x="1153" y="16"/>
                  </a:cubicBezTo>
                  <a:cubicBezTo>
                    <a:pt x="1141" y="24"/>
                    <a:pt x="0" y="863"/>
                    <a:pt x="868" y="2512"/>
                  </a:cubicBezTo>
                  <a:cubicBezTo>
                    <a:pt x="882" y="2537"/>
                    <a:pt x="908" y="2554"/>
                    <a:pt x="938" y="2554"/>
                  </a:cubicBezTo>
                  <a:cubicBezTo>
                    <a:pt x="996" y="2554"/>
                    <a:pt x="1033" y="2492"/>
                    <a:pt x="1006" y="2439"/>
                  </a:cubicBezTo>
                  <a:cubicBezTo>
                    <a:pt x="203" y="914"/>
                    <a:pt x="1201" y="173"/>
                    <a:pt x="1244" y="142"/>
                  </a:cubicBezTo>
                  <a:cubicBezTo>
                    <a:pt x="1310" y="92"/>
                    <a:pt x="1262" y="1"/>
                    <a:pt x="1198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942257" y="3458348"/>
              <a:ext cx="21147" cy="7759"/>
            </a:xfrm>
            <a:custGeom>
              <a:avLst/>
              <a:gdLst/>
              <a:ahLst/>
              <a:cxnLst/>
              <a:rect l="l" t="t" r="r" b="b"/>
              <a:pathLst>
                <a:path w="1232" h="452" extrusionOk="0">
                  <a:moveTo>
                    <a:pt x="113" y="1"/>
                  </a:moveTo>
                  <a:cubicBezTo>
                    <a:pt x="51" y="1"/>
                    <a:pt x="0" y="83"/>
                    <a:pt x="61" y="138"/>
                  </a:cubicBezTo>
                  <a:cubicBezTo>
                    <a:pt x="78" y="152"/>
                    <a:pt x="432" y="452"/>
                    <a:pt x="983" y="452"/>
                  </a:cubicBezTo>
                  <a:cubicBezTo>
                    <a:pt x="1041" y="452"/>
                    <a:pt x="1100" y="448"/>
                    <a:pt x="1158" y="442"/>
                  </a:cubicBezTo>
                  <a:cubicBezTo>
                    <a:pt x="1200" y="436"/>
                    <a:pt x="1231" y="398"/>
                    <a:pt x="1226" y="356"/>
                  </a:cubicBezTo>
                  <a:cubicBezTo>
                    <a:pt x="1222" y="317"/>
                    <a:pt x="1195" y="285"/>
                    <a:pt x="1153" y="285"/>
                  </a:cubicBezTo>
                  <a:cubicBezTo>
                    <a:pt x="1149" y="285"/>
                    <a:pt x="1144" y="285"/>
                    <a:pt x="1139" y="286"/>
                  </a:cubicBezTo>
                  <a:cubicBezTo>
                    <a:pt x="1084" y="293"/>
                    <a:pt x="1031" y="296"/>
                    <a:pt x="980" y="296"/>
                  </a:cubicBezTo>
                  <a:cubicBezTo>
                    <a:pt x="487" y="296"/>
                    <a:pt x="165" y="24"/>
                    <a:pt x="163" y="19"/>
                  </a:cubicBezTo>
                  <a:cubicBezTo>
                    <a:pt x="146" y="6"/>
                    <a:pt x="129" y="1"/>
                    <a:pt x="113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829019" y="3508161"/>
              <a:ext cx="74324" cy="22864"/>
            </a:xfrm>
            <a:custGeom>
              <a:avLst/>
              <a:gdLst/>
              <a:ahLst/>
              <a:cxnLst/>
              <a:rect l="l" t="t" r="r" b="b"/>
              <a:pathLst>
                <a:path w="4330" h="1332" extrusionOk="0">
                  <a:moveTo>
                    <a:pt x="4216" y="1"/>
                  </a:moveTo>
                  <a:cubicBezTo>
                    <a:pt x="4209" y="1"/>
                    <a:pt x="4202" y="2"/>
                    <a:pt x="4195" y="3"/>
                  </a:cubicBezTo>
                  <a:lnTo>
                    <a:pt x="78" y="1173"/>
                  </a:lnTo>
                  <a:cubicBezTo>
                    <a:pt x="58" y="1180"/>
                    <a:pt x="39" y="1194"/>
                    <a:pt x="30" y="1212"/>
                  </a:cubicBezTo>
                  <a:cubicBezTo>
                    <a:pt x="1" y="1269"/>
                    <a:pt x="42" y="1331"/>
                    <a:pt x="100" y="1331"/>
                  </a:cubicBezTo>
                  <a:cubicBezTo>
                    <a:pt x="107" y="1331"/>
                    <a:pt x="115" y="1330"/>
                    <a:pt x="123" y="1328"/>
                  </a:cubicBezTo>
                  <a:lnTo>
                    <a:pt x="4240" y="158"/>
                  </a:lnTo>
                  <a:cubicBezTo>
                    <a:pt x="4330" y="128"/>
                    <a:pt x="4300" y="1"/>
                    <a:pt x="4216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5811408" y="3498034"/>
              <a:ext cx="63287" cy="20238"/>
            </a:xfrm>
            <a:custGeom>
              <a:avLst/>
              <a:gdLst/>
              <a:ahLst/>
              <a:cxnLst/>
              <a:rect l="l" t="t" r="r" b="b"/>
              <a:pathLst>
                <a:path w="3687" h="1179" extrusionOk="0">
                  <a:moveTo>
                    <a:pt x="3573" y="0"/>
                  </a:moveTo>
                  <a:cubicBezTo>
                    <a:pt x="3564" y="0"/>
                    <a:pt x="3556" y="1"/>
                    <a:pt x="3547" y="4"/>
                  </a:cubicBezTo>
                  <a:lnTo>
                    <a:pt x="79" y="1021"/>
                  </a:lnTo>
                  <a:cubicBezTo>
                    <a:pt x="57" y="1026"/>
                    <a:pt x="40" y="1041"/>
                    <a:pt x="29" y="1060"/>
                  </a:cubicBezTo>
                  <a:cubicBezTo>
                    <a:pt x="0" y="1116"/>
                    <a:pt x="42" y="1179"/>
                    <a:pt x="99" y="1179"/>
                  </a:cubicBezTo>
                  <a:cubicBezTo>
                    <a:pt x="107" y="1179"/>
                    <a:pt x="115" y="1178"/>
                    <a:pt x="123" y="1175"/>
                  </a:cubicBezTo>
                  <a:lnTo>
                    <a:pt x="3592" y="160"/>
                  </a:lnTo>
                  <a:cubicBezTo>
                    <a:pt x="3686" y="133"/>
                    <a:pt x="3658" y="0"/>
                    <a:pt x="3573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5876154" y="3519507"/>
              <a:ext cx="53555" cy="16375"/>
            </a:xfrm>
            <a:custGeom>
              <a:avLst/>
              <a:gdLst/>
              <a:ahLst/>
              <a:cxnLst/>
              <a:rect l="l" t="t" r="r" b="b"/>
              <a:pathLst>
                <a:path w="3120" h="954" extrusionOk="0">
                  <a:moveTo>
                    <a:pt x="3006" y="0"/>
                  </a:moveTo>
                  <a:cubicBezTo>
                    <a:pt x="2998" y="0"/>
                    <a:pt x="2990" y="1"/>
                    <a:pt x="2981" y="4"/>
                  </a:cubicBezTo>
                  <a:lnTo>
                    <a:pt x="79" y="796"/>
                  </a:lnTo>
                  <a:cubicBezTo>
                    <a:pt x="59" y="801"/>
                    <a:pt x="40" y="815"/>
                    <a:pt x="31" y="835"/>
                  </a:cubicBezTo>
                  <a:cubicBezTo>
                    <a:pt x="0" y="891"/>
                    <a:pt x="44" y="954"/>
                    <a:pt x="102" y="954"/>
                  </a:cubicBezTo>
                  <a:cubicBezTo>
                    <a:pt x="109" y="954"/>
                    <a:pt x="117" y="953"/>
                    <a:pt x="124" y="951"/>
                  </a:cubicBezTo>
                  <a:lnTo>
                    <a:pt x="3024" y="158"/>
                  </a:lnTo>
                  <a:cubicBezTo>
                    <a:pt x="3120" y="131"/>
                    <a:pt x="3090" y="0"/>
                    <a:pt x="3006" y="0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428215" y="4925149"/>
              <a:ext cx="428421" cy="218356"/>
            </a:xfrm>
            <a:custGeom>
              <a:avLst/>
              <a:gdLst/>
              <a:ahLst/>
              <a:cxnLst/>
              <a:rect l="l" t="t" r="r" b="b"/>
              <a:pathLst>
                <a:path w="24959" h="12721" extrusionOk="0">
                  <a:moveTo>
                    <a:pt x="20462" y="0"/>
                  </a:moveTo>
                  <a:lnTo>
                    <a:pt x="13205" y="1243"/>
                  </a:lnTo>
                  <a:lnTo>
                    <a:pt x="1" y="12721"/>
                  </a:lnTo>
                  <a:lnTo>
                    <a:pt x="1" y="12721"/>
                  </a:lnTo>
                  <a:lnTo>
                    <a:pt x="16815" y="11509"/>
                  </a:lnTo>
                  <a:lnTo>
                    <a:pt x="19130" y="8618"/>
                  </a:lnTo>
                  <a:lnTo>
                    <a:pt x="20596" y="11220"/>
                  </a:lnTo>
                  <a:lnTo>
                    <a:pt x="24958" y="10888"/>
                  </a:lnTo>
                  <a:lnTo>
                    <a:pt x="20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428215" y="5052170"/>
              <a:ext cx="312660" cy="91335"/>
            </a:xfrm>
            <a:custGeom>
              <a:avLst/>
              <a:gdLst/>
              <a:ahLst/>
              <a:cxnLst/>
              <a:rect l="l" t="t" r="r" b="b"/>
              <a:pathLst>
                <a:path w="18215" h="5321" extrusionOk="0">
                  <a:moveTo>
                    <a:pt x="6121" y="1"/>
                  </a:moveTo>
                  <a:lnTo>
                    <a:pt x="1" y="5321"/>
                  </a:lnTo>
                  <a:lnTo>
                    <a:pt x="1" y="5321"/>
                  </a:lnTo>
                  <a:lnTo>
                    <a:pt x="16815" y="4109"/>
                  </a:lnTo>
                  <a:lnTo>
                    <a:pt x="18214" y="2360"/>
                  </a:lnTo>
                  <a:lnTo>
                    <a:pt x="18214" y="2360"/>
                  </a:lnTo>
                  <a:lnTo>
                    <a:pt x="6996" y="3216"/>
                  </a:lnTo>
                  <a:lnTo>
                    <a:pt x="6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6767155" y="5085865"/>
              <a:ext cx="89481" cy="31875"/>
            </a:xfrm>
            <a:custGeom>
              <a:avLst/>
              <a:gdLst/>
              <a:ahLst/>
              <a:cxnLst/>
              <a:rect l="l" t="t" r="r" b="b"/>
              <a:pathLst>
                <a:path w="5213" h="1857" extrusionOk="0">
                  <a:moveTo>
                    <a:pt x="4582" y="0"/>
                  </a:moveTo>
                  <a:lnTo>
                    <a:pt x="0" y="350"/>
                  </a:lnTo>
                  <a:lnTo>
                    <a:pt x="850" y="1857"/>
                  </a:lnTo>
                  <a:lnTo>
                    <a:pt x="5212" y="1525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6585034" y="4937165"/>
              <a:ext cx="194874" cy="80058"/>
            </a:xfrm>
            <a:custGeom>
              <a:avLst/>
              <a:gdLst/>
              <a:ahLst/>
              <a:cxnLst/>
              <a:rect l="l" t="t" r="r" b="b"/>
              <a:pathLst>
                <a:path w="11353" h="4664" extrusionOk="0">
                  <a:moveTo>
                    <a:pt x="11353" y="1"/>
                  </a:moveTo>
                  <a:lnTo>
                    <a:pt x="3475" y="1061"/>
                  </a:lnTo>
                  <a:lnTo>
                    <a:pt x="0" y="4080"/>
                  </a:lnTo>
                  <a:cubicBezTo>
                    <a:pt x="972" y="4491"/>
                    <a:pt x="1925" y="4664"/>
                    <a:pt x="2840" y="4664"/>
                  </a:cubicBezTo>
                  <a:cubicBezTo>
                    <a:pt x="7603" y="4664"/>
                    <a:pt x="11353" y="1"/>
                    <a:pt x="11353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6544439" y="3907865"/>
              <a:ext cx="276357" cy="1059046"/>
            </a:xfrm>
            <a:custGeom>
              <a:avLst/>
              <a:gdLst/>
              <a:ahLst/>
              <a:cxnLst/>
              <a:rect l="l" t="t" r="r" b="b"/>
              <a:pathLst>
                <a:path w="16100" h="61698" extrusionOk="0">
                  <a:moveTo>
                    <a:pt x="0" y="1"/>
                  </a:moveTo>
                  <a:lnTo>
                    <a:pt x="0" y="1"/>
                  </a:lnTo>
                  <a:cubicBezTo>
                    <a:pt x="461" y="3939"/>
                    <a:pt x="841" y="33971"/>
                    <a:pt x="1408" y="37195"/>
                  </a:cubicBezTo>
                  <a:cubicBezTo>
                    <a:pt x="1744" y="39105"/>
                    <a:pt x="5577" y="58908"/>
                    <a:pt x="6024" y="61574"/>
                  </a:cubicBezTo>
                  <a:cubicBezTo>
                    <a:pt x="6038" y="61659"/>
                    <a:pt x="6289" y="61698"/>
                    <a:pt x="6692" y="61698"/>
                  </a:cubicBezTo>
                  <a:cubicBezTo>
                    <a:pt x="8560" y="61698"/>
                    <a:pt x="13704" y="60866"/>
                    <a:pt x="13718" y="59966"/>
                  </a:cubicBezTo>
                  <a:cubicBezTo>
                    <a:pt x="13738" y="58580"/>
                    <a:pt x="12244" y="39958"/>
                    <a:pt x="11854" y="36155"/>
                  </a:cubicBezTo>
                  <a:cubicBezTo>
                    <a:pt x="11649" y="34166"/>
                    <a:pt x="15945" y="6291"/>
                    <a:pt x="16100" y="24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6344055" y="2994276"/>
              <a:ext cx="574787" cy="819921"/>
            </a:xfrm>
            <a:custGeom>
              <a:avLst/>
              <a:gdLst/>
              <a:ahLst/>
              <a:cxnLst/>
              <a:rect l="l" t="t" r="r" b="b"/>
              <a:pathLst>
                <a:path w="33486" h="47767" extrusionOk="0">
                  <a:moveTo>
                    <a:pt x="12693" y="1"/>
                  </a:moveTo>
                  <a:cubicBezTo>
                    <a:pt x="12306" y="1"/>
                    <a:pt x="11919" y="55"/>
                    <a:pt x="11548" y="173"/>
                  </a:cubicBezTo>
                  <a:cubicBezTo>
                    <a:pt x="10863" y="390"/>
                    <a:pt x="10239" y="756"/>
                    <a:pt x="9640" y="1401"/>
                  </a:cubicBezTo>
                  <a:cubicBezTo>
                    <a:pt x="6483" y="4798"/>
                    <a:pt x="1" y="17255"/>
                    <a:pt x="4816" y="26690"/>
                  </a:cubicBezTo>
                  <a:lnTo>
                    <a:pt x="2717" y="44177"/>
                  </a:lnTo>
                  <a:cubicBezTo>
                    <a:pt x="6297" y="46372"/>
                    <a:pt x="8394" y="47381"/>
                    <a:pt x="12478" y="47682"/>
                  </a:cubicBezTo>
                  <a:cubicBezTo>
                    <a:pt x="13237" y="47738"/>
                    <a:pt x="13997" y="47766"/>
                    <a:pt x="14757" y="47766"/>
                  </a:cubicBezTo>
                  <a:cubicBezTo>
                    <a:pt x="18125" y="47766"/>
                    <a:pt x="21481" y="47222"/>
                    <a:pt x="24707" y="46220"/>
                  </a:cubicBezTo>
                  <a:lnTo>
                    <a:pt x="30072" y="44556"/>
                  </a:lnTo>
                  <a:lnTo>
                    <a:pt x="28278" y="34732"/>
                  </a:lnTo>
                  <a:lnTo>
                    <a:pt x="31587" y="16840"/>
                  </a:lnTo>
                  <a:cubicBezTo>
                    <a:pt x="32404" y="13499"/>
                    <a:pt x="33485" y="5552"/>
                    <a:pt x="28297" y="2964"/>
                  </a:cubicBezTo>
                  <a:cubicBezTo>
                    <a:pt x="27334" y="2483"/>
                    <a:pt x="26292" y="2174"/>
                    <a:pt x="25231" y="2001"/>
                  </a:cubicBezTo>
                  <a:lnTo>
                    <a:pt x="13793" y="143"/>
                  </a:lnTo>
                  <a:cubicBezTo>
                    <a:pt x="13433" y="50"/>
                    <a:pt x="13062" y="1"/>
                    <a:pt x="12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6276785" y="3609572"/>
              <a:ext cx="665693" cy="619365"/>
            </a:xfrm>
            <a:custGeom>
              <a:avLst/>
              <a:gdLst/>
              <a:ahLst/>
              <a:cxnLst/>
              <a:rect l="l" t="t" r="r" b="b"/>
              <a:pathLst>
                <a:path w="38782" h="36083" extrusionOk="0">
                  <a:moveTo>
                    <a:pt x="32400" y="0"/>
                  </a:moveTo>
                  <a:lnTo>
                    <a:pt x="24231" y="2011"/>
                  </a:lnTo>
                  <a:cubicBezTo>
                    <a:pt x="21374" y="2715"/>
                    <a:pt x="18452" y="3067"/>
                    <a:pt x="15529" y="3067"/>
                  </a:cubicBezTo>
                  <a:cubicBezTo>
                    <a:pt x="12795" y="3067"/>
                    <a:pt x="10061" y="2759"/>
                    <a:pt x="7378" y="2142"/>
                  </a:cubicBezTo>
                  <a:cubicBezTo>
                    <a:pt x="7378" y="2142"/>
                    <a:pt x="3746" y="18859"/>
                    <a:pt x="1" y="30418"/>
                  </a:cubicBezTo>
                  <a:cubicBezTo>
                    <a:pt x="7993" y="34690"/>
                    <a:pt x="15123" y="36082"/>
                    <a:pt x="21022" y="36082"/>
                  </a:cubicBezTo>
                  <a:cubicBezTo>
                    <a:pt x="32055" y="36082"/>
                    <a:pt x="38782" y="31213"/>
                    <a:pt x="38782" y="31213"/>
                  </a:cubicBezTo>
                  <a:cubicBezTo>
                    <a:pt x="35395" y="9668"/>
                    <a:pt x="32400" y="0"/>
                    <a:pt x="324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6600964" y="2847257"/>
              <a:ext cx="159188" cy="252909"/>
            </a:xfrm>
            <a:custGeom>
              <a:avLst/>
              <a:gdLst/>
              <a:ahLst/>
              <a:cxnLst/>
              <a:rect l="l" t="t" r="r" b="b"/>
              <a:pathLst>
                <a:path w="9274" h="14734" extrusionOk="0">
                  <a:moveTo>
                    <a:pt x="9030" y="0"/>
                  </a:moveTo>
                  <a:lnTo>
                    <a:pt x="1657" y="3740"/>
                  </a:lnTo>
                  <a:lnTo>
                    <a:pt x="281" y="11657"/>
                  </a:lnTo>
                  <a:cubicBezTo>
                    <a:pt x="0" y="13279"/>
                    <a:pt x="1259" y="14733"/>
                    <a:pt x="2839" y="14733"/>
                  </a:cubicBezTo>
                  <a:cubicBezTo>
                    <a:pt x="2977" y="14733"/>
                    <a:pt x="3118" y="14722"/>
                    <a:pt x="3261" y="14699"/>
                  </a:cubicBezTo>
                  <a:cubicBezTo>
                    <a:pt x="6274" y="14209"/>
                    <a:pt x="9163" y="11518"/>
                    <a:pt x="9273" y="10398"/>
                  </a:cubicBezTo>
                  <a:lnTo>
                    <a:pt x="9030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6619279" y="2906992"/>
              <a:ext cx="113752" cy="62601"/>
            </a:xfrm>
            <a:custGeom>
              <a:avLst/>
              <a:gdLst/>
              <a:ahLst/>
              <a:cxnLst/>
              <a:rect l="l" t="t" r="r" b="b"/>
              <a:pathLst>
                <a:path w="6627" h="3647" extrusionOk="0">
                  <a:moveTo>
                    <a:pt x="6626" y="1"/>
                  </a:moveTo>
                  <a:lnTo>
                    <a:pt x="325" y="1302"/>
                  </a:lnTo>
                  <a:lnTo>
                    <a:pt x="1" y="3646"/>
                  </a:lnTo>
                  <a:cubicBezTo>
                    <a:pt x="5598" y="2501"/>
                    <a:pt x="6361" y="1431"/>
                    <a:pt x="6361" y="1431"/>
                  </a:cubicBezTo>
                  <a:lnTo>
                    <a:pt x="6626" y="1"/>
                  </a:lnTo>
                  <a:close/>
                </a:path>
              </a:pathLst>
            </a:custGeom>
            <a:solidFill>
              <a:srgbClr val="6E3F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6513422" y="2694695"/>
              <a:ext cx="256617" cy="256823"/>
            </a:xfrm>
            <a:custGeom>
              <a:avLst/>
              <a:gdLst/>
              <a:ahLst/>
              <a:cxnLst/>
              <a:rect l="l" t="t" r="r" b="b"/>
              <a:pathLst>
                <a:path w="14950" h="14962" extrusionOk="0">
                  <a:moveTo>
                    <a:pt x="2293" y="1"/>
                  </a:moveTo>
                  <a:lnTo>
                    <a:pt x="324" y="8651"/>
                  </a:lnTo>
                  <a:cubicBezTo>
                    <a:pt x="1" y="9684"/>
                    <a:pt x="15" y="10824"/>
                    <a:pt x="514" y="11784"/>
                  </a:cubicBezTo>
                  <a:cubicBezTo>
                    <a:pt x="1174" y="13055"/>
                    <a:pt x="2439" y="13899"/>
                    <a:pt x="3865" y="14021"/>
                  </a:cubicBezTo>
                  <a:lnTo>
                    <a:pt x="14267" y="14961"/>
                  </a:lnTo>
                  <a:lnTo>
                    <a:pt x="14949" y="2114"/>
                  </a:lnTo>
                  <a:lnTo>
                    <a:pt x="2293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6545967" y="2618465"/>
              <a:ext cx="363555" cy="244550"/>
            </a:xfrm>
            <a:custGeom>
              <a:avLst/>
              <a:gdLst/>
              <a:ahLst/>
              <a:cxnLst/>
              <a:rect l="l" t="t" r="r" b="b"/>
              <a:pathLst>
                <a:path w="21180" h="14247" extrusionOk="0">
                  <a:moveTo>
                    <a:pt x="10775" y="1"/>
                  </a:moveTo>
                  <a:cubicBezTo>
                    <a:pt x="7024" y="1"/>
                    <a:pt x="2551" y="1970"/>
                    <a:pt x="395" y="4442"/>
                  </a:cubicBezTo>
                  <a:cubicBezTo>
                    <a:pt x="1" y="4895"/>
                    <a:pt x="8915" y="13912"/>
                    <a:pt x="11794" y="13912"/>
                  </a:cubicBezTo>
                  <a:cubicBezTo>
                    <a:pt x="11888" y="13912"/>
                    <a:pt x="11975" y="13902"/>
                    <a:pt x="12055" y="13883"/>
                  </a:cubicBezTo>
                  <a:lnTo>
                    <a:pt x="13633" y="14246"/>
                  </a:lnTo>
                  <a:cubicBezTo>
                    <a:pt x="13633" y="14246"/>
                    <a:pt x="21179" y="9855"/>
                    <a:pt x="15969" y="2259"/>
                  </a:cubicBezTo>
                  <a:cubicBezTo>
                    <a:pt x="14871" y="659"/>
                    <a:pt x="12944" y="1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6556214" y="2764162"/>
              <a:ext cx="15929" cy="13475"/>
            </a:xfrm>
            <a:custGeom>
              <a:avLst/>
              <a:gdLst/>
              <a:ahLst/>
              <a:cxnLst/>
              <a:rect l="l" t="t" r="r" b="b"/>
              <a:pathLst>
                <a:path w="928" h="785" extrusionOk="0">
                  <a:moveTo>
                    <a:pt x="515" y="0"/>
                  </a:moveTo>
                  <a:cubicBezTo>
                    <a:pt x="189" y="0"/>
                    <a:pt x="1" y="386"/>
                    <a:pt x="218" y="645"/>
                  </a:cubicBezTo>
                  <a:cubicBezTo>
                    <a:pt x="299" y="741"/>
                    <a:pt x="407" y="785"/>
                    <a:pt x="515" y="785"/>
                  </a:cubicBezTo>
                  <a:cubicBezTo>
                    <a:pt x="704" y="785"/>
                    <a:pt x="889" y="648"/>
                    <a:pt x="909" y="426"/>
                  </a:cubicBezTo>
                  <a:cubicBezTo>
                    <a:pt x="927" y="209"/>
                    <a:pt x="767" y="21"/>
                    <a:pt x="551" y="2"/>
                  </a:cubicBezTo>
                  <a:cubicBezTo>
                    <a:pt x="539" y="1"/>
                    <a:pt x="527" y="0"/>
                    <a:pt x="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6526794" y="2827930"/>
              <a:ext cx="60644" cy="16599"/>
            </a:xfrm>
            <a:custGeom>
              <a:avLst/>
              <a:gdLst/>
              <a:ahLst/>
              <a:cxnLst/>
              <a:rect l="l" t="t" r="r" b="b"/>
              <a:pathLst>
                <a:path w="3533" h="967" extrusionOk="0">
                  <a:moveTo>
                    <a:pt x="3431" y="1"/>
                  </a:moveTo>
                  <a:cubicBezTo>
                    <a:pt x="3411" y="1"/>
                    <a:pt x="3390" y="7"/>
                    <a:pt x="3373" y="22"/>
                  </a:cubicBezTo>
                  <a:cubicBezTo>
                    <a:pt x="2650" y="615"/>
                    <a:pt x="1999" y="794"/>
                    <a:pt x="1477" y="794"/>
                  </a:cubicBezTo>
                  <a:cubicBezTo>
                    <a:pt x="711" y="794"/>
                    <a:pt x="222" y="409"/>
                    <a:pt x="189" y="382"/>
                  </a:cubicBezTo>
                  <a:cubicBezTo>
                    <a:pt x="170" y="366"/>
                    <a:pt x="150" y="360"/>
                    <a:pt x="131" y="360"/>
                  </a:cubicBezTo>
                  <a:cubicBezTo>
                    <a:pt x="58" y="360"/>
                    <a:pt x="0" y="460"/>
                    <a:pt x="74" y="521"/>
                  </a:cubicBezTo>
                  <a:cubicBezTo>
                    <a:pt x="83" y="529"/>
                    <a:pt x="634" y="967"/>
                    <a:pt x="1487" y="967"/>
                  </a:cubicBezTo>
                  <a:cubicBezTo>
                    <a:pt x="1635" y="967"/>
                    <a:pt x="1791" y="954"/>
                    <a:pt x="1955" y="923"/>
                  </a:cubicBezTo>
                  <a:cubicBezTo>
                    <a:pt x="2414" y="838"/>
                    <a:pt x="2935" y="616"/>
                    <a:pt x="3489" y="160"/>
                  </a:cubicBezTo>
                  <a:cubicBezTo>
                    <a:pt x="3528" y="129"/>
                    <a:pt x="3532" y="73"/>
                    <a:pt x="3501" y="34"/>
                  </a:cubicBezTo>
                  <a:cubicBezTo>
                    <a:pt x="3483" y="12"/>
                    <a:pt x="3457" y="1"/>
                    <a:pt x="34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6510109" y="2741933"/>
              <a:ext cx="32957" cy="66326"/>
            </a:xfrm>
            <a:custGeom>
              <a:avLst/>
              <a:gdLst/>
              <a:ahLst/>
              <a:cxnLst/>
              <a:rect l="l" t="t" r="r" b="b"/>
              <a:pathLst>
                <a:path w="1920" h="3864" extrusionOk="0">
                  <a:moveTo>
                    <a:pt x="1919" y="1"/>
                  </a:moveTo>
                  <a:lnTo>
                    <a:pt x="220" y="2105"/>
                  </a:lnTo>
                  <a:cubicBezTo>
                    <a:pt x="0" y="2376"/>
                    <a:pt x="14" y="2770"/>
                    <a:pt x="253" y="3025"/>
                  </a:cubicBezTo>
                  <a:lnTo>
                    <a:pt x="1039" y="3863"/>
                  </a:lnTo>
                  <a:lnTo>
                    <a:pt x="1919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6693723" y="2805787"/>
              <a:ext cx="95781" cy="90185"/>
            </a:xfrm>
            <a:custGeom>
              <a:avLst/>
              <a:gdLst/>
              <a:ahLst/>
              <a:cxnLst/>
              <a:rect l="l" t="t" r="r" b="b"/>
              <a:pathLst>
                <a:path w="5580" h="5254" extrusionOk="0">
                  <a:moveTo>
                    <a:pt x="2665" y="1"/>
                  </a:moveTo>
                  <a:cubicBezTo>
                    <a:pt x="2294" y="1"/>
                    <a:pt x="1921" y="80"/>
                    <a:pt x="1570" y="241"/>
                  </a:cubicBezTo>
                  <a:cubicBezTo>
                    <a:pt x="604" y="684"/>
                    <a:pt x="1" y="1666"/>
                    <a:pt x="41" y="2728"/>
                  </a:cubicBezTo>
                  <a:cubicBezTo>
                    <a:pt x="82" y="3789"/>
                    <a:pt x="759" y="4722"/>
                    <a:pt x="1754" y="5090"/>
                  </a:cubicBezTo>
                  <a:cubicBezTo>
                    <a:pt x="2052" y="5200"/>
                    <a:pt x="2361" y="5254"/>
                    <a:pt x="2666" y="5254"/>
                  </a:cubicBezTo>
                  <a:cubicBezTo>
                    <a:pt x="3385" y="5254"/>
                    <a:pt x="4087" y="4959"/>
                    <a:pt x="4593" y="4413"/>
                  </a:cubicBezTo>
                  <a:cubicBezTo>
                    <a:pt x="5579" y="3349"/>
                    <a:pt x="5515" y="1686"/>
                    <a:pt x="4451" y="702"/>
                  </a:cubicBezTo>
                  <a:cubicBezTo>
                    <a:pt x="3955" y="242"/>
                    <a:pt x="3314" y="1"/>
                    <a:pt x="2665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6730834" y="2826144"/>
              <a:ext cx="24391" cy="42758"/>
            </a:xfrm>
            <a:custGeom>
              <a:avLst/>
              <a:gdLst/>
              <a:ahLst/>
              <a:cxnLst/>
              <a:rect l="l" t="t" r="r" b="b"/>
              <a:pathLst>
                <a:path w="1421" h="2491" extrusionOk="0">
                  <a:moveTo>
                    <a:pt x="650" y="0"/>
                  </a:moveTo>
                  <a:cubicBezTo>
                    <a:pt x="587" y="0"/>
                    <a:pt x="535" y="84"/>
                    <a:pt x="597" y="141"/>
                  </a:cubicBezTo>
                  <a:cubicBezTo>
                    <a:pt x="601" y="147"/>
                    <a:pt x="1133" y="645"/>
                    <a:pt x="1147" y="1210"/>
                  </a:cubicBezTo>
                  <a:cubicBezTo>
                    <a:pt x="895" y="834"/>
                    <a:pt x="565" y="757"/>
                    <a:pt x="336" y="757"/>
                  </a:cubicBezTo>
                  <a:cubicBezTo>
                    <a:pt x="176" y="757"/>
                    <a:pt x="65" y="794"/>
                    <a:pt x="62" y="795"/>
                  </a:cubicBezTo>
                  <a:cubicBezTo>
                    <a:pt x="23" y="809"/>
                    <a:pt x="1" y="849"/>
                    <a:pt x="10" y="888"/>
                  </a:cubicBezTo>
                  <a:cubicBezTo>
                    <a:pt x="10" y="892"/>
                    <a:pt x="12" y="895"/>
                    <a:pt x="13" y="898"/>
                  </a:cubicBezTo>
                  <a:cubicBezTo>
                    <a:pt x="25" y="931"/>
                    <a:pt x="56" y="951"/>
                    <a:pt x="88" y="951"/>
                  </a:cubicBezTo>
                  <a:cubicBezTo>
                    <a:pt x="98" y="951"/>
                    <a:pt x="107" y="950"/>
                    <a:pt x="116" y="946"/>
                  </a:cubicBezTo>
                  <a:cubicBezTo>
                    <a:pt x="126" y="943"/>
                    <a:pt x="216" y="913"/>
                    <a:pt x="343" y="913"/>
                  </a:cubicBezTo>
                  <a:cubicBezTo>
                    <a:pt x="562" y="913"/>
                    <a:pt x="890" y="1001"/>
                    <a:pt x="1112" y="1464"/>
                  </a:cubicBezTo>
                  <a:cubicBezTo>
                    <a:pt x="1012" y="1807"/>
                    <a:pt x="698" y="2102"/>
                    <a:pt x="154" y="2336"/>
                  </a:cubicBezTo>
                  <a:cubicBezTo>
                    <a:pt x="118" y="2352"/>
                    <a:pt x="99" y="2391"/>
                    <a:pt x="107" y="2428"/>
                  </a:cubicBezTo>
                  <a:cubicBezTo>
                    <a:pt x="108" y="2433"/>
                    <a:pt x="110" y="2438"/>
                    <a:pt x="112" y="2442"/>
                  </a:cubicBezTo>
                  <a:cubicBezTo>
                    <a:pt x="124" y="2473"/>
                    <a:pt x="154" y="2491"/>
                    <a:pt x="185" y="2491"/>
                  </a:cubicBezTo>
                  <a:cubicBezTo>
                    <a:pt x="196" y="2491"/>
                    <a:pt x="207" y="2489"/>
                    <a:pt x="218" y="2484"/>
                  </a:cubicBezTo>
                  <a:cubicBezTo>
                    <a:pt x="804" y="2232"/>
                    <a:pt x="1147" y="1903"/>
                    <a:pt x="1261" y="1512"/>
                  </a:cubicBezTo>
                  <a:cubicBezTo>
                    <a:pt x="1272" y="1498"/>
                    <a:pt x="1278" y="1483"/>
                    <a:pt x="1277" y="1467"/>
                  </a:cubicBezTo>
                  <a:cubicBezTo>
                    <a:pt x="1283" y="1444"/>
                    <a:pt x="1297" y="1424"/>
                    <a:pt x="1300" y="1402"/>
                  </a:cubicBezTo>
                  <a:cubicBezTo>
                    <a:pt x="1420" y="687"/>
                    <a:pt x="734" y="49"/>
                    <a:pt x="704" y="23"/>
                  </a:cubicBezTo>
                  <a:cubicBezTo>
                    <a:pt x="687" y="7"/>
                    <a:pt x="668" y="0"/>
                    <a:pt x="6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6238422" y="3359289"/>
              <a:ext cx="45676" cy="47873"/>
            </a:xfrm>
            <a:custGeom>
              <a:avLst/>
              <a:gdLst/>
              <a:ahLst/>
              <a:cxnLst/>
              <a:rect l="l" t="t" r="r" b="b"/>
              <a:pathLst>
                <a:path w="2661" h="2789" extrusionOk="0">
                  <a:moveTo>
                    <a:pt x="90" y="1"/>
                  </a:moveTo>
                  <a:cubicBezTo>
                    <a:pt x="43" y="1"/>
                    <a:pt x="0" y="61"/>
                    <a:pt x="44" y="107"/>
                  </a:cubicBezTo>
                  <a:lnTo>
                    <a:pt x="2545" y="2769"/>
                  </a:lnTo>
                  <a:cubicBezTo>
                    <a:pt x="2556" y="2781"/>
                    <a:pt x="2573" y="2789"/>
                    <a:pt x="2590" y="2789"/>
                  </a:cubicBezTo>
                  <a:cubicBezTo>
                    <a:pt x="2606" y="2789"/>
                    <a:pt x="2621" y="2783"/>
                    <a:pt x="2634" y="2772"/>
                  </a:cubicBezTo>
                  <a:cubicBezTo>
                    <a:pt x="2659" y="2747"/>
                    <a:pt x="2660" y="2708"/>
                    <a:pt x="2637" y="2683"/>
                  </a:cubicBezTo>
                  <a:lnTo>
                    <a:pt x="134" y="21"/>
                  </a:lnTo>
                  <a:cubicBezTo>
                    <a:pt x="121" y="7"/>
                    <a:pt x="105" y="1"/>
                    <a:pt x="90" y="1"/>
                  </a:cubicBezTo>
                  <a:close/>
                </a:path>
              </a:pathLst>
            </a:custGeom>
            <a:solidFill>
              <a:srgbClr val="0C0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6556060" y="4236146"/>
              <a:ext cx="34313" cy="419839"/>
            </a:xfrm>
            <a:custGeom>
              <a:avLst/>
              <a:gdLst/>
              <a:ahLst/>
              <a:cxnLst/>
              <a:rect l="l" t="t" r="r" b="b"/>
              <a:pathLst>
                <a:path w="1999" h="24459" extrusionOk="0">
                  <a:moveTo>
                    <a:pt x="63" y="0"/>
                  </a:moveTo>
                  <a:cubicBezTo>
                    <a:pt x="29" y="0"/>
                    <a:pt x="0" y="29"/>
                    <a:pt x="0" y="63"/>
                  </a:cubicBezTo>
                  <a:lnTo>
                    <a:pt x="94" y="15265"/>
                  </a:lnTo>
                  <a:lnTo>
                    <a:pt x="1868" y="24409"/>
                  </a:lnTo>
                  <a:cubicBezTo>
                    <a:pt x="1874" y="24438"/>
                    <a:pt x="1901" y="24459"/>
                    <a:pt x="1930" y="24459"/>
                  </a:cubicBezTo>
                  <a:lnTo>
                    <a:pt x="1943" y="24459"/>
                  </a:lnTo>
                  <a:cubicBezTo>
                    <a:pt x="1977" y="24452"/>
                    <a:pt x="1999" y="24420"/>
                    <a:pt x="1993" y="24385"/>
                  </a:cubicBezTo>
                  <a:lnTo>
                    <a:pt x="217" y="15253"/>
                  </a:lnTo>
                  <a:lnTo>
                    <a:pt x="125" y="63"/>
                  </a:lnTo>
                  <a:cubicBezTo>
                    <a:pt x="125" y="29"/>
                    <a:pt x="97" y="0"/>
                    <a:pt x="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6672336" y="3152434"/>
              <a:ext cx="76436" cy="140719"/>
            </a:xfrm>
            <a:custGeom>
              <a:avLst/>
              <a:gdLst/>
              <a:ahLst/>
              <a:cxnLst/>
              <a:rect l="l" t="t" r="r" b="b"/>
              <a:pathLst>
                <a:path w="4453" h="8198" extrusionOk="0">
                  <a:moveTo>
                    <a:pt x="4381" y="0"/>
                  </a:moveTo>
                  <a:cubicBezTo>
                    <a:pt x="4358" y="0"/>
                    <a:pt x="4336" y="12"/>
                    <a:pt x="4325" y="34"/>
                  </a:cubicBezTo>
                  <a:lnTo>
                    <a:pt x="23" y="8105"/>
                  </a:lnTo>
                  <a:cubicBezTo>
                    <a:pt x="0" y="8147"/>
                    <a:pt x="31" y="8197"/>
                    <a:pt x="78" y="8197"/>
                  </a:cubicBezTo>
                  <a:cubicBezTo>
                    <a:pt x="101" y="8197"/>
                    <a:pt x="123" y="8185"/>
                    <a:pt x="134" y="8163"/>
                  </a:cubicBezTo>
                  <a:lnTo>
                    <a:pt x="4435" y="91"/>
                  </a:lnTo>
                  <a:cubicBezTo>
                    <a:pt x="4452" y="62"/>
                    <a:pt x="4440" y="23"/>
                    <a:pt x="4410" y="7"/>
                  </a:cubicBezTo>
                  <a:cubicBezTo>
                    <a:pt x="4401" y="2"/>
                    <a:pt x="4391" y="0"/>
                    <a:pt x="4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6405969" y="3164707"/>
              <a:ext cx="49641" cy="128446"/>
            </a:xfrm>
            <a:custGeom>
              <a:avLst/>
              <a:gdLst/>
              <a:ahLst/>
              <a:cxnLst/>
              <a:rect l="l" t="t" r="r" b="b"/>
              <a:pathLst>
                <a:path w="2892" h="7483" extrusionOk="0">
                  <a:moveTo>
                    <a:pt x="2808" y="0"/>
                  </a:moveTo>
                  <a:cubicBezTo>
                    <a:pt x="2784" y="0"/>
                    <a:pt x="2760" y="14"/>
                    <a:pt x="2751" y="46"/>
                  </a:cubicBezTo>
                  <a:lnTo>
                    <a:pt x="11" y="7398"/>
                  </a:lnTo>
                  <a:cubicBezTo>
                    <a:pt x="0" y="7429"/>
                    <a:pt x="16" y="7465"/>
                    <a:pt x="49" y="7478"/>
                  </a:cubicBezTo>
                  <a:cubicBezTo>
                    <a:pt x="55" y="7481"/>
                    <a:pt x="63" y="7482"/>
                    <a:pt x="71" y="7482"/>
                  </a:cubicBezTo>
                  <a:cubicBezTo>
                    <a:pt x="97" y="7482"/>
                    <a:pt x="121" y="7465"/>
                    <a:pt x="130" y="7440"/>
                  </a:cubicBezTo>
                  <a:lnTo>
                    <a:pt x="2868" y="89"/>
                  </a:lnTo>
                  <a:cubicBezTo>
                    <a:pt x="2891" y="38"/>
                    <a:pt x="2849" y="0"/>
                    <a:pt x="2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560559" y="2874309"/>
              <a:ext cx="896305" cy="1095487"/>
            </a:xfrm>
            <a:custGeom>
              <a:avLst/>
              <a:gdLst/>
              <a:ahLst/>
              <a:cxnLst/>
              <a:rect l="l" t="t" r="r" b="b"/>
              <a:pathLst>
                <a:path w="52217" h="63821" extrusionOk="0">
                  <a:moveTo>
                    <a:pt x="20318" y="0"/>
                  </a:moveTo>
                  <a:cubicBezTo>
                    <a:pt x="19836" y="0"/>
                    <a:pt x="19346" y="54"/>
                    <a:pt x="18855" y="165"/>
                  </a:cubicBezTo>
                  <a:cubicBezTo>
                    <a:pt x="15592" y="906"/>
                    <a:pt x="13245" y="4490"/>
                    <a:pt x="13871" y="7780"/>
                  </a:cubicBezTo>
                  <a:cubicBezTo>
                    <a:pt x="14159" y="9319"/>
                    <a:pt x="14992" y="10703"/>
                    <a:pt x="16219" y="11680"/>
                  </a:cubicBezTo>
                  <a:cubicBezTo>
                    <a:pt x="17148" y="12422"/>
                    <a:pt x="17588" y="13620"/>
                    <a:pt x="17358" y="14789"/>
                  </a:cubicBezTo>
                  <a:lnTo>
                    <a:pt x="17289" y="15140"/>
                  </a:lnTo>
                  <a:cubicBezTo>
                    <a:pt x="17078" y="16219"/>
                    <a:pt x="16289" y="17009"/>
                    <a:pt x="15280" y="17209"/>
                  </a:cubicBezTo>
                  <a:lnTo>
                    <a:pt x="1" y="20233"/>
                  </a:lnTo>
                  <a:lnTo>
                    <a:pt x="2986" y="35316"/>
                  </a:lnTo>
                  <a:cubicBezTo>
                    <a:pt x="3548" y="35119"/>
                    <a:pt x="4043" y="34767"/>
                    <a:pt x="4415" y="34302"/>
                  </a:cubicBezTo>
                  <a:cubicBezTo>
                    <a:pt x="5355" y="33122"/>
                    <a:pt x="6674" y="32303"/>
                    <a:pt x="8150" y="31987"/>
                  </a:cubicBezTo>
                  <a:cubicBezTo>
                    <a:pt x="8566" y="31897"/>
                    <a:pt x="8986" y="31854"/>
                    <a:pt x="9404" y="31854"/>
                  </a:cubicBezTo>
                  <a:cubicBezTo>
                    <a:pt x="12366" y="31854"/>
                    <a:pt x="15259" y="34002"/>
                    <a:pt x="15927" y="36934"/>
                  </a:cubicBezTo>
                  <a:cubicBezTo>
                    <a:pt x="16751" y="40551"/>
                    <a:pt x="14423" y="44110"/>
                    <a:pt x="10810" y="44826"/>
                  </a:cubicBezTo>
                  <a:cubicBezTo>
                    <a:pt x="10387" y="44910"/>
                    <a:pt x="9959" y="44952"/>
                    <a:pt x="9534" y="44952"/>
                  </a:cubicBezTo>
                  <a:cubicBezTo>
                    <a:pt x="8432" y="44952"/>
                    <a:pt x="7341" y="44673"/>
                    <a:pt x="6366" y="44132"/>
                  </a:cubicBezTo>
                  <a:cubicBezTo>
                    <a:pt x="5892" y="43870"/>
                    <a:pt x="5360" y="43733"/>
                    <a:pt x="4820" y="43733"/>
                  </a:cubicBezTo>
                  <a:cubicBezTo>
                    <a:pt x="4765" y="43733"/>
                    <a:pt x="4710" y="43734"/>
                    <a:pt x="4654" y="43737"/>
                  </a:cubicBezTo>
                  <a:lnTo>
                    <a:pt x="8631" y="63821"/>
                  </a:lnTo>
                  <a:lnTo>
                    <a:pt x="26571" y="60269"/>
                  </a:lnTo>
                  <a:cubicBezTo>
                    <a:pt x="26373" y="59707"/>
                    <a:pt x="26022" y="59211"/>
                    <a:pt x="25557" y="58840"/>
                  </a:cubicBezTo>
                  <a:cubicBezTo>
                    <a:pt x="24376" y="57899"/>
                    <a:pt x="23559" y="56581"/>
                    <a:pt x="23242" y="55105"/>
                  </a:cubicBezTo>
                  <a:cubicBezTo>
                    <a:pt x="22517" y="51751"/>
                    <a:pt x="24841" y="48091"/>
                    <a:pt x="28187" y="47328"/>
                  </a:cubicBezTo>
                  <a:cubicBezTo>
                    <a:pt x="28680" y="47216"/>
                    <a:pt x="29173" y="47162"/>
                    <a:pt x="29657" y="47162"/>
                  </a:cubicBezTo>
                  <a:cubicBezTo>
                    <a:pt x="32722" y="47162"/>
                    <a:pt x="35461" y="49323"/>
                    <a:pt x="36079" y="52445"/>
                  </a:cubicBezTo>
                  <a:cubicBezTo>
                    <a:pt x="36382" y="53961"/>
                    <a:pt x="36137" y="55537"/>
                    <a:pt x="35387" y="56890"/>
                  </a:cubicBezTo>
                  <a:cubicBezTo>
                    <a:pt x="35098" y="57412"/>
                    <a:pt x="34961" y="58005"/>
                    <a:pt x="34992" y="58601"/>
                  </a:cubicBezTo>
                  <a:lnTo>
                    <a:pt x="52216" y="55191"/>
                  </a:lnTo>
                  <a:lnTo>
                    <a:pt x="43586" y="11602"/>
                  </a:lnTo>
                  <a:lnTo>
                    <a:pt x="29022" y="14486"/>
                  </a:lnTo>
                  <a:cubicBezTo>
                    <a:pt x="28857" y="14519"/>
                    <a:pt x="28692" y="14535"/>
                    <a:pt x="28528" y="14535"/>
                  </a:cubicBezTo>
                  <a:cubicBezTo>
                    <a:pt x="27688" y="14535"/>
                    <a:pt x="26889" y="14117"/>
                    <a:pt x="26414" y="13397"/>
                  </a:cubicBezTo>
                  <a:lnTo>
                    <a:pt x="26178" y="13042"/>
                  </a:lnTo>
                  <a:cubicBezTo>
                    <a:pt x="25520" y="12048"/>
                    <a:pt x="25471" y="10770"/>
                    <a:pt x="26048" y="9728"/>
                  </a:cubicBezTo>
                  <a:cubicBezTo>
                    <a:pt x="26799" y="8376"/>
                    <a:pt x="27044" y="6802"/>
                    <a:pt x="26743" y="5285"/>
                  </a:cubicBezTo>
                  <a:cubicBezTo>
                    <a:pt x="26124" y="2163"/>
                    <a:pt x="23384" y="0"/>
                    <a:pt x="20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6300439" y="3299177"/>
              <a:ext cx="513371" cy="411565"/>
            </a:xfrm>
            <a:custGeom>
              <a:avLst/>
              <a:gdLst/>
              <a:ahLst/>
              <a:cxnLst/>
              <a:rect l="l" t="t" r="r" b="b"/>
              <a:pathLst>
                <a:path w="29908" h="23977" extrusionOk="0">
                  <a:moveTo>
                    <a:pt x="21218" y="1"/>
                  </a:moveTo>
                  <a:lnTo>
                    <a:pt x="15401" y="8656"/>
                  </a:lnTo>
                  <a:lnTo>
                    <a:pt x="0" y="19066"/>
                  </a:lnTo>
                  <a:lnTo>
                    <a:pt x="1666" y="23977"/>
                  </a:lnTo>
                  <a:lnTo>
                    <a:pt x="22941" y="14593"/>
                  </a:lnTo>
                  <a:lnTo>
                    <a:pt x="29908" y="5417"/>
                  </a:lnTo>
                  <a:lnTo>
                    <a:pt x="21218" y="1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6172354" y="3735477"/>
              <a:ext cx="102561" cy="53280"/>
            </a:xfrm>
            <a:custGeom>
              <a:avLst/>
              <a:gdLst/>
              <a:ahLst/>
              <a:cxnLst/>
              <a:rect l="l" t="t" r="r" b="b"/>
              <a:pathLst>
                <a:path w="5975" h="3104" extrusionOk="0">
                  <a:moveTo>
                    <a:pt x="5757" y="0"/>
                  </a:moveTo>
                  <a:lnTo>
                    <a:pt x="1172" y="1320"/>
                  </a:lnTo>
                  <a:cubicBezTo>
                    <a:pt x="1035" y="1370"/>
                    <a:pt x="912" y="1456"/>
                    <a:pt x="820" y="1570"/>
                  </a:cubicBezTo>
                  <a:cubicBezTo>
                    <a:pt x="542" y="1910"/>
                    <a:pt x="1" y="2994"/>
                    <a:pt x="419" y="3096"/>
                  </a:cubicBezTo>
                  <a:cubicBezTo>
                    <a:pt x="439" y="3101"/>
                    <a:pt x="466" y="3103"/>
                    <a:pt x="499" y="3103"/>
                  </a:cubicBezTo>
                  <a:cubicBezTo>
                    <a:pt x="1338" y="3103"/>
                    <a:pt x="5974" y="1511"/>
                    <a:pt x="5974" y="1511"/>
                  </a:cubicBezTo>
                  <a:lnTo>
                    <a:pt x="5757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6151704" y="3637637"/>
              <a:ext cx="123279" cy="129115"/>
            </a:xfrm>
            <a:custGeom>
              <a:avLst/>
              <a:gdLst/>
              <a:ahLst/>
              <a:cxnLst/>
              <a:rect l="l" t="t" r="r" b="b"/>
              <a:pathLst>
                <a:path w="7182" h="7522" extrusionOk="0">
                  <a:moveTo>
                    <a:pt x="7182" y="0"/>
                  </a:moveTo>
                  <a:lnTo>
                    <a:pt x="6288" y="1242"/>
                  </a:lnTo>
                  <a:cubicBezTo>
                    <a:pt x="6129" y="1462"/>
                    <a:pt x="5934" y="1652"/>
                    <a:pt x="5709" y="1802"/>
                  </a:cubicBezTo>
                  <a:lnTo>
                    <a:pt x="2477" y="3697"/>
                  </a:lnTo>
                  <a:cubicBezTo>
                    <a:pt x="2029" y="3959"/>
                    <a:pt x="1715" y="4427"/>
                    <a:pt x="1712" y="4945"/>
                  </a:cubicBezTo>
                  <a:cubicBezTo>
                    <a:pt x="1711" y="5184"/>
                    <a:pt x="1775" y="5399"/>
                    <a:pt x="1976" y="5496"/>
                  </a:cubicBezTo>
                  <a:cubicBezTo>
                    <a:pt x="2015" y="5515"/>
                    <a:pt x="2072" y="5523"/>
                    <a:pt x="2143" y="5523"/>
                  </a:cubicBezTo>
                  <a:cubicBezTo>
                    <a:pt x="2236" y="5523"/>
                    <a:pt x="2354" y="5508"/>
                    <a:pt x="2491" y="5481"/>
                  </a:cubicBezTo>
                  <a:lnTo>
                    <a:pt x="2491" y="5481"/>
                  </a:lnTo>
                  <a:lnTo>
                    <a:pt x="1280" y="5924"/>
                  </a:lnTo>
                  <a:cubicBezTo>
                    <a:pt x="1171" y="5964"/>
                    <a:pt x="1073" y="6033"/>
                    <a:pt x="999" y="6123"/>
                  </a:cubicBezTo>
                  <a:cubicBezTo>
                    <a:pt x="703" y="6477"/>
                    <a:pt x="1" y="7392"/>
                    <a:pt x="506" y="7513"/>
                  </a:cubicBezTo>
                  <a:cubicBezTo>
                    <a:pt x="530" y="7519"/>
                    <a:pt x="561" y="7522"/>
                    <a:pt x="598" y="7522"/>
                  </a:cubicBezTo>
                  <a:cubicBezTo>
                    <a:pt x="1554" y="7522"/>
                    <a:pt x="6842" y="5705"/>
                    <a:pt x="6842" y="5705"/>
                  </a:cubicBezTo>
                  <a:lnTo>
                    <a:pt x="7182" y="0"/>
                  </a:ln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6200521" y="3618910"/>
              <a:ext cx="175735" cy="185159"/>
            </a:xfrm>
            <a:custGeom>
              <a:avLst/>
              <a:gdLst/>
              <a:ahLst/>
              <a:cxnLst/>
              <a:rect l="l" t="t" r="r" b="b"/>
              <a:pathLst>
                <a:path w="10238" h="10787" extrusionOk="0">
                  <a:moveTo>
                    <a:pt x="6782" y="1"/>
                  </a:moveTo>
                  <a:lnTo>
                    <a:pt x="4338" y="1093"/>
                  </a:lnTo>
                  <a:lnTo>
                    <a:pt x="3508" y="4918"/>
                  </a:lnTo>
                  <a:lnTo>
                    <a:pt x="3810" y="8230"/>
                  </a:lnTo>
                  <a:lnTo>
                    <a:pt x="826" y="9383"/>
                  </a:lnTo>
                  <a:cubicBezTo>
                    <a:pt x="470" y="9642"/>
                    <a:pt x="191" y="9912"/>
                    <a:pt x="91" y="10138"/>
                  </a:cubicBezTo>
                  <a:cubicBezTo>
                    <a:pt x="1" y="10342"/>
                    <a:pt x="60" y="10748"/>
                    <a:pt x="204" y="10784"/>
                  </a:cubicBezTo>
                  <a:cubicBezTo>
                    <a:pt x="211" y="10785"/>
                    <a:pt x="220" y="10786"/>
                    <a:pt x="232" y="10786"/>
                  </a:cubicBezTo>
                  <a:cubicBezTo>
                    <a:pt x="639" y="10786"/>
                    <a:pt x="3733" y="9806"/>
                    <a:pt x="4352" y="9663"/>
                  </a:cubicBezTo>
                  <a:cubicBezTo>
                    <a:pt x="4414" y="9649"/>
                    <a:pt x="4477" y="9628"/>
                    <a:pt x="4534" y="9600"/>
                  </a:cubicBezTo>
                  <a:lnTo>
                    <a:pt x="7263" y="7760"/>
                  </a:lnTo>
                  <a:cubicBezTo>
                    <a:pt x="7584" y="7545"/>
                    <a:pt x="7837" y="7244"/>
                    <a:pt x="7993" y="6890"/>
                  </a:cubicBezTo>
                  <a:cubicBezTo>
                    <a:pt x="10238" y="1770"/>
                    <a:pt x="6782" y="1"/>
                    <a:pt x="6782" y="1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6221274" y="3597230"/>
              <a:ext cx="101668" cy="69364"/>
            </a:xfrm>
            <a:custGeom>
              <a:avLst/>
              <a:gdLst/>
              <a:ahLst/>
              <a:cxnLst/>
              <a:rect l="l" t="t" r="r" b="b"/>
              <a:pathLst>
                <a:path w="5923" h="4041" extrusionOk="0">
                  <a:moveTo>
                    <a:pt x="1704" y="0"/>
                  </a:moveTo>
                  <a:cubicBezTo>
                    <a:pt x="1011" y="0"/>
                    <a:pt x="391" y="229"/>
                    <a:pt x="168" y="409"/>
                  </a:cubicBezTo>
                  <a:cubicBezTo>
                    <a:pt x="1" y="544"/>
                    <a:pt x="32" y="808"/>
                    <a:pt x="222" y="905"/>
                  </a:cubicBezTo>
                  <a:lnTo>
                    <a:pt x="1715" y="1671"/>
                  </a:lnTo>
                  <a:cubicBezTo>
                    <a:pt x="1984" y="1858"/>
                    <a:pt x="2353" y="2016"/>
                    <a:pt x="2592" y="2232"/>
                  </a:cubicBezTo>
                  <a:cubicBezTo>
                    <a:pt x="2803" y="2426"/>
                    <a:pt x="2807" y="2758"/>
                    <a:pt x="2633" y="2983"/>
                  </a:cubicBezTo>
                  <a:lnTo>
                    <a:pt x="1807" y="4041"/>
                  </a:lnTo>
                  <a:lnTo>
                    <a:pt x="5923" y="1240"/>
                  </a:lnTo>
                  <a:lnTo>
                    <a:pt x="2639" y="159"/>
                  </a:lnTo>
                  <a:cubicBezTo>
                    <a:pt x="2332" y="45"/>
                    <a:pt x="2011" y="0"/>
                    <a:pt x="1704" y="0"/>
                  </a:cubicBezTo>
                  <a:close/>
                </a:path>
              </a:pathLst>
            </a:custGeom>
            <a:solidFill>
              <a:srgbClr val="DB8B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6192471" y="3705078"/>
              <a:ext cx="74754" cy="28065"/>
            </a:xfrm>
            <a:custGeom>
              <a:avLst/>
              <a:gdLst/>
              <a:ahLst/>
              <a:cxnLst/>
              <a:rect l="l" t="t" r="r" b="b"/>
              <a:pathLst>
                <a:path w="4355" h="1635" extrusionOk="0">
                  <a:moveTo>
                    <a:pt x="4273" y="0"/>
                  </a:moveTo>
                  <a:cubicBezTo>
                    <a:pt x="4264" y="0"/>
                    <a:pt x="4254" y="2"/>
                    <a:pt x="4245" y="6"/>
                  </a:cubicBezTo>
                  <a:lnTo>
                    <a:pt x="95" y="1475"/>
                  </a:lnTo>
                  <a:cubicBezTo>
                    <a:pt x="0" y="1504"/>
                    <a:pt x="33" y="1635"/>
                    <a:pt x="115" y="1635"/>
                  </a:cubicBezTo>
                  <a:cubicBezTo>
                    <a:pt x="125" y="1635"/>
                    <a:pt x="137" y="1633"/>
                    <a:pt x="148" y="1628"/>
                  </a:cubicBezTo>
                  <a:lnTo>
                    <a:pt x="4298" y="157"/>
                  </a:lnTo>
                  <a:cubicBezTo>
                    <a:pt x="4320" y="149"/>
                    <a:pt x="4337" y="133"/>
                    <a:pt x="4345" y="113"/>
                  </a:cubicBezTo>
                  <a:cubicBezTo>
                    <a:pt x="4354" y="94"/>
                    <a:pt x="4354" y="73"/>
                    <a:pt x="4348" y="54"/>
                  </a:cubicBezTo>
                  <a:cubicBezTo>
                    <a:pt x="4336" y="21"/>
                    <a:pt x="4306" y="0"/>
                    <a:pt x="4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6185983" y="3731667"/>
              <a:ext cx="84726" cy="31584"/>
            </a:xfrm>
            <a:custGeom>
              <a:avLst/>
              <a:gdLst/>
              <a:ahLst/>
              <a:cxnLst/>
              <a:rect l="l" t="t" r="r" b="b"/>
              <a:pathLst>
                <a:path w="4936" h="1840" extrusionOk="0">
                  <a:moveTo>
                    <a:pt x="4854" y="1"/>
                  </a:moveTo>
                  <a:cubicBezTo>
                    <a:pt x="4845" y="1"/>
                    <a:pt x="4835" y="2"/>
                    <a:pt x="4826" y="6"/>
                  </a:cubicBezTo>
                  <a:lnTo>
                    <a:pt x="91" y="1683"/>
                  </a:lnTo>
                  <a:cubicBezTo>
                    <a:pt x="0" y="1715"/>
                    <a:pt x="35" y="1839"/>
                    <a:pt x="115" y="1839"/>
                  </a:cubicBezTo>
                  <a:cubicBezTo>
                    <a:pt x="124" y="1839"/>
                    <a:pt x="134" y="1838"/>
                    <a:pt x="144" y="1834"/>
                  </a:cubicBezTo>
                  <a:lnTo>
                    <a:pt x="4881" y="157"/>
                  </a:lnTo>
                  <a:cubicBezTo>
                    <a:pt x="4901" y="151"/>
                    <a:pt x="4918" y="135"/>
                    <a:pt x="4926" y="115"/>
                  </a:cubicBezTo>
                  <a:cubicBezTo>
                    <a:pt x="4935" y="95"/>
                    <a:pt x="4935" y="73"/>
                    <a:pt x="4929" y="54"/>
                  </a:cubicBezTo>
                  <a:cubicBezTo>
                    <a:pt x="4917" y="21"/>
                    <a:pt x="4886" y="1"/>
                    <a:pt x="4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6210117" y="3758856"/>
              <a:ext cx="64231" cy="24323"/>
            </a:xfrm>
            <a:custGeom>
              <a:avLst/>
              <a:gdLst/>
              <a:ahLst/>
              <a:cxnLst/>
              <a:rect l="l" t="t" r="r" b="b"/>
              <a:pathLst>
                <a:path w="3742" h="1417" extrusionOk="0">
                  <a:moveTo>
                    <a:pt x="3660" y="0"/>
                  </a:moveTo>
                  <a:cubicBezTo>
                    <a:pt x="3651" y="0"/>
                    <a:pt x="3641" y="2"/>
                    <a:pt x="3632" y="5"/>
                  </a:cubicBezTo>
                  <a:lnTo>
                    <a:pt x="88" y="1261"/>
                  </a:lnTo>
                  <a:cubicBezTo>
                    <a:pt x="0" y="1295"/>
                    <a:pt x="34" y="1417"/>
                    <a:pt x="115" y="1417"/>
                  </a:cubicBezTo>
                  <a:cubicBezTo>
                    <a:pt x="124" y="1417"/>
                    <a:pt x="133" y="1415"/>
                    <a:pt x="142" y="1412"/>
                  </a:cubicBezTo>
                  <a:lnTo>
                    <a:pt x="3685" y="156"/>
                  </a:lnTo>
                  <a:cubicBezTo>
                    <a:pt x="3707" y="149"/>
                    <a:pt x="3723" y="135"/>
                    <a:pt x="3732" y="114"/>
                  </a:cubicBezTo>
                  <a:cubicBezTo>
                    <a:pt x="3741" y="96"/>
                    <a:pt x="3741" y="74"/>
                    <a:pt x="3735" y="53"/>
                  </a:cubicBezTo>
                  <a:cubicBezTo>
                    <a:pt x="3723" y="21"/>
                    <a:pt x="3693" y="0"/>
                    <a:pt x="3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6854765" y="2836220"/>
              <a:ext cx="47049" cy="41917"/>
            </a:xfrm>
            <a:custGeom>
              <a:avLst/>
              <a:gdLst/>
              <a:ahLst/>
              <a:cxnLst/>
              <a:rect l="l" t="t" r="r" b="b"/>
              <a:pathLst>
                <a:path w="2741" h="2442" extrusionOk="0">
                  <a:moveTo>
                    <a:pt x="1314" y="0"/>
                  </a:moveTo>
                  <a:lnTo>
                    <a:pt x="1" y="2442"/>
                  </a:lnTo>
                  <a:lnTo>
                    <a:pt x="2740" y="2071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6808179" y="2877502"/>
              <a:ext cx="47032" cy="41900"/>
            </a:xfrm>
            <a:custGeom>
              <a:avLst/>
              <a:gdLst/>
              <a:ahLst/>
              <a:cxnLst/>
              <a:rect l="l" t="t" r="r" b="b"/>
              <a:pathLst>
                <a:path w="2740" h="2441" extrusionOk="0">
                  <a:moveTo>
                    <a:pt x="2740" y="1"/>
                  </a:moveTo>
                  <a:lnTo>
                    <a:pt x="0" y="372"/>
                  </a:lnTo>
                  <a:lnTo>
                    <a:pt x="1426" y="244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7C7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6629663" y="3025705"/>
              <a:ext cx="175632" cy="86735"/>
            </a:xfrm>
            <a:custGeom>
              <a:avLst/>
              <a:gdLst/>
              <a:ahLst/>
              <a:cxnLst/>
              <a:rect l="l" t="t" r="r" b="b"/>
              <a:pathLst>
                <a:path w="10232" h="5053" extrusionOk="0">
                  <a:moveTo>
                    <a:pt x="7659" y="1"/>
                  </a:moveTo>
                  <a:cubicBezTo>
                    <a:pt x="7621" y="1"/>
                    <a:pt x="7600" y="2"/>
                    <a:pt x="7600" y="2"/>
                  </a:cubicBezTo>
                  <a:lnTo>
                    <a:pt x="1" y="4120"/>
                  </a:lnTo>
                  <a:cubicBezTo>
                    <a:pt x="1" y="4120"/>
                    <a:pt x="2560" y="5052"/>
                    <a:pt x="4608" y="5052"/>
                  </a:cubicBezTo>
                  <a:cubicBezTo>
                    <a:pt x="5408" y="5052"/>
                    <a:pt x="6130" y="4910"/>
                    <a:pt x="6592" y="4515"/>
                  </a:cubicBezTo>
                  <a:cubicBezTo>
                    <a:pt x="7993" y="3315"/>
                    <a:pt x="6304" y="3227"/>
                    <a:pt x="5776" y="3227"/>
                  </a:cubicBezTo>
                  <a:cubicBezTo>
                    <a:pt x="5685" y="3227"/>
                    <a:pt x="5628" y="3229"/>
                    <a:pt x="5628" y="3229"/>
                  </a:cubicBezTo>
                  <a:cubicBezTo>
                    <a:pt x="5628" y="3229"/>
                    <a:pt x="10232" y="2566"/>
                    <a:pt x="9832" y="1244"/>
                  </a:cubicBezTo>
                  <a:cubicBezTo>
                    <a:pt x="9476" y="64"/>
                    <a:pt x="7977" y="1"/>
                    <a:pt x="76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6551082" y="3004180"/>
              <a:ext cx="80058" cy="93309"/>
            </a:xfrm>
            <a:custGeom>
              <a:avLst/>
              <a:gdLst/>
              <a:ahLst/>
              <a:cxnLst/>
              <a:rect l="l" t="t" r="r" b="b"/>
              <a:pathLst>
                <a:path w="4664" h="5436" extrusionOk="0">
                  <a:moveTo>
                    <a:pt x="3609" y="1"/>
                  </a:moveTo>
                  <a:cubicBezTo>
                    <a:pt x="3295" y="1"/>
                    <a:pt x="1791" y="63"/>
                    <a:pt x="1434" y="1245"/>
                  </a:cubicBezTo>
                  <a:cubicBezTo>
                    <a:pt x="1035" y="2566"/>
                    <a:pt x="3033" y="3109"/>
                    <a:pt x="3033" y="3109"/>
                  </a:cubicBezTo>
                  <a:cubicBezTo>
                    <a:pt x="3033" y="3109"/>
                    <a:pt x="0" y="3839"/>
                    <a:pt x="1858" y="4947"/>
                  </a:cubicBezTo>
                  <a:cubicBezTo>
                    <a:pt x="2522" y="5342"/>
                    <a:pt x="3262" y="5435"/>
                    <a:pt x="3815" y="5435"/>
                  </a:cubicBezTo>
                  <a:cubicBezTo>
                    <a:pt x="4316" y="5435"/>
                    <a:pt x="4663" y="5359"/>
                    <a:pt x="4663" y="5359"/>
                  </a:cubicBezTo>
                  <a:lnTo>
                    <a:pt x="3666" y="1"/>
                  </a:lnTo>
                  <a:cubicBezTo>
                    <a:pt x="3666" y="1"/>
                    <a:pt x="3646" y="1"/>
                    <a:pt x="3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6649094" y="3299177"/>
              <a:ext cx="164715" cy="113358"/>
            </a:xfrm>
            <a:custGeom>
              <a:avLst/>
              <a:gdLst/>
              <a:ahLst/>
              <a:cxnLst/>
              <a:rect l="l" t="t" r="r" b="b"/>
              <a:pathLst>
                <a:path w="9596" h="6604" extrusionOk="0">
                  <a:moveTo>
                    <a:pt x="906" y="1"/>
                  </a:moveTo>
                  <a:lnTo>
                    <a:pt x="906" y="1"/>
                  </a:lnTo>
                  <a:cubicBezTo>
                    <a:pt x="906" y="1"/>
                    <a:pt x="1" y="3104"/>
                    <a:pt x="2210" y="3104"/>
                  </a:cubicBezTo>
                  <a:cubicBezTo>
                    <a:pt x="2432" y="3104"/>
                    <a:pt x="2685" y="3073"/>
                    <a:pt x="2973" y="3004"/>
                  </a:cubicBezTo>
                  <a:cubicBezTo>
                    <a:pt x="2973" y="3004"/>
                    <a:pt x="3134" y="5162"/>
                    <a:pt x="4951" y="5162"/>
                  </a:cubicBezTo>
                  <a:cubicBezTo>
                    <a:pt x="5273" y="5162"/>
                    <a:pt x="5647" y="5095"/>
                    <a:pt x="6081" y="4935"/>
                  </a:cubicBezTo>
                  <a:cubicBezTo>
                    <a:pt x="6081" y="4935"/>
                    <a:pt x="6546" y="6603"/>
                    <a:pt x="7704" y="6603"/>
                  </a:cubicBezTo>
                  <a:cubicBezTo>
                    <a:pt x="8201" y="6603"/>
                    <a:pt x="8825" y="6296"/>
                    <a:pt x="9596" y="54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9"/>
          <p:cNvSpPr txBox="1">
            <a:spLocks noGrp="1"/>
          </p:cNvSpPr>
          <p:nvPr>
            <p:ph type="ctrTitle"/>
          </p:nvPr>
        </p:nvSpPr>
        <p:spPr>
          <a:xfrm>
            <a:off x="628275" y="1366800"/>
            <a:ext cx="75762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-KR"/>
              <a:t>SIGNME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수행 일정</a:t>
            </a:r>
            <a:endParaRPr/>
          </a:p>
        </p:txBody>
      </p:sp>
      <p:sp>
        <p:nvSpPr>
          <p:cNvPr id="1333" name="Google Shape;1333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graphicFrame>
        <p:nvGraphicFramePr>
          <p:cNvPr id="1334" name="Google Shape;1334;p38"/>
          <p:cNvGraphicFramePr/>
          <p:nvPr/>
        </p:nvGraphicFramePr>
        <p:xfrm>
          <a:off x="1232140" y="141602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{24225234-4D7C-40D5-AD69-9204CB28F26D}</a:tableStyleId>
              </a:tblPr>
              <a:tblGrid>
                <a:gridCol w="123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4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877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기간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3/10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3/15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3/16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3/19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3/22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3/27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3/29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4/2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4/6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4/10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6h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6h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4h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3h</a:t>
                      </a: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프로젝트 관리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분석 및 설계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시스템 개발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 연계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테스트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35" name="Google Shape;1335;p38"/>
          <p:cNvSpPr/>
          <p:nvPr/>
        </p:nvSpPr>
        <p:spPr>
          <a:xfrm>
            <a:off x="2472906" y="2369295"/>
            <a:ext cx="1475118" cy="11214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38"/>
          <p:cNvSpPr/>
          <p:nvPr/>
        </p:nvSpPr>
        <p:spPr>
          <a:xfrm>
            <a:off x="3461839" y="2848451"/>
            <a:ext cx="1503872" cy="1178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38"/>
          <p:cNvSpPr/>
          <p:nvPr/>
        </p:nvSpPr>
        <p:spPr>
          <a:xfrm>
            <a:off x="4493468" y="3276781"/>
            <a:ext cx="2930106" cy="1142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38"/>
          <p:cNvSpPr/>
          <p:nvPr/>
        </p:nvSpPr>
        <p:spPr>
          <a:xfrm>
            <a:off x="6052728" y="4251257"/>
            <a:ext cx="1397480" cy="1101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38"/>
          <p:cNvSpPr txBox="1"/>
          <p:nvPr/>
        </p:nvSpPr>
        <p:spPr>
          <a:xfrm>
            <a:off x="2412089" y="2144872"/>
            <a:ext cx="13946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착수</a:t>
            </a:r>
            <a:endParaRPr/>
          </a:p>
        </p:txBody>
      </p:sp>
      <p:sp>
        <p:nvSpPr>
          <p:cNvPr id="1340" name="Google Shape;1340;p38"/>
          <p:cNvSpPr txBox="1"/>
          <p:nvPr/>
        </p:nvSpPr>
        <p:spPr>
          <a:xfrm>
            <a:off x="4438375" y="3044706"/>
            <a:ext cx="13946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구축</a:t>
            </a:r>
            <a:endParaRPr/>
          </a:p>
        </p:txBody>
      </p:sp>
      <p:sp>
        <p:nvSpPr>
          <p:cNvPr id="1341" name="Google Shape;1341;p38"/>
          <p:cNvSpPr/>
          <p:nvPr/>
        </p:nvSpPr>
        <p:spPr>
          <a:xfrm>
            <a:off x="5521548" y="3778098"/>
            <a:ext cx="1397480" cy="1101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9"/>
          <p:cNvSpPr txBox="1"/>
          <p:nvPr/>
        </p:nvSpPr>
        <p:spPr>
          <a:xfrm>
            <a:off x="396030" y="1863116"/>
            <a:ext cx="42294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</a:pPr>
            <a:r>
              <a:rPr lang="ko-KR" sz="4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프로젝트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39"/>
          <p:cNvSpPr txBox="1"/>
          <p:nvPr/>
        </p:nvSpPr>
        <p:spPr>
          <a:xfrm>
            <a:off x="667900" y="1025674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Righteous"/>
              <a:buNone/>
            </a:pPr>
            <a:r>
              <a:rPr lang="ko-KR" sz="72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8" name="Google Shape;1348;p39"/>
          <p:cNvGrpSpPr/>
          <p:nvPr/>
        </p:nvGrpSpPr>
        <p:grpSpPr>
          <a:xfrm>
            <a:off x="5519249" y="1116208"/>
            <a:ext cx="2891233" cy="3346284"/>
            <a:chOff x="-3194600" y="-1375400"/>
            <a:chExt cx="2145150" cy="2482775"/>
          </a:xfrm>
        </p:grpSpPr>
        <p:sp>
          <p:nvSpPr>
            <p:cNvPr id="1349" name="Google Shape;1349;p39"/>
            <p:cNvSpPr/>
            <p:nvPr/>
          </p:nvSpPr>
          <p:spPr>
            <a:xfrm>
              <a:off x="-3181425" y="-1119000"/>
              <a:ext cx="328725" cy="2115525"/>
            </a:xfrm>
            <a:custGeom>
              <a:avLst/>
              <a:gdLst/>
              <a:ahLst/>
              <a:cxnLst/>
              <a:rect l="l" t="t" r="r" b="b"/>
              <a:pathLst>
                <a:path w="13149" h="84621" extrusionOk="0">
                  <a:moveTo>
                    <a:pt x="12159" y="0"/>
                  </a:moveTo>
                  <a:cubicBezTo>
                    <a:pt x="11702" y="0"/>
                    <a:pt x="11303" y="335"/>
                    <a:pt x="11234" y="800"/>
                  </a:cubicBezTo>
                  <a:lnTo>
                    <a:pt x="75" y="83563"/>
                  </a:lnTo>
                  <a:cubicBezTo>
                    <a:pt x="0" y="84124"/>
                    <a:pt x="436" y="84621"/>
                    <a:pt x="1002" y="84621"/>
                  </a:cubicBezTo>
                  <a:cubicBezTo>
                    <a:pt x="1468" y="84619"/>
                    <a:pt x="1863" y="84275"/>
                    <a:pt x="1926" y="83813"/>
                  </a:cubicBezTo>
                  <a:lnTo>
                    <a:pt x="13086" y="1049"/>
                  </a:lnTo>
                  <a:cubicBezTo>
                    <a:pt x="13148" y="541"/>
                    <a:pt x="12791" y="77"/>
                    <a:pt x="12283" y="9"/>
                  </a:cubicBezTo>
                  <a:cubicBezTo>
                    <a:pt x="12242" y="3"/>
                    <a:pt x="12200" y="0"/>
                    <a:pt x="1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-2744000" y="-1119225"/>
              <a:ext cx="342000" cy="2214125"/>
            </a:xfrm>
            <a:custGeom>
              <a:avLst/>
              <a:gdLst/>
              <a:ahLst/>
              <a:cxnLst/>
              <a:rect l="l" t="t" r="r" b="b"/>
              <a:pathLst>
                <a:path w="13680" h="88565" extrusionOk="0">
                  <a:moveTo>
                    <a:pt x="12684" y="0"/>
                  </a:moveTo>
                  <a:cubicBezTo>
                    <a:pt x="12223" y="0"/>
                    <a:pt x="11823" y="340"/>
                    <a:pt x="11759" y="809"/>
                  </a:cubicBezTo>
                  <a:lnTo>
                    <a:pt x="69" y="87505"/>
                  </a:lnTo>
                  <a:cubicBezTo>
                    <a:pt x="0" y="88016"/>
                    <a:pt x="359" y="88486"/>
                    <a:pt x="870" y="88555"/>
                  </a:cubicBezTo>
                  <a:cubicBezTo>
                    <a:pt x="911" y="88561"/>
                    <a:pt x="953" y="88564"/>
                    <a:pt x="997" y="88564"/>
                  </a:cubicBezTo>
                  <a:cubicBezTo>
                    <a:pt x="1462" y="88563"/>
                    <a:pt x="1857" y="88217"/>
                    <a:pt x="1920" y="87754"/>
                  </a:cubicBezTo>
                  <a:lnTo>
                    <a:pt x="13611" y="1058"/>
                  </a:lnTo>
                  <a:cubicBezTo>
                    <a:pt x="13679" y="547"/>
                    <a:pt x="13320" y="77"/>
                    <a:pt x="12810" y="9"/>
                  </a:cubicBezTo>
                  <a:cubicBezTo>
                    <a:pt x="12767" y="3"/>
                    <a:pt x="12725" y="0"/>
                    <a:pt x="126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-2072800" y="-1119225"/>
              <a:ext cx="341925" cy="2214125"/>
            </a:xfrm>
            <a:custGeom>
              <a:avLst/>
              <a:gdLst/>
              <a:ahLst/>
              <a:cxnLst/>
              <a:rect l="l" t="t" r="r" b="b"/>
              <a:pathLst>
                <a:path w="13677" h="88565" extrusionOk="0">
                  <a:moveTo>
                    <a:pt x="996" y="0"/>
                  </a:moveTo>
                  <a:cubicBezTo>
                    <a:pt x="954" y="0"/>
                    <a:pt x="912" y="3"/>
                    <a:pt x="870" y="9"/>
                  </a:cubicBezTo>
                  <a:cubicBezTo>
                    <a:pt x="358" y="77"/>
                    <a:pt x="0" y="547"/>
                    <a:pt x="69" y="1058"/>
                  </a:cubicBezTo>
                  <a:lnTo>
                    <a:pt x="11760" y="87754"/>
                  </a:lnTo>
                  <a:cubicBezTo>
                    <a:pt x="11821" y="88217"/>
                    <a:pt x="12216" y="88563"/>
                    <a:pt x="12683" y="88564"/>
                  </a:cubicBezTo>
                  <a:cubicBezTo>
                    <a:pt x="12725" y="88564"/>
                    <a:pt x="12767" y="88561"/>
                    <a:pt x="12809" y="88555"/>
                  </a:cubicBezTo>
                  <a:cubicBezTo>
                    <a:pt x="13319" y="88486"/>
                    <a:pt x="13677" y="88016"/>
                    <a:pt x="13609" y="87505"/>
                  </a:cubicBezTo>
                  <a:lnTo>
                    <a:pt x="1920" y="809"/>
                  </a:lnTo>
                  <a:cubicBezTo>
                    <a:pt x="1856" y="340"/>
                    <a:pt x="1455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-3017500" y="-1375400"/>
              <a:ext cx="1298150" cy="1392225"/>
            </a:xfrm>
            <a:custGeom>
              <a:avLst/>
              <a:gdLst/>
              <a:ahLst/>
              <a:cxnLst/>
              <a:rect l="l" t="t" r="r" b="b"/>
              <a:pathLst>
                <a:path w="51926" h="55689" extrusionOk="0">
                  <a:moveTo>
                    <a:pt x="1" y="0"/>
                  </a:moveTo>
                  <a:lnTo>
                    <a:pt x="5605" y="55689"/>
                  </a:lnTo>
                  <a:lnTo>
                    <a:pt x="51925" y="55689"/>
                  </a:lnTo>
                  <a:lnTo>
                    <a:pt x="463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-2938100" y="16800"/>
              <a:ext cx="1260750" cy="115925"/>
            </a:xfrm>
            <a:custGeom>
              <a:avLst/>
              <a:gdLst/>
              <a:ahLst/>
              <a:cxnLst/>
              <a:rect l="l" t="t" r="r" b="b"/>
              <a:pathLst>
                <a:path w="50430" h="4637" extrusionOk="0">
                  <a:moveTo>
                    <a:pt x="0" y="1"/>
                  </a:moveTo>
                  <a:lnTo>
                    <a:pt x="0" y="4637"/>
                  </a:lnTo>
                  <a:lnTo>
                    <a:pt x="50430" y="4637"/>
                  </a:lnTo>
                  <a:lnTo>
                    <a:pt x="504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-3194600" y="424775"/>
              <a:ext cx="1500875" cy="120675"/>
            </a:xfrm>
            <a:custGeom>
              <a:avLst/>
              <a:gdLst/>
              <a:ahLst/>
              <a:cxnLst/>
              <a:rect l="l" t="t" r="r" b="b"/>
              <a:pathLst>
                <a:path w="60035" h="4827" extrusionOk="0">
                  <a:moveTo>
                    <a:pt x="996" y="0"/>
                  </a:moveTo>
                  <a:cubicBezTo>
                    <a:pt x="537" y="0"/>
                    <a:pt x="138" y="337"/>
                    <a:pt x="72" y="803"/>
                  </a:cubicBezTo>
                  <a:cubicBezTo>
                    <a:pt x="1" y="1315"/>
                    <a:pt x="355" y="1786"/>
                    <a:pt x="867" y="1858"/>
                  </a:cubicBezTo>
                  <a:lnTo>
                    <a:pt x="21851" y="4818"/>
                  </a:lnTo>
                  <a:cubicBezTo>
                    <a:pt x="21894" y="4824"/>
                    <a:pt x="21939" y="4827"/>
                    <a:pt x="21982" y="4827"/>
                  </a:cubicBezTo>
                  <a:lnTo>
                    <a:pt x="59102" y="4827"/>
                  </a:lnTo>
                  <a:cubicBezTo>
                    <a:pt x="59617" y="4827"/>
                    <a:pt x="60035" y="4408"/>
                    <a:pt x="60035" y="3893"/>
                  </a:cubicBezTo>
                  <a:cubicBezTo>
                    <a:pt x="60035" y="3378"/>
                    <a:pt x="59617" y="2959"/>
                    <a:pt x="59102" y="2959"/>
                  </a:cubicBezTo>
                  <a:lnTo>
                    <a:pt x="22047" y="2959"/>
                  </a:lnTo>
                  <a:lnTo>
                    <a:pt x="1127" y="10"/>
                  </a:lnTo>
                  <a:cubicBezTo>
                    <a:pt x="1083" y="3"/>
                    <a:pt x="1039" y="0"/>
                    <a:pt x="9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-2709850" y="-1033750"/>
              <a:ext cx="170325" cy="480050"/>
            </a:xfrm>
            <a:custGeom>
              <a:avLst/>
              <a:gdLst/>
              <a:ahLst/>
              <a:cxnLst/>
              <a:rect l="l" t="t" r="r" b="b"/>
              <a:pathLst>
                <a:path w="6813" h="19202" extrusionOk="0">
                  <a:moveTo>
                    <a:pt x="0" y="0"/>
                  </a:moveTo>
                  <a:lnTo>
                    <a:pt x="2003" y="19201"/>
                  </a:lnTo>
                  <a:lnTo>
                    <a:pt x="6812" y="19201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-2495975" y="-892075"/>
              <a:ext cx="153350" cy="338375"/>
            </a:xfrm>
            <a:custGeom>
              <a:avLst/>
              <a:gdLst/>
              <a:ahLst/>
              <a:cxnLst/>
              <a:rect l="l" t="t" r="r" b="b"/>
              <a:pathLst>
                <a:path w="6134" h="13535" extrusionOk="0">
                  <a:moveTo>
                    <a:pt x="1" y="0"/>
                  </a:moveTo>
                  <a:lnTo>
                    <a:pt x="1324" y="13534"/>
                  </a:lnTo>
                  <a:lnTo>
                    <a:pt x="6133" y="13534"/>
                  </a:lnTo>
                  <a:lnTo>
                    <a:pt x="4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-2303450" y="-927050"/>
              <a:ext cx="157725" cy="373350"/>
            </a:xfrm>
            <a:custGeom>
              <a:avLst/>
              <a:gdLst/>
              <a:ahLst/>
              <a:cxnLst/>
              <a:rect l="l" t="t" r="r" b="b"/>
              <a:pathLst>
                <a:path w="6309" h="14934" extrusionOk="0">
                  <a:moveTo>
                    <a:pt x="1" y="0"/>
                  </a:moveTo>
                  <a:lnTo>
                    <a:pt x="1499" y="14933"/>
                  </a:lnTo>
                  <a:lnTo>
                    <a:pt x="6308" y="14933"/>
                  </a:lnTo>
                  <a:lnTo>
                    <a:pt x="48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-2089750" y="-799675"/>
              <a:ext cx="140925" cy="245975"/>
            </a:xfrm>
            <a:custGeom>
              <a:avLst/>
              <a:gdLst/>
              <a:ahLst/>
              <a:cxnLst/>
              <a:rect l="l" t="t" r="r" b="b"/>
              <a:pathLst>
                <a:path w="5637" h="9839" extrusionOk="0">
                  <a:moveTo>
                    <a:pt x="0" y="1"/>
                  </a:moveTo>
                  <a:lnTo>
                    <a:pt x="826" y="9838"/>
                  </a:lnTo>
                  <a:lnTo>
                    <a:pt x="5636" y="9838"/>
                  </a:lnTo>
                  <a:lnTo>
                    <a:pt x="48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-2816150" y="-1150400"/>
              <a:ext cx="928400" cy="603775"/>
            </a:xfrm>
            <a:custGeom>
              <a:avLst/>
              <a:gdLst/>
              <a:ahLst/>
              <a:cxnLst/>
              <a:rect l="l" t="t" r="r" b="b"/>
              <a:pathLst>
                <a:path w="37136" h="24151" extrusionOk="0">
                  <a:moveTo>
                    <a:pt x="465" y="0"/>
                  </a:moveTo>
                  <a:lnTo>
                    <a:pt x="1" y="51"/>
                  </a:lnTo>
                  <a:lnTo>
                    <a:pt x="2590" y="24150"/>
                  </a:lnTo>
                  <a:lnTo>
                    <a:pt x="37136" y="24150"/>
                  </a:lnTo>
                  <a:lnTo>
                    <a:pt x="37136" y="23683"/>
                  </a:lnTo>
                  <a:lnTo>
                    <a:pt x="3010" y="2368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-2645125" y="-4866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7"/>
                  </a:lnTo>
                  <a:lnTo>
                    <a:pt x="16472" y="467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-2636275" y="-451975"/>
              <a:ext cx="176625" cy="11700"/>
            </a:xfrm>
            <a:custGeom>
              <a:avLst/>
              <a:gdLst/>
              <a:ahLst/>
              <a:cxnLst/>
              <a:rect l="l" t="t" r="r" b="b"/>
              <a:pathLst>
                <a:path w="7065" h="468" extrusionOk="0">
                  <a:moveTo>
                    <a:pt x="1" y="1"/>
                  </a:moveTo>
                  <a:lnTo>
                    <a:pt x="1" y="468"/>
                  </a:lnTo>
                  <a:lnTo>
                    <a:pt x="7064" y="468"/>
                  </a:lnTo>
                  <a:lnTo>
                    <a:pt x="70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-2420725" y="-451975"/>
              <a:ext cx="196275" cy="11700"/>
            </a:xfrm>
            <a:custGeom>
              <a:avLst/>
              <a:gdLst/>
              <a:ahLst/>
              <a:cxnLst/>
              <a:rect l="l" t="t" r="r" b="b"/>
              <a:pathLst>
                <a:path w="7851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851" y="468"/>
                  </a:lnTo>
                  <a:lnTo>
                    <a:pt x="78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-2620475" y="-343575"/>
              <a:ext cx="321650" cy="11675"/>
            </a:xfrm>
            <a:custGeom>
              <a:avLst/>
              <a:gdLst/>
              <a:ahLst/>
              <a:cxnLst/>
              <a:rect l="l" t="t" r="r" b="b"/>
              <a:pathLst>
                <a:path w="12866" h="467" extrusionOk="0">
                  <a:moveTo>
                    <a:pt x="0" y="0"/>
                  </a:moveTo>
                  <a:lnTo>
                    <a:pt x="0" y="467"/>
                  </a:lnTo>
                  <a:lnTo>
                    <a:pt x="12866" y="467"/>
                  </a:lnTo>
                  <a:lnTo>
                    <a:pt x="128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-2632225" y="-377600"/>
              <a:ext cx="360450" cy="11675"/>
            </a:xfrm>
            <a:custGeom>
              <a:avLst/>
              <a:gdLst/>
              <a:ahLst/>
              <a:cxnLst/>
              <a:rect l="l" t="t" r="r" b="b"/>
              <a:pathLst>
                <a:path w="14418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4418" y="466"/>
                  </a:lnTo>
                  <a:lnTo>
                    <a:pt x="144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-2610050" y="-279825"/>
              <a:ext cx="205175" cy="11675"/>
            </a:xfrm>
            <a:custGeom>
              <a:avLst/>
              <a:gdLst/>
              <a:ahLst/>
              <a:cxnLst/>
              <a:rect l="l" t="t" r="r" b="b"/>
              <a:pathLst>
                <a:path w="820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8206" y="46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-2368775" y="-279825"/>
              <a:ext cx="119175" cy="11675"/>
            </a:xfrm>
            <a:custGeom>
              <a:avLst/>
              <a:gdLst/>
              <a:ahLst/>
              <a:cxnLst/>
              <a:rect l="l" t="t" r="r" b="b"/>
              <a:pathLst>
                <a:path w="4767" h="467" extrusionOk="0">
                  <a:moveTo>
                    <a:pt x="1" y="0"/>
                  </a:moveTo>
                  <a:lnTo>
                    <a:pt x="1" y="467"/>
                  </a:lnTo>
                  <a:lnTo>
                    <a:pt x="4767" y="467"/>
                  </a:lnTo>
                  <a:lnTo>
                    <a:pt x="4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-2610050" y="-245125"/>
              <a:ext cx="268175" cy="11675"/>
            </a:xfrm>
            <a:custGeom>
              <a:avLst/>
              <a:gdLst/>
              <a:ahLst/>
              <a:cxnLst/>
              <a:rect l="l" t="t" r="r" b="b"/>
              <a:pathLst>
                <a:path w="10727" h="467" extrusionOk="0">
                  <a:moveTo>
                    <a:pt x="1" y="1"/>
                  </a:moveTo>
                  <a:lnTo>
                    <a:pt x="1" y="466"/>
                  </a:lnTo>
                  <a:lnTo>
                    <a:pt x="10726" y="466"/>
                  </a:lnTo>
                  <a:lnTo>
                    <a:pt x="107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-2602550" y="-175875"/>
              <a:ext cx="411850" cy="11700"/>
            </a:xfrm>
            <a:custGeom>
              <a:avLst/>
              <a:gdLst/>
              <a:ahLst/>
              <a:cxnLst/>
              <a:rect l="l" t="t" r="r" b="b"/>
              <a:pathLst>
                <a:path w="16474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3" y="468"/>
                  </a:lnTo>
                  <a:lnTo>
                    <a:pt x="164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-2594500" y="-141150"/>
              <a:ext cx="241425" cy="11700"/>
            </a:xfrm>
            <a:custGeom>
              <a:avLst/>
              <a:gdLst/>
              <a:ahLst/>
              <a:cxnLst/>
              <a:rect l="l" t="t" r="r" b="b"/>
              <a:pathLst>
                <a:path w="965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-2318850" y="-141150"/>
              <a:ext cx="136150" cy="11700"/>
            </a:xfrm>
            <a:custGeom>
              <a:avLst/>
              <a:gdLst/>
              <a:ahLst/>
              <a:cxnLst/>
              <a:rect l="l" t="t" r="r" b="b"/>
              <a:pathLst>
                <a:path w="5446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-2389075" y="-1151350"/>
              <a:ext cx="411800" cy="11700"/>
            </a:xfrm>
            <a:custGeom>
              <a:avLst/>
              <a:gdLst/>
              <a:ahLst/>
              <a:cxnLst/>
              <a:rect l="l" t="t" r="r" b="b"/>
              <a:pathLst>
                <a:path w="16472" h="468" extrusionOk="0">
                  <a:moveTo>
                    <a:pt x="0" y="1"/>
                  </a:moveTo>
                  <a:lnTo>
                    <a:pt x="0" y="468"/>
                  </a:lnTo>
                  <a:lnTo>
                    <a:pt x="16472" y="468"/>
                  </a:lnTo>
                  <a:lnTo>
                    <a:pt x="164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9"/>
            <p:cNvSpPr/>
            <p:nvPr/>
          </p:nvSpPr>
          <p:spPr>
            <a:xfrm>
              <a:off x="-2368425" y="-1083525"/>
              <a:ext cx="188750" cy="11700"/>
            </a:xfrm>
            <a:custGeom>
              <a:avLst/>
              <a:gdLst/>
              <a:ahLst/>
              <a:cxnLst/>
              <a:rect l="l" t="t" r="r" b="b"/>
              <a:pathLst>
                <a:path w="7550" h="468" extrusionOk="0">
                  <a:moveTo>
                    <a:pt x="0" y="1"/>
                  </a:moveTo>
                  <a:lnTo>
                    <a:pt x="0" y="468"/>
                  </a:lnTo>
                  <a:lnTo>
                    <a:pt x="7550" y="468"/>
                  </a:lnTo>
                  <a:lnTo>
                    <a:pt x="75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9"/>
            <p:cNvSpPr/>
            <p:nvPr/>
          </p:nvSpPr>
          <p:spPr>
            <a:xfrm>
              <a:off x="-2381075" y="-1116625"/>
              <a:ext cx="241450" cy="11700"/>
            </a:xfrm>
            <a:custGeom>
              <a:avLst/>
              <a:gdLst/>
              <a:ahLst/>
              <a:cxnLst/>
              <a:rect l="l" t="t" r="r" b="b"/>
              <a:pathLst>
                <a:path w="9658" h="468" extrusionOk="0">
                  <a:moveTo>
                    <a:pt x="0" y="0"/>
                  </a:moveTo>
                  <a:lnTo>
                    <a:pt x="0" y="467"/>
                  </a:lnTo>
                  <a:lnTo>
                    <a:pt x="9657" y="467"/>
                  </a:lnTo>
                  <a:lnTo>
                    <a:pt x="96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-2105425" y="-1116625"/>
              <a:ext cx="136175" cy="11700"/>
            </a:xfrm>
            <a:custGeom>
              <a:avLst/>
              <a:gdLst/>
              <a:ahLst/>
              <a:cxnLst/>
              <a:rect l="l" t="t" r="r" b="b"/>
              <a:pathLst>
                <a:path w="5447" h="468" extrusionOk="0">
                  <a:moveTo>
                    <a:pt x="0" y="0"/>
                  </a:moveTo>
                  <a:lnTo>
                    <a:pt x="0" y="467"/>
                  </a:lnTo>
                  <a:lnTo>
                    <a:pt x="5446" y="467"/>
                  </a:lnTo>
                  <a:lnTo>
                    <a:pt x="54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-2745125" y="-48305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8" y="2222"/>
                  </a:lnTo>
                  <a:lnTo>
                    <a:pt x="2511" y="2222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-2734700" y="-380250"/>
              <a:ext cx="62800" cy="55625"/>
            </a:xfrm>
            <a:custGeom>
              <a:avLst/>
              <a:gdLst/>
              <a:ahLst/>
              <a:cxnLst/>
              <a:rect l="l" t="t" r="r" b="b"/>
              <a:pathLst>
                <a:path w="2512" h="2225" extrusionOk="0">
                  <a:moveTo>
                    <a:pt x="1" y="0"/>
                  </a:moveTo>
                  <a:lnTo>
                    <a:pt x="288" y="2224"/>
                  </a:lnTo>
                  <a:lnTo>
                    <a:pt x="2512" y="222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-2724250" y="-2774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0" y="0"/>
                  </a:moveTo>
                  <a:lnTo>
                    <a:pt x="289" y="2223"/>
                  </a:lnTo>
                  <a:lnTo>
                    <a:pt x="2511" y="2223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-2713825" y="-174600"/>
              <a:ext cx="62800" cy="55575"/>
            </a:xfrm>
            <a:custGeom>
              <a:avLst/>
              <a:gdLst/>
              <a:ahLst/>
              <a:cxnLst/>
              <a:rect l="l" t="t" r="r" b="b"/>
              <a:pathLst>
                <a:path w="2512" h="2223" extrusionOk="0">
                  <a:moveTo>
                    <a:pt x="1" y="1"/>
                  </a:moveTo>
                  <a:lnTo>
                    <a:pt x="290" y="2223"/>
                  </a:lnTo>
                  <a:lnTo>
                    <a:pt x="2512" y="2223"/>
                  </a:lnTo>
                  <a:lnTo>
                    <a:pt x="22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-2195375" y="-850500"/>
              <a:ext cx="337000" cy="335550"/>
            </a:xfrm>
            <a:custGeom>
              <a:avLst/>
              <a:gdLst/>
              <a:ahLst/>
              <a:cxnLst/>
              <a:rect l="l" t="t" r="r" b="b"/>
              <a:pathLst>
                <a:path w="13480" h="13422" extrusionOk="0">
                  <a:moveTo>
                    <a:pt x="5523" y="0"/>
                  </a:moveTo>
                  <a:cubicBezTo>
                    <a:pt x="5511" y="0"/>
                    <a:pt x="5498" y="4"/>
                    <a:pt x="5485" y="12"/>
                  </a:cubicBezTo>
                  <a:cubicBezTo>
                    <a:pt x="3079" y="1486"/>
                    <a:pt x="544" y="3998"/>
                    <a:pt x="321" y="6972"/>
                  </a:cubicBezTo>
                  <a:cubicBezTo>
                    <a:pt x="128" y="9525"/>
                    <a:pt x="1728" y="12070"/>
                    <a:pt x="4110" y="13001"/>
                  </a:cubicBezTo>
                  <a:cubicBezTo>
                    <a:pt x="4839" y="13286"/>
                    <a:pt x="5612" y="13422"/>
                    <a:pt x="6384" y="13422"/>
                  </a:cubicBezTo>
                  <a:cubicBezTo>
                    <a:pt x="8313" y="13422"/>
                    <a:pt x="10238" y="12570"/>
                    <a:pt x="11459" y="11045"/>
                  </a:cubicBezTo>
                  <a:cubicBezTo>
                    <a:pt x="13074" y="9031"/>
                    <a:pt x="13480" y="5969"/>
                    <a:pt x="12229" y="3669"/>
                  </a:cubicBezTo>
                  <a:cubicBezTo>
                    <a:pt x="11409" y="2162"/>
                    <a:pt x="10004" y="1492"/>
                    <a:pt x="8541" y="1492"/>
                  </a:cubicBezTo>
                  <a:cubicBezTo>
                    <a:pt x="7157" y="1492"/>
                    <a:pt x="5721" y="2092"/>
                    <a:pt x="4682" y="3147"/>
                  </a:cubicBezTo>
                  <a:cubicBezTo>
                    <a:pt x="4609" y="3220"/>
                    <a:pt x="4676" y="3318"/>
                    <a:pt x="4756" y="3318"/>
                  </a:cubicBezTo>
                  <a:cubicBezTo>
                    <a:pt x="4779" y="3318"/>
                    <a:pt x="4803" y="3310"/>
                    <a:pt x="4825" y="3291"/>
                  </a:cubicBezTo>
                  <a:cubicBezTo>
                    <a:pt x="5890" y="2374"/>
                    <a:pt x="7145" y="1695"/>
                    <a:pt x="8489" y="1695"/>
                  </a:cubicBezTo>
                  <a:cubicBezTo>
                    <a:pt x="8977" y="1695"/>
                    <a:pt x="9476" y="1785"/>
                    <a:pt x="9982" y="1984"/>
                  </a:cubicBezTo>
                  <a:cubicBezTo>
                    <a:pt x="11711" y="2667"/>
                    <a:pt x="12499" y="4494"/>
                    <a:pt x="12588" y="6257"/>
                  </a:cubicBezTo>
                  <a:cubicBezTo>
                    <a:pt x="12748" y="9413"/>
                    <a:pt x="10650" y="12334"/>
                    <a:pt x="7498" y="12917"/>
                  </a:cubicBezTo>
                  <a:cubicBezTo>
                    <a:pt x="7134" y="12985"/>
                    <a:pt x="6771" y="13018"/>
                    <a:pt x="6413" y="13018"/>
                  </a:cubicBezTo>
                  <a:cubicBezTo>
                    <a:pt x="3706" y="13018"/>
                    <a:pt x="1301" y="11146"/>
                    <a:pt x="724" y="8389"/>
                  </a:cubicBezTo>
                  <a:cubicBezTo>
                    <a:pt x="1" y="4932"/>
                    <a:pt x="2838" y="1824"/>
                    <a:pt x="5560" y="140"/>
                  </a:cubicBezTo>
                  <a:cubicBezTo>
                    <a:pt x="5630" y="99"/>
                    <a:pt x="5588" y="0"/>
                    <a:pt x="5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-1482325" y="-396575"/>
              <a:ext cx="432875" cy="1472500"/>
            </a:xfrm>
            <a:custGeom>
              <a:avLst/>
              <a:gdLst/>
              <a:ahLst/>
              <a:cxnLst/>
              <a:rect l="l" t="t" r="r" b="b"/>
              <a:pathLst>
                <a:path w="17315" h="58900" extrusionOk="0">
                  <a:moveTo>
                    <a:pt x="6927" y="1"/>
                  </a:moveTo>
                  <a:cubicBezTo>
                    <a:pt x="4931" y="1"/>
                    <a:pt x="2810" y="1230"/>
                    <a:pt x="2022" y="4235"/>
                  </a:cubicBezTo>
                  <a:cubicBezTo>
                    <a:pt x="0" y="11932"/>
                    <a:pt x="3382" y="26739"/>
                    <a:pt x="3182" y="28590"/>
                  </a:cubicBezTo>
                  <a:cubicBezTo>
                    <a:pt x="2977" y="30439"/>
                    <a:pt x="7900" y="55296"/>
                    <a:pt x="7812" y="55742"/>
                  </a:cubicBezTo>
                  <a:cubicBezTo>
                    <a:pt x="7812" y="55742"/>
                    <a:pt x="6540" y="56402"/>
                    <a:pt x="5392" y="57107"/>
                  </a:cubicBezTo>
                  <a:cubicBezTo>
                    <a:pt x="4352" y="57747"/>
                    <a:pt x="3421" y="58432"/>
                    <a:pt x="3623" y="58700"/>
                  </a:cubicBezTo>
                  <a:cubicBezTo>
                    <a:pt x="3731" y="58841"/>
                    <a:pt x="4362" y="58899"/>
                    <a:pt x="5252" y="58899"/>
                  </a:cubicBezTo>
                  <a:cubicBezTo>
                    <a:pt x="7943" y="58899"/>
                    <a:pt x="13006" y="58365"/>
                    <a:pt x="13220" y="57936"/>
                  </a:cubicBezTo>
                  <a:cubicBezTo>
                    <a:pt x="13403" y="57563"/>
                    <a:pt x="13177" y="56821"/>
                    <a:pt x="13085" y="56035"/>
                  </a:cubicBezTo>
                  <a:cubicBezTo>
                    <a:pt x="13040" y="55622"/>
                    <a:pt x="13027" y="55197"/>
                    <a:pt x="13129" y="54811"/>
                  </a:cubicBezTo>
                  <a:cubicBezTo>
                    <a:pt x="17314" y="39246"/>
                    <a:pt x="11472" y="28537"/>
                    <a:pt x="11608" y="26945"/>
                  </a:cubicBezTo>
                  <a:cubicBezTo>
                    <a:pt x="11750" y="25351"/>
                    <a:pt x="15433" y="11868"/>
                    <a:pt x="10782" y="2196"/>
                  </a:cubicBezTo>
                  <a:cubicBezTo>
                    <a:pt x="10127" y="834"/>
                    <a:pt x="8570" y="1"/>
                    <a:pt x="69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-1396800" y="1004300"/>
              <a:ext cx="249550" cy="71625"/>
            </a:xfrm>
            <a:custGeom>
              <a:avLst/>
              <a:gdLst/>
              <a:ahLst/>
              <a:cxnLst/>
              <a:rect l="l" t="t" r="r" b="b"/>
              <a:pathLst>
                <a:path w="9982" h="2865" extrusionOk="0">
                  <a:moveTo>
                    <a:pt x="9664" y="0"/>
                  </a:moveTo>
                  <a:cubicBezTo>
                    <a:pt x="8639" y="514"/>
                    <a:pt x="4446" y="1773"/>
                    <a:pt x="2687" y="1773"/>
                  </a:cubicBezTo>
                  <a:cubicBezTo>
                    <a:pt x="2233" y="1773"/>
                    <a:pt x="1941" y="1689"/>
                    <a:pt x="1908" y="1486"/>
                  </a:cubicBezTo>
                  <a:cubicBezTo>
                    <a:pt x="1889" y="1354"/>
                    <a:pt x="1914" y="1212"/>
                    <a:pt x="1972" y="1072"/>
                  </a:cubicBezTo>
                  <a:lnTo>
                    <a:pt x="1972" y="1072"/>
                  </a:lnTo>
                  <a:cubicBezTo>
                    <a:pt x="931" y="1712"/>
                    <a:pt x="0" y="2397"/>
                    <a:pt x="202" y="2665"/>
                  </a:cubicBezTo>
                  <a:cubicBezTo>
                    <a:pt x="310" y="2806"/>
                    <a:pt x="941" y="2864"/>
                    <a:pt x="1831" y="2864"/>
                  </a:cubicBezTo>
                  <a:cubicBezTo>
                    <a:pt x="4522" y="2864"/>
                    <a:pt x="9585" y="2330"/>
                    <a:pt x="9799" y="1901"/>
                  </a:cubicBezTo>
                  <a:cubicBezTo>
                    <a:pt x="9982" y="1528"/>
                    <a:pt x="9756" y="786"/>
                    <a:pt x="9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-1493375" y="-417650"/>
              <a:ext cx="437450" cy="1325325"/>
            </a:xfrm>
            <a:custGeom>
              <a:avLst/>
              <a:gdLst/>
              <a:ahLst/>
              <a:cxnLst/>
              <a:rect l="l" t="t" r="r" b="b"/>
              <a:pathLst>
                <a:path w="17498" h="53013" extrusionOk="0">
                  <a:moveTo>
                    <a:pt x="6961" y="0"/>
                  </a:moveTo>
                  <a:cubicBezTo>
                    <a:pt x="4661" y="0"/>
                    <a:pt x="2428" y="1591"/>
                    <a:pt x="1538" y="4949"/>
                  </a:cubicBezTo>
                  <a:cubicBezTo>
                    <a:pt x="1" y="10752"/>
                    <a:pt x="1867" y="23522"/>
                    <a:pt x="2401" y="27544"/>
                  </a:cubicBezTo>
                  <a:cubicBezTo>
                    <a:pt x="2935" y="31568"/>
                    <a:pt x="3357" y="52597"/>
                    <a:pt x="3357" y="52597"/>
                  </a:cubicBezTo>
                  <a:cubicBezTo>
                    <a:pt x="5000" y="52900"/>
                    <a:pt x="6710" y="53013"/>
                    <a:pt x="8343" y="53013"/>
                  </a:cubicBezTo>
                  <a:cubicBezTo>
                    <a:pt x="13065" y="53013"/>
                    <a:pt x="17149" y="52070"/>
                    <a:pt x="17149" y="52070"/>
                  </a:cubicBezTo>
                  <a:cubicBezTo>
                    <a:pt x="17497" y="46627"/>
                    <a:pt x="13081" y="28161"/>
                    <a:pt x="13273" y="27252"/>
                  </a:cubicBezTo>
                  <a:cubicBezTo>
                    <a:pt x="15402" y="17099"/>
                    <a:pt x="14537" y="6257"/>
                    <a:pt x="11595" y="2459"/>
                  </a:cubicBezTo>
                  <a:cubicBezTo>
                    <a:pt x="10344" y="843"/>
                    <a:pt x="8635" y="0"/>
                    <a:pt x="69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-1919275" y="-435875"/>
              <a:ext cx="682450" cy="1543250"/>
            </a:xfrm>
            <a:custGeom>
              <a:avLst/>
              <a:gdLst/>
              <a:ahLst/>
              <a:cxnLst/>
              <a:rect l="l" t="t" r="r" b="b"/>
              <a:pathLst>
                <a:path w="27298" h="61730" extrusionOk="0">
                  <a:moveTo>
                    <a:pt x="18304" y="0"/>
                  </a:moveTo>
                  <a:cubicBezTo>
                    <a:pt x="16207" y="0"/>
                    <a:pt x="13968" y="1356"/>
                    <a:pt x="13367" y="4591"/>
                  </a:cubicBezTo>
                  <a:cubicBezTo>
                    <a:pt x="11908" y="12416"/>
                    <a:pt x="8160" y="27989"/>
                    <a:pt x="7889" y="29831"/>
                  </a:cubicBezTo>
                  <a:cubicBezTo>
                    <a:pt x="7458" y="32752"/>
                    <a:pt x="5068" y="57577"/>
                    <a:pt x="5013" y="58029"/>
                  </a:cubicBezTo>
                  <a:cubicBezTo>
                    <a:pt x="5013" y="58029"/>
                    <a:pt x="2964" y="59117"/>
                    <a:pt x="1870" y="59901"/>
                  </a:cubicBezTo>
                  <a:cubicBezTo>
                    <a:pt x="879" y="60618"/>
                    <a:pt x="1" y="61368"/>
                    <a:pt x="221" y="61619"/>
                  </a:cubicBezTo>
                  <a:cubicBezTo>
                    <a:pt x="289" y="61696"/>
                    <a:pt x="548" y="61730"/>
                    <a:pt x="942" y="61730"/>
                  </a:cubicBezTo>
                  <a:cubicBezTo>
                    <a:pt x="3288" y="61730"/>
                    <a:pt x="10420" y="60532"/>
                    <a:pt x="10627" y="60027"/>
                  </a:cubicBezTo>
                  <a:cubicBezTo>
                    <a:pt x="10781" y="59641"/>
                    <a:pt x="10503" y="58916"/>
                    <a:pt x="10355" y="58141"/>
                  </a:cubicBezTo>
                  <a:cubicBezTo>
                    <a:pt x="10280" y="57733"/>
                    <a:pt x="10086" y="57248"/>
                    <a:pt x="10310" y="56917"/>
                  </a:cubicBezTo>
                  <a:cubicBezTo>
                    <a:pt x="19373" y="43578"/>
                    <a:pt x="16839" y="30841"/>
                    <a:pt x="16860" y="29241"/>
                  </a:cubicBezTo>
                  <a:cubicBezTo>
                    <a:pt x="16886" y="27643"/>
                    <a:pt x="27298" y="11231"/>
                    <a:pt x="21956" y="1923"/>
                  </a:cubicBezTo>
                  <a:cubicBezTo>
                    <a:pt x="21258" y="707"/>
                    <a:pt x="19818" y="0"/>
                    <a:pt x="183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-1919275" y="1017650"/>
              <a:ext cx="269575" cy="89725"/>
            </a:xfrm>
            <a:custGeom>
              <a:avLst/>
              <a:gdLst/>
              <a:ahLst/>
              <a:cxnLst/>
              <a:rect l="l" t="t" r="r" b="b"/>
              <a:pathLst>
                <a:path w="10783" h="3589" extrusionOk="0">
                  <a:moveTo>
                    <a:pt x="10355" y="0"/>
                  </a:moveTo>
                  <a:cubicBezTo>
                    <a:pt x="9318" y="617"/>
                    <a:pt x="4217" y="2408"/>
                    <a:pt x="2441" y="2408"/>
                  </a:cubicBezTo>
                  <a:cubicBezTo>
                    <a:pt x="2094" y="2408"/>
                    <a:pt x="1874" y="2340"/>
                    <a:pt x="1837" y="2181"/>
                  </a:cubicBezTo>
                  <a:cubicBezTo>
                    <a:pt x="1809" y="2049"/>
                    <a:pt x="1824" y="1905"/>
                    <a:pt x="1870" y="1760"/>
                  </a:cubicBezTo>
                  <a:lnTo>
                    <a:pt x="1870" y="1760"/>
                  </a:lnTo>
                  <a:cubicBezTo>
                    <a:pt x="879" y="2477"/>
                    <a:pt x="1" y="3227"/>
                    <a:pt x="222" y="3478"/>
                  </a:cubicBezTo>
                  <a:cubicBezTo>
                    <a:pt x="290" y="3555"/>
                    <a:pt x="549" y="3589"/>
                    <a:pt x="943" y="3589"/>
                  </a:cubicBezTo>
                  <a:cubicBezTo>
                    <a:pt x="3288" y="3589"/>
                    <a:pt x="10421" y="2391"/>
                    <a:pt x="10627" y="1886"/>
                  </a:cubicBezTo>
                  <a:cubicBezTo>
                    <a:pt x="10783" y="1500"/>
                    <a:pt x="10503" y="775"/>
                    <a:pt x="103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-1802950" y="-447025"/>
              <a:ext cx="550450" cy="1371400"/>
            </a:xfrm>
            <a:custGeom>
              <a:avLst/>
              <a:gdLst/>
              <a:ahLst/>
              <a:cxnLst/>
              <a:rect l="l" t="t" r="r" b="b"/>
              <a:pathLst>
                <a:path w="22018" h="54856" extrusionOk="0">
                  <a:moveTo>
                    <a:pt x="13903" y="0"/>
                  </a:moveTo>
                  <a:cubicBezTo>
                    <a:pt x="11917" y="0"/>
                    <a:pt x="9941" y="1418"/>
                    <a:pt x="8635" y="3867"/>
                  </a:cubicBezTo>
                  <a:cubicBezTo>
                    <a:pt x="7550" y="5899"/>
                    <a:pt x="2981" y="26733"/>
                    <a:pt x="2784" y="29550"/>
                  </a:cubicBezTo>
                  <a:cubicBezTo>
                    <a:pt x="2544" y="32975"/>
                    <a:pt x="0" y="54177"/>
                    <a:pt x="0" y="54177"/>
                  </a:cubicBezTo>
                  <a:cubicBezTo>
                    <a:pt x="1833" y="54675"/>
                    <a:pt x="3569" y="54856"/>
                    <a:pt x="5122" y="54856"/>
                  </a:cubicBezTo>
                  <a:cubicBezTo>
                    <a:pt x="9200" y="54856"/>
                    <a:pt x="12017" y="53612"/>
                    <a:pt x="12017" y="53612"/>
                  </a:cubicBezTo>
                  <a:cubicBezTo>
                    <a:pt x="15547" y="40255"/>
                    <a:pt x="12643" y="30795"/>
                    <a:pt x="12824" y="29399"/>
                  </a:cubicBezTo>
                  <a:cubicBezTo>
                    <a:pt x="13005" y="28001"/>
                    <a:pt x="22018" y="16093"/>
                    <a:pt x="20210" y="7807"/>
                  </a:cubicBezTo>
                  <a:cubicBezTo>
                    <a:pt x="19016" y="2332"/>
                    <a:pt x="16451" y="0"/>
                    <a:pt x="13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-1442925" y="-256600"/>
              <a:ext cx="226350" cy="477450"/>
            </a:xfrm>
            <a:custGeom>
              <a:avLst/>
              <a:gdLst/>
              <a:ahLst/>
              <a:cxnLst/>
              <a:rect l="l" t="t" r="r" b="b"/>
              <a:pathLst>
                <a:path w="9054" h="19098" extrusionOk="0">
                  <a:moveTo>
                    <a:pt x="8949" y="1"/>
                  </a:moveTo>
                  <a:cubicBezTo>
                    <a:pt x="8928" y="1"/>
                    <a:pt x="8908" y="13"/>
                    <a:pt x="8904" y="39"/>
                  </a:cubicBezTo>
                  <a:cubicBezTo>
                    <a:pt x="8672" y="1697"/>
                    <a:pt x="8492" y="3381"/>
                    <a:pt x="7990" y="4987"/>
                  </a:cubicBezTo>
                  <a:cubicBezTo>
                    <a:pt x="7431" y="6773"/>
                    <a:pt x="6445" y="8078"/>
                    <a:pt x="5324" y="9540"/>
                  </a:cubicBezTo>
                  <a:cubicBezTo>
                    <a:pt x="4317" y="10854"/>
                    <a:pt x="3618" y="12361"/>
                    <a:pt x="2836" y="13813"/>
                  </a:cubicBezTo>
                  <a:cubicBezTo>
                    <a:pt x="1896" y="15561"/>
                    <a:pt x="914" y="17286"/>
                    <a:pt x="12" y="19055"/>
                  </a:cubicBezTo>
                  <a:cubicBezTo>
                    <a:pt x="0" y="19078"/>
                    <a:pt x="19" y="19098"/>
                    <a:pt x="39" y="19098"/>
                  </a:cubicBezTo>
                  <a:cubicBezTo>
                    <a:pt x="48" y="19098"/>
                    <a:pt x="56" y="19094"/>
                    <a:pt x="63" y="19085"/>
                  </a:cubicBezTo>
                  <a:cubicBezTo>
                    <a:pt x="2119" y="15655"/>
                    <a:pt x="3819" y="12008"/>
                    <a:pt x="6315" y="8870"/>
                  </a:cubicBezTo>
                  <a:cubicBezTo>
                    <a:pt x="8305" y="6368"/>
                    <a:pt x="9054" y="3209"/>
                    <a:pt x="9007" y="53"/>
                  </a:cubicBezTo>
                  <a:cubicBezTo>
                    <a:pt x="9007" y="21"/>
                    <a:pt x="8977" y="1"/>
                    <a:pt x="89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-1401050" y="182900"/>
              <a:ext cx="48750" cy="688175"/>
            </a:xfrm>
            <a:custGeom>
              <a:avLst/>
              <a:gdLst/>
              <a:ahLst/>
              <a:cxnLst/>
              <a:rect l="l" t="t" r="r" b="b"/>
              <a:pathLst>
                <a:path w="1950" h="27527" extrusionOk="0">
                  <a:moveTo>
                    <a:pt x="48" y="1"/>
                  </a:moveTo>
                  <a:cubicBezTo>
                    <a:pt x="25" y="1"/>
                    <a:pt x="1" y="20"/>
                    <a:pt x="5" y="49"/>
                  </a:cubicBezTo>
                  <a:cubicBezTo>
                    <a:pt x="1544" y="9100"/>
                    <a:pt x="1581" y="18304"/>
                    <a:pt x="1804" y="27458"/>
                  </a:cubicBezTo>
                  <a:cubicBezTo>
                    <a:pt x="1806" y="27504"/>
                    <a:pt x="1842" y="27527"/>
                    <a:pt x="1878" y="27527"/>
                  </a:cubicBezTo>
                  <a:cubicBezTo>
                    <a:pt x="1913" y="27527"/>
                    <a:pt x="1948" y="27504"/>
                    <a:pt x="1946" y="27458"/>
                  </a:cubicBezTo>
                  <a:cubicBezTo>
                    <a:pt x="1741" y="18325"/>
                    <a:pt x="1949" y="9016"/>
                    <a:pt x="80" y="28"/>
                  </a:cubicBezTo>
                  <a:cubicBezTo>
                    <a:pt x="76" y="9"/>
                    <a:pt x="62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-1713175" y="-359100"/>
              <a:ext cx="227850" cy="1245375"/>
            </a:xfrm>
            <a:custGeom>
              <a:avLst/>
              <a:gdLst/>
              <a:ahLst/>
              <a:cxnLst/>
              <a:rect l="l" t="t" r="r" b="b"/>
              <a:pathLst>
                <a:path w="9114" h="49815" extrusionOk="0">
                  <a:moveTo>
                    <a:pt x="9078" y="0"/>
                  </a:moveTo>
                  <a:cubicBezTo>
                    <a:pt x="9066" y="0"/>
                    <a:pt x="9055" y="7"/>
                    <a:pt x="9052" y="22"/>
                  </a:cubicBezTo>
                  <a:cubicBezTo>
                    <a:pt x="7742" y="4126"/>
                    <a:pt x="6552" y="8268"/>
                    <a:pt x="5321" y="12395"/>
                  </a:cubicBezTo>
                  <a:cubicBezTo>
                    <a:pt x="4113" y="16443"/>
                    <a:pt x="2704" y="20505"/>
                    <a:pt x="2003" y="24680"/>
                  </a:cubicBezTo>
                  <a:cubicBezTo>
                    <a:pt x="1336" y="28665"/>
                    <a:pt x="1228" y="32770"/>
                    <a:pt x="933" y="36795"/>
                  </a:cubicBezTo>
                  <a:cubicBezTo>
                    <a:pt x="617" y="41107"/>
                    <a:pt x="282" y="45418"/>
                    <a:pt x="4" y="49731"/>
                  </a:cubicBezTo>
                  <a:cubicBezTo>
                    <a:pt x="0" y="49787"/>
                    <a:pt x="41" y="49815"/>
                    <a:pt x="85" y="49815"/>
                  </a:cubicBezTo>
                  <a:cubicBezTo>
                    <a:pt x="129" y="49815"/>
                    <a:pt x="174" y="49786"/>
                    <a:pt x="179" y="49731"/>
                  </a:cubicBezTo>
                  <a:cubicBezTo>
                    <a:pt x="534" y="45423"/>
                    <a:pt x="831" y="41107"/>
                    <a:pt x="1149" y="36795"/>
                  </a:cubicBezTo>
                  <a:cubicBezTo>
                    <a:pt x="1452" y="32652"/>
                    <a:pt x="1482" y="28373"/>
                    <a:pt x="2250" y="24283"/>
                  </a:cubicBezTo>
                  <a:cubicBezTo>
                    <a:pt x="3004" y="20268"/>
                    <a:pt x="4345" y="16358"/>
                    <a:pt x="5497" y="12443"/>
                  </a:cubicBezTo>
                  <a:cubicBezTo>
                    <a:pt x="6714" y="8313"/>
                    <a:pt x="7970" y="4192"/>
                    <a:pt x="9108" y="37"/>
                  </a:cubicBezTo>
                  <a:cubicBezTo>
                    <a:pt x="9114" y="15"/>
                    <a:pt x="9096" y="0"/>
                    <a:pt x="90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-1815300" y="-929350"/>
              <a:ext cx="487550" cy="515575"/>
            </a:xfrm>
            <a:custGeom>
              <a:avLst/>
              <a:gdLst/>
              <a:ahLst/>
              <a:cxnLst/>
              <a:rect l="l" t="t" r="r" b="b"/>
              <a:pathLst>
                <a:path w="19502" h="20623" extrusionOk="0">
                  <a:moveTo>
                    <a:pt x="15348" y="0"/>
                  </a:moveTo>
                  <a:cubicBezTo>
                    <a:pt x="13781" y="0"/>
                    <a:pt x="12189" y="1255"/>
                    <a:pt x="12135" y="3143"/>
                  </a:cubicBezTo>
                  <a:cubicBezTo>
                    <a:pt x="12014" y="7513"/>
                    <a:pt x="11821" y="13599"/>
                    <a:pt x="11649" y="13936"/>
                  </a:cubicBezTo>
                  <a:cubicBezTo>
                    <a:pt x="11342" y="14530"/>
                    <a:pt x="1847" y="15431"/>
                    <a:pt x="924" y="16490"/>
                  </a:cubicBezTo>
                  <a:cubicBezTo>
                    <a:pt x="1" y="17551"/>
                    <a:pt x="382" y="19935"/>
                    <a:pt x="1994" y="20490"/>
                  </a:cubicBezTo>
                  <a:cubicBezTo>
                    <a:pt x="2253" y="20579"/>
                    <a:pt x="2834" y="20623"/>
                    <a:pt x="3630" y="20623"/>
                  </a:cubicBezTo>
                  <a:cubicBezTo>
                    <a:pt x="7788" y="20623"/>
                    <a:pt x="17807" y="19440"/>
                    <a:pt x="18406" y="17384"/>
                  </a:cubicBezTo>
                  <a:cubicBezTo>
                    <a:pt x="18928" y="15594"/>
                    <a:pt x="19501" y="9786"/>
                    <a:pt x="18304" y="2962"/>
                  </a:cubicBezTo>
                  <a:cubicBezTo>
                    <a:pt x="17937" y="868"/>
                    <a:pt x="16652" y="0"/>
                    <a:pt x="153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-1951225" y="-541700"/>
              <a:ext cx="219800" cy="127900"/>
            </a:xfrm>
            <a:custGeom>
              <a:avLst/>
              <a:gdLst/>
              <a:ahLst/>
              <a:cxnLst/>
              <a:rect l="l" t="t" r="r" b="b"/>
              <a:pathLst>
                <a:path w="8792" h="5116" extrusionOk="0">
                  <a:moveTo>
                    <a:pt x="3926" y="0"/>
                  </a:moveTo>
                  <a:cubicBezTo>
                    <a:pt x="2130" y="0"/>
                    <a:pt x="215" y="1860"/>
                    <a:pt x="50" y="2126"/>
                  </a:cubicBezTo>
                  <a:cubicBezTo>
                    <a:pt x="1" y="2207"/>
                    <a:pt x="35" y="2345"/>
                    <a:pt x="119" y="2503"/>
                  </a:cubicBezTo>
                  <a:cubicBezTo>
                    <a:pt x="134" y="2539"/>
                    <a:pt x="153" y="2574"/>
                    <a:pt x="177" y="2607"/>
                  </a:cubicBezTo>
                  <a:cubicBezTo>
                    <a:pt x="270" y="2759"/>
                    <a:pt x="381" y="2901"/>
                    <a:pt x="504" y="3032"/>
                  </a:cubicBezTo>
                  <a:cubicBezTo>
                    <a:pt x="529" y="3060"/>
                    <a:pt x="555" y="3087"/>
                    <a:pt x="581" y="3114"/>
                  </a:cubicBezTo>
                  <a:cubicBezTo>
                    <a:pt x="712" y="3252"/>
                    <a:pt x="854" y="3379"/>
                    <a:pt x="1006" y="3492"/>
                  </a:cubicBezTo>
                  <a:cubicBezTo>
                    <a:pt x="1044" y="3518"/>
                    <a:pt x="1078" y="3542"/>
                    <a:pt x="1111" y="3567"/>
                  </a:cubicBezTo>
                  <a:cubicBezTo>
                    <a:pt x="1274" y="3668"/>
                    <a:pt x="1421" y="3731"/>
                    <a:pt x="1537" y="3731"/>
                  </a:cubicBezTo>
                  <a:cubicBezTo>
                    <a:pt x="1563" y="3731"/>
                    <a:pt x="1587" y="3728"/>
                    <a:pt x="1610" y="3721"/>
                  </a:cubicBezTo>
                  <a:cubicBezTo>
                    <a:pt x="2060" y="3592"/>
                    <a:pt x="2995" y="3089"/>
                    <a:pt x="3572" y="3089"/>
                  </a:cubicBezTo>
                  <a:cubicBezTo>
                    <a:pt x="3660" y="3089"/>
                    <a:pt x="3741" y="3100"/>
                    <a:pt x="3809" y="3127"/>
                  </a:cubicBezTo>
                  <a:cubicBezTo>
                    <a:pt x="4778" y="3509"/>
                    <a:pt x="5056" y="4197"/>
                    <a:pt x="5879" y="4654"/>
                  </a:cubicBezTo>
                  <a:cubicBezTo>
                    <a:pt x="6537" y="5020"/>
                    <a:pt x="7166" y="5116"/>
                    <a:pt x="7678" y="5116"/>
                  </a:cubicBezTo>
                  <a:cubicBezTo>
                    <a:pt x="8210" y="5116"/>
                    <a:pt x="8615" y="5012"/>
                    <a:pt x="8791" y="5002"/>
                  </a:cubicBezTo>
                  <a:cubicBezTo>
                    <a:pt x="8791" y="5002"/>
                    <a:pt x="7982" y="476"/>
                    <a:pt x="7815" y="404"/>
                  </a:cubicBezTo>
                  <a:cubicBezTo>
                    <a:pt x="7654" y="335"/>
                    <a:pt x="5235" y="158"/>
                    <a:pt x="4255" y="22"/>
                  </a:cubicBezTo>
                  <a:cubicBezTo>
                    <a:pt x="4146" y="7"/>
                    <a:pt x="4037" y="0"/>
                    <a:pt x="3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-1948250" y="-515350"/>
              <a:ext cx="51975" cy="38825"/>
            </a:xfrm>
            <a:custGeom>
              <a:avLst/>
              <a:gdLst/>
              <a:ahLst/>
              <a:cxnLst/>
              <a:rect l="l" t="t" r="r" b="b"/>
              <a:pathLst>
                <a:path w="2079" h="1553" extrusionOk="0">
                  <a:moveTo>
                    <a:pt x="2013" y="1"/>
                  </a:moveTo>
                  <a:cubicBezTo>
                    <a:pt x="2008" y="1"/>
                    <a:pt x="2003" y="2"/>
                    <a:pt x="1998" y="4"/>
                  </a:cubicBezTo>
                  <a:cubicBezTo>
                    <a:pt x="1253" y="394"/>
                    <a:pt x="579" y="845"/>
                    <a:pt x="0" y="1449"/>
                  </a:cubicBezTo>
                  <a:cubicBezTo>
                    <a:pt x="17" y="1485"/>
                    <a:pt x="36" y="1520"/>
                    <a:pt x="60" y="1553"/>
                  </a:cubicBezTo>
                  <a:cubicBezTo>
                    <a:pt x="702" y="1045"/>
                    <a:pt x="1354" y="530"/>
                    <a:pt x="2043" y="82"/>
                  </a:cubicBezTo>
                  <a:cubicBezTo>
                    <a:pt x="2079" y="59"/>
                    <a:pt x="2052" y="1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-1938650" y="-502300"/>
              <a:ext cx="52075" cy="38450"/>
            </a:xfrm>
            <a:custGeom>
              <a:avLst/>
              <a:gdLst/>
              <a:ahLst/>
              <a:cxnLst/>
              <a:rect l="l" t="t" r="r" b="b"/>
              <a:pathLst>
                <a:path w="2083" h="1538" extrusionOk="0">
                  <a:moveTo>
                    <a:pt x="2022" y="0"/>
                  </a:moveTo>
                  <a:cubicBezTo>
                    <a:pt x="2017" y="0"/>
                    <a:pt x="2011" y="1"/>
                    <a:pt x="2006" y="4"/>
                  </a:cubicBezTo>
                  <a:cubicBezTo>
                    <a:pt x="1252" y="390"/>
                    <a:pt x="581" y="847"/>
                    <a:pt x="1" y="1456"/>
                  </a:cubicBezTo>
                  <a:cubicBezTo>
                    <a:pt x="26" y="1484"/>
                    <a:pt x="52" y="1511"/>
                    <a:pt x="78" y="1538"/>
                  </a:cubicBezTo>
                  <a:cubicBezTo>
                    <a:pt x="720" y="1034"/>
                    <a:pt x="1365" y="528"/>
                    <a:pt x="2046" y="80"/>
                  </a:cubicBezTo>
                  <a:cubicBezTo>
                    <a:pt x="2083" y="57"/>
                    <a:pt x="2058" y="0"/>
                    <a:pt x="2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-1926075" y="-489425"/>
              <a:ext cx="50725" cy="36925"/>
            </a:xfrm>
            <a:custGeom>
              <a:avLst/>
              <a:gdLst/>
              <a:ahLst/>
              <a:cxnLst/>
              <a:rect l="l" t="t" r="r" b="b"/>
              <a:pathLst>
                <a:path w="2029" h="1477" extrusionOk="0">
                  <a:moveTo>
                    <a:pt x="1971" y="0"/>
                  </a:moveTo>
                  <a:cubicBezTo>
                    <a:pt x="1966" y="0"/>
                    <a:pt x="1960" y="2"/>
                    <a:pt x="1953" y="5"/>
                  </a:cubicBezTo>
                  <a:cubicBezTo>
                    <a:pt x="1225" y="378"/>
                    <a:pt x="571" y="818"/>
                    <a:pt x="0" y="1401"/>
                  </a:cubicBezTo>
                  <a:cubicBezTo>
                    <a:pt x="39" y="1427"/>
                    <a:pt x="72" y="1451"/>
                    <a:pt x="107" y="1476"/>
                  </a:cubicBezTo>
                  <a:cubicBezTo>
                    <a:pt x="719" y="994"/>
                    <a:pt x="1340" y="507"/>
                    <a:pt x="1994" y="82"/>
                  </a:cubicBezTo>
                  <a:cubicBezTo>
                    <a:pt x="2028" y="58"/>
                    <a:pt x="2006" y="0"/>
                    <a:pt x="1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9"/>
            <p:cNvSpPr/>
            <p:nvPr/>
          </p:nvSpPr>
          <p:spPr>
            <a:xfrm>
              <a:off x="-1867350" y="-453775"/>
              <a:ext cx="81250" cy="33150"/>
            </a:xfrm>
            <a:custGeom>
              <a:avLst/>
              <a:gdLst/>
              <a:ahLst/>
              <a:cxnLst/>
              <a:rect l="l" t="t" r="r" b="b"/>
              <a:pathLst>
                <a:path w="3250" h="1326" extrusionOk="0">
                  <a:moveTo>
                    <a:pt x="1258" y="1"/>
                  </a:moveTo>
                  <a:cubicBezTo>
                    <a:pt x="1258" y="1"/>
                    <a:pt x="432" y="100"/>
                    <a:pt x="195" y="492"/>
                  </a:cubicBezTo>
                  <a:cubicBezTo>
                    <a:pt x="1" y="812"/>
                    <a:pt x="112" y="976"/>
                    <a:pt x="493" y="976"/>
                  </a:cubicBezTo>
                  <a:cubicBezTo>
                    <a:pt x="578" y="976"/>
                    <a:pt x="677" y="968"/>
                    <a:pt x="788" y="951"/>
                  </a:cubicBezTo>
                  <a:cubicBezTo>
                    <a:pt x="866" y="940"/>
                    <a:pt x="960" y="934"/>
                    <a:pt x="1066" y="934"/>
                  </a:cubicBezTo>
                  <a:cubicBezTo>
                    <a:pt x="1782" y="934"/>
                    <a:pt x="3020" y="1175"/>
                    <a:pt x="3247" y="1324"/>
                  </a:cubicBezTo>
                  <a:lnTo>
                    <a:pt x="3247" y="1324"/>
                  </a:lnTo>
                  <a:lnTo>
                    <a:pt x="1258" y="1"/>
                  </a:lnTo>
                  <a:close/>
                  <a:moveTo>
                    <a:pt x="3247" y="1324"/>
                  </a:moveTo>
                  <a:lnTo>
                    <a:pt x="3250" y="1325"/>
                  </a:lnTo>
                  <a:cubicBezTo>
                    <a:pt x="3249" y="1325"/>
                    <a:pt x="3248" y="1324"/>
                    <a:pt x="3247" y="13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9"/>
            <p:cNvSpPr/>
            <p:nvPr/>
          </p:nvSpPr>
          <p:spPr>
            <a:xfrm>
              <a:off x="-1605500" y="-957825"/>
              <a:ext cx="312075" cy="524425"/>
            </a:xfrm>
            <a:custGeom>
              <a:avLst/>
              <a:gdLst/>
              <a:ahLst/>
              <a:cxnLst/>
              <a:rect l="l" t="t" r="r" b="b"/>
              <a:pathLst>
                <a:path w="12483" h="20977" extrusionOk="0">
                  <a:moveTo>
                    <a:pt x="6657" y="0"/>
                  </a:moveTo>
                  <a:cubicBezTo>
                    <a:pt x="4918" y="0"/>
                    <a:pt x="3290" y="1414"/>
                    <a:pt x="3205" y="4546"/>
                  </a:cubicBezTo>
                  <a:cubicBezTo>
                    <a:pt x="3149" y="6590"/>
                    <a:pt x="3136" y="13936"/>
                    <a:pt x="3031" y="14108"/>
                  </a:cubicBezTo>
                  <a:cubicBezTo>
                    <a:pt x="2925" y="14280"/>
                    <a:pt x="1328" y="14904"/>
                    <a:pt x="664" y="15290"/>
                  </a:cubicBezTo>
                  <a:cubicBezTo>
                    <a:pt x="1" y="15675"/>
                    <a:pt x="2955" y="20028"/>
                    <a:pt x="5732" y="20956"/>
                  </a:cubicBezTo>
                  <a:cubicBezTo>
                    <a:pt x="5774" y="20970"/>
                    <a:pt x="5833" y="20977"/>
                    <a:pt x="5905" y="20977"/>
                  </a:cubicBezTo>
                  <a:cubicBezTo>
                    <a:pt x="6748" y="20977"/>
                    <a:pt x="9494" y="20065"/>
                    <a:pt x="10440" y="18946"/>
                  </a:cubicBezTo>
                  <a:cubicBezTo>
                    <a:pt x="12483" y="16532"/>
                    <a:pt x="11347" y="5113"/>
                    <a:pt x="10470" y="2921"/>
                  </a:cubicBezTo>
                  <a:cubicBezTo>
                    <a:pt x="9717" y="1037"/>
                    <a:pt x="8146" y="0"/>
                    <a:pt x="6657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9"/>
            <p:cNvSpPr/>
            <p:nvPr/>
          </p:nvSpPr>
          <p:spPr>
            <a:xfrm>
              <a:off x="-1602450" y="-620850"/>
              <a:ext cx="190975" cy="211250"/>
            </a:xfrm>
            <a:custGeom>
              <a:avLst/>
              <a:gdLst/>
              <a:ahLst/>
              <a:cxnLst/>
              <a:rect l="l" t="t" r="r" b="b"/>
              <a:pathLst>
                <a:path w="7639" h="8450" extrusionOk="0">
                  <a:moveTo>
                    <a:pt x="2440" y="1"/>
                  </a:moveTo>
                  <a:cubicBezTo>
                    <a:pt x="2159" y="1"/>
                    <a:pt x="0" y="1773"/>
                    <a:pt x="16" y="1955"/>
                  </a:cubicBezTo>
                  <a:cubicBezTo>
                    <a:pt x="316" y="5268"/>
                    <a:pt x="3991" y="8439"/>
                    <a:pt x="4385" y="8450"/>
                  </a:cubicBezTo>
                  <a:cubicBezTo>
                    <a:pt x="4386" y="8450"/>
                    <a:pt x="4387" y="8450"/>
                    <a:pt x="4388" y="8450"/>
                  </a:cubicBezTo>
                  <a:cubicBezTo>
                    <a:pt x="4792" y="8450"/>
                    <a:pt x="7639" y="6537"/>
                    <a:pt x="7455" y="6410"/>
                  </a:cubicBezTo>
                  <a:cubicBezTo>
                    <a:pt x="4720" y="4541"/>
                    <a:pt x="2670" y="67"/>
                    <a:pt x="2453" y="2"/>
                  </a:cubicBezTo>
                  <a:cubicBezTo>
                    <a:pt x="2449" y="1"/>
                    <a:pt x="2445" y="1"/>
                    <a:pt x="244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9"/>
            <p:cNvSpPr/>
            <p:nvPr/>
          </p:nvSpPr>
          <p:spPr>
            <a:xfrm>
              <a:off x="-1531725" y="-608800"/>
              <a:ext cx="111625" cy="144000"/>
            </a:xfrm>
            <a:custGeom>
              <a:avLst/>
              <a:gdLst/>
              <a:ahLst/>
              <a:cxnLst/>
              <a:rect l="l" t="t" r="r" b="b"/>
              <a:pathLst>
                <a:path w="4465" h="5760" extrusionOk="0">
                  <a:moveTo>
                    <a:pt x="79" y="1"/>
                  </a:moveTo>
                  <a:cubicBezTo>
                    <a:pt x="41" y="1"/>
                    <a:pt x="1" y="33"/>
                    <a:pt x="19" y="75"/>
                  </a:cubicBezTo>
                  <a:cubicBezTo>
                    <a:pt x="951" y="2287"/>
                    <a:pt x="2118" y="4574"/>
                    <a:pt x="4321" y="5748"/>
                  </a:cubicBezTo>
                  <a:cubicBezTo>
                    <a:pt x="4335" y="5756"/>
                    <a:pt x="4348" y="5759"/>
                    <a:pt x="4361" y="5759"/>
                  </a:cubicBezTo>
                  <a:cubicBezTo>
                    <a:pt x="4427" y="5759"/>
                    <a:pt x="4464" y="5665"/>
                    <a:pt x="4399" y="5617"/>
                  </a:cubicBezTo>
                  <a:cubicBezTo>
                    <a:pt x="2416" y="4179"/>
                    <a:pt x="1280" y="2134"/>
                    <a:pt x="128" y="29"/>
                  </a:cubicBezTo>
                  <a:cubicBezTo>
                    <a:pt x="117" y="9"/>
                    <a:pt x="98" y="1"/>
                    <a:pt x="79" y="1"/>
                  </a:cubicBezTo>
                  <a:close/>
                </a:path>
              </a:pathLst>
            </a:custGeom>
            <a:solidFill>
              <a:srgbClr val="EFC1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9"/>
            <p:cNvSpPr/>
            <p:nvPr/>
          </p:nvSpPr>
          <p:spPr>
            <a:xfrm>
              <a:off x="-1703300" y="-1295275"/>
              <a:ext cx="296050" cy="422850"/>
            </a:xfrm>
            <a:custGeom>
              <a:avLst/>
              <a:gdLst/>
              <a:ahLst/>
              <a:cxnLst/>
              <a:rect l="l" t="t" r="r" b="b"/>
              <a:pathLst>
                <a:path w="11842" h="16914" extrusionOk="0">
                  <a:moveTo>
                    <a:pt x="6163" y="0"/>
                  </a:moveTo>
                  <a:cubicBezTo>
                    <a:pt x="4516" y="0"/>
                    <a:pt x="2856" y="355"/>
                    <a:pt x="1928" y="1231"/>
                  </a:cubicBezTo>
                  <a:cubicBezTo>
                    <a:pt x="190" y="2878"/>
                    <a:pt x="1" y="8320"/>
                    <a:pt x="824" y="10501"/>
                  </a:cubicBezTo>
                  <a:cubicBezTo>
                    <a:pt x="1439" y="12144"/>
                    <a:pt x="2932" y="12514"/>
                    <a:pt x="4151" y="12514"/>
                  </a:cubicBezTo>
                  <a:cubicBezTo>
                    <a:pt x="5150" y="12514"/>
                    <a:pt x="5966" y="12266"/>
                    <a:pt x="5966" y="12266"/>
                  </a:cubicBezTo>
                  <a:cubicBezTo>
                    <a:pt x="5966" y="12266"/>
                    <a:pt x="5967" y="12275"/>
                    <a:pt x="5967" y="12288"/>
                  </a:cubicBezTo>
                  <a:cubicBezTo>
                    <a:pt x="5969" y="12399"/>
                    <a:pt x="5975" y="12887"/>
                    <a:pt x="6032" y="13447"/>
                  </a:cubicBezTo>
                  <a:cubicBezTo>
                    <a:pt x="6057" y="13678"/>
                    <a:pt x="6084" y="13927"/>
                    <a:pt x="6129" y="14165"/>
                  </a:cubicBezTo>
                  <a:cubicBezTo>
                    <a:pt x="6131" y="14187"/>
                    <a:pt x="6136" y="14204"/>
                    <a:pt x="6139" y="14226"/>
                  </a:cubicBezTo>
                  <a:cubicBezTo>
                    <a:pt x="6213" y="14608"/>
                    <a:pt x="4543" y="16913"/>
                    <a:pt x="6291" y="16913"/>
                  </a:cubicBezTo>
                  <a:cubicBezTo>
                    <a:pt x="6365" y="16913"/>
                    <a:pt x="6445" y="16909"/>
                    <a:pt x="6532" y="16900"/>
                  </a:cubicBezTo>
                  <a:cubicBezTo>
                    <a:pt x="7786" y="16776"/>
                    <a:pt x="10967" y="14608"/>
                    <a:pt x="11066" y="14100"/>
                  </a:cubicBezTo>
                  <a:cubicBezTo>
                    <a:pt x="11235" y="13221"/>
                    <a:pt x="11195" y="10159"/>
                    <a:pt x="11272" y="9041"/>
                  </a:cubicBezTo>
                  <a:cubicBezTo>
                    <a:pt x="11410" y="7095"/>
                    <a:pt x="11841" y="2316"/>
                    <a:pt x="10696" y="1183"/>
                  </a:cubicBezTo>
                  <a:cubicBezTo>
                    <a:pt x="9987" y="482"/>
                    <a:pt x="8084" y="0"/>
                    <a:pt x="61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9"/>
            <p:cNvSpPr/>
            <p:nvPr/>
          </p:nvSpPr>
          <p:spPr>
            <a:xfrm>
              <a:off x="-1717100" y="-1157075"/>
              <a:ext cx="33225" cy="83250"/>
            </a:xfrm>
            <a:custGeom>
              <a:avLst/>
              <a:gdLst/>
              <a:ahLst/>
              <a:cxnLst/>
              <a:rect l="l" t="t" r="r" b="b"/>
              <a:pathLst>
                <a:path w="1329" h="3330" extrusionOk="0">
                  <a:moveTo>
                    <a:pt x="982" y="1"/>
                  </a:moveTo>
                  <a:cubicBezTo>
                    <a:pt x="982" y="1"/>
                    <a:pt x="1" y="3254"/>
                    <a:pt x="367" y="3318"/>
                  </a:cubicBezTo>
                  <a:cubicBezTo>
                    <a:pt x="412" y="3326"/>
                    <a:pt x="460" y="3330"/>
                    <a:pt x="509" y="3330"/>
                  </a:cubicBezTo>
                  <a:cubicBezTo>
                    <a:pt x="869" y="3330"/>
                    <a:pt x="1328" y="3146"/>
                    <a:pt x="1328" y="3146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9"/>
            <p:cNvSpPr/>
            <p:nvPr/>
          </p:nvSpPr>
          <p:spPr>
            <a:xfrm>
              <a:off x="-1669950" y="-1128125"/>
              <a:ext cx="16250" cy="20000"/>
            </a:xfrm>
            <a:custGeom>
              <a:avLst/>
              <a:gdLst/>
              <a:ahLst/>
              <a:cxnLst/>
              <a:rect l="l" t="t" r="r" b="b"/>
              <a:pathLst>
                <a:path w="650" h="800" extrusionOk="0">
                  <a:moveTo>
                    <a:pt x="314" y="0"/>
                  </a:moveTo>
                  <a:cubicBezTo>
                    <a:pt x="308" y="0"/>
                    <a:pt x="301" y="0"/>
                    <a:pt x="295" y="1"/>
                  </a:cubicBezTo>
                  <a:cubicBezTo>
                    <a:pt x="125" y="14"/>
                    <a:pt x="0" y="203"/>
                    <a:pt x="18" y="424"/>
                  </a:cubicBezTo>
                  <a:cubicBezTo>
                    <a:pt x="34" y="636"/>
                    <a:pt x="175" y="799"/>
                    <a:pt x="337" y="799"/>
                  </a:cubicBezTo>
                  <a:cubicBezTo>
                    <a:pt x="344" y="799"/>
                    <a:pt x="350" y="799"/>
                    <a:pt x="356" y="799"/>
                  </a:cubicBezTo>
                  <a:cubicBezTo>
                    <a:pt x="527" y="787"/>
                    <a:pt x="650" y="597"/>
                    <a:pt x="633" y="377"/>
                  </a:cubicBezTo>
                  <a:cubicBezTo>
                    <a:pt x="616" y="163"/>
                    <a:pt x="475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9"/>
            <p:cNvSpPr/>
            <p:nvPr/>
          </p:nvSpPr>
          <p:spPr>
            <a:xfrm>
              <a:off x="-1678375" y="-1178375"/>
              <a:ext cx="40800" cy="20775"/>
            </a:xfrm>
            <a:custGeom>
              <a:avLst/>
              <a:gdLst/>
              <a:ahLst/>
              <a:cxnLst/>
              <a:rect l="l" t="t" r="r" b="b"/>
              <a:pathLst>
                <a:path w="1632" h="831" extrusionOk="0">
                  <a:moveTo>
                    <a:pt x="564" y="1"/>
                  </a:moveTo>
                  <a:cubicBezTo>
                    <a:pt x="292" y="1"/>
                    <a:pt x="84" y="87"/>
                    <a:pt x="50" y="236"/>
                  </a:cubicBezTo>
                  <a:cubicBezTo>
                    <a:pt x="1" y="443"/>
                    <a:pt x="304" y="690"/>
                    <a:pt x="729" y="790"/>
                  </a:cubicBezTo>
                  <a:cubicBezTo>
                    <a:pt x="848" y="817"/>
                    <a:pt x="963" y="831"/>
                    <a:pt x="1069" y="831"/>
                  </a:cubicBezTo>
                  <a:cubicBezTo>
                    <a:pt x="1341" y="831"/>
                    <a:pt x="1548" y="744"/>
                    <a:pt x="1584" y="595"/>
                  </a:cubicBezTo>
                  <a:cubicBezTo>
                    <a:pt x="1632" y="389"/>
                    <a:pt x="1329" y="142"/>
                    <a:pt x="904" y="42"/>
                  </a:cubicBezTo>
                  <a:cubicBezTo>
                    <a:pt x="785" y="14"/>
                    <a:pt x="670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9"/>
            <p:cNvSpPr/>
            <p:nvPr/>
          </p:nvSpPr>
          <p:spPr>
            <a:xfrm>
              <a:off x="-1673425" y="-1068950"/>
              <a:ext cx="36550" cy="21375"/>
            </a:xfrm>
            <a:custGeom>
              <a:avLst/>
              <a:gdLst/>
              <a:ahLst/>
              <a:cxnLst/>
              <a:rect l="l" t="t" r="r" b="b"/>
              <a:pathLst>
                <a:path w="1462" h="855" extrusionOk="0">
                  <a:moveTo>
                    <a:pt x="1403" y="1"/>
                  </a:moveTo>
                  <a:cubicBezTo>
                    <a:pt x="1379" y="1"/>
                    <a:pt x="1353" y="15"/>
                    <a:pt x="1344" y="45"/>
                  </a:cubicBezTo>
                  <a:cubicBezTo>
                    <a:pt x="1215" y="459"/>
                    <a:pt x="847" y="716"/>
                    <a:pt x="444" y="716"/>
                  </a:cubicBezTo>
                  <a:cubicBezTo>
                    <a:pt x="317" y="716"/>
                    <a:pt x="187" y="691"/>
                    <a:pt x="60" y="637"/>
                  </a:cubicBezTo>
                  <a:cubicBezTo>
                    <a:pt x="55" y="635"/>
                    <a:pt x="50" y="634"/>
                    <a:pt x="46" y="634"/>
                  </a:cubicBezTo>
                  <a:cubicBezTo>
                    <a:pt x="15" y="634"/>
                    <a:pt x="0" y="679"/>
                    <a:pt x="32" y="699"/>
                  </a:cubicBezTo>
                  <a:cubicBezTo>
                    <a:pt x="199" y="805"/>
                    <a:pt x="380" y="855"/>
                    <a:pt x="554" y="855"/>
                  </a:cubicBezTo>
                  <a:cubicBezTo>
                    <a:pt x="983" y="855"/>
                    <a:pt x="1376" y="554"/>
                    <a:pt x="1455" y="63"/>
                  </a:cubicBezTo>
                  <a:cubicBezTo>
                    <a:pt x="1461" y="23"/>
                    <a:pt x="1433" y="1"/>
                    <a:pt x="14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9"/>
            <p:cNvSpPr/>
            <p:nvPr/>
          </p:nvSpPr>
          <p:spPr>
            <a:xfrm>
              <a:off x="-1697025" y="-1330700"/>
              <a:ext cx="330950" cy="280550"/>
            </a:xfrm>
            <a:custGeom>
              <a:avLst/>
              <a:gdLst/>
              <a:ahLst/>
              <a:cxnLst/>
              <a:rect l="l" t="t" r="r" b="b"/>
              <a:pathLst>
                <a:path w="13238" h="11222" extrusionOk="0">
                  <a:moveTo>
                    <a:pt x="4423" y="1"/>
                  </a:moveTo>
                  <a:cubicBezTo>
                    <a:pt x="2030" y="1"/>
                    <a:pt x="503" y="1319"/>
                    <a:pt x="319" y="2363"/>
                  </a:cubicBezTo>
                  <a:cubicBezTo>
                    <a:pt x="0" y="4148"/>
                    <a:pt x="1978" y="5611"/>
                    <a:pt x="2485" y="5611"/>
                  </a:cubicBezTo>
                  <a:cubicBezTo>
                    <a:pt x="2498" y="5611"/>
                    <a:pt x="2509" y="5610"/>
                    <a:pt x="2520" y="5608"/>
                  </a:cubicBezTo>
                  <a:cubicBezTo>
                    <a:pt x="2964" y="5533"/>
                    <a:pt x="2779" y="4588"/>
                    <a:pt x="2779" y="4587"/>
                  </a:cubicBezTo>
                  <a:lnTo>
                    <a:pt x="2779" y="4587"/>
                  </a:lnTo>
                  <a:cubicBezTo>
                    <a:pt x="3784" y="7392"/>
                    <a:pt x="5863" y="8132"/>
                    <a:pt x="5863" y="8132"/>
                  </a:cubicBezTo>
                  <a:cubicBezTo>
                    <a:pt x="7089" y="10640"/>
                    <a:pt x="8754" y="11222"/>
                    <a:pt x="10186" y="11222"/>
                  </a:cubicBezTo>
                  <a:cubicBezTo>
                    <a:pt x="10465" y="11222"/>
                    <a:pt x="10734" y="11200"/>
                    <a:pt x="10990" y="11166"/>
                  </a:cubicBezTo>
                  <a:cubicBezTo>
                    <a:pt x="11874" y="11048"/>
                    <a:pt x="13238" y="6009"/>
                    <a:pt x="12376" y="3656"/>
                  </a:cubicBezTo>
                  <a:cubicBezTo>
                    <a:pt x="11651" y="1681"/>
                    <a:pt x="8513" y="1139"/>
                    <a:pt x="8513" y="1139"/>
                  </a:cubicBezTo>
                  <a:cubicBezTo>
                    <a:pt x="6979" y="318"/>
                    <a:pt x="5597" y="1"/>
                    <a:pt x="4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9"/>
            <p:cNvSpPr/>
            <p:nvPr/>
          </p:nvSpPr>
          <p:spPr>
            <a:xfrm>
              <a:off x="-1666375" y="-991450"/>
              <a:ext cx="499925" cy="668775"/>
            </a:xfrm>
            <a:custGeom>
              <a:avLst/>
              <a:gdLst/>
              <a:ahLst/>
              <a:cxnLst/>
              <a:rect l="l" t="t" r="r" b="b"/>
              <a:pathLst>
                <a:path w="19997" h="26751" extrusionOk="0">
                  <a:moveTo>
                    <a:pt x="9557" y="0"/>
                  </a:moveTo>
                  <a:cubicBezTo>
                    <a:pt x="7792" y="0"/>
                    <a:pt x="5967" y="1071"/>
                    <a:pt x="4767" y="2132"/>
                  </a:cubicBezTo>
                  <a:cubicBezTo>
                    <a:pt x="2995" y="3695"/>
                    <a:pt x="523" y="11241"/>
                    <a:pt x="368" y="12466"/>
                  </a:cubicBezTo>
                  <a:cubicBezTo>
                    <a:pt x="1" y="15359"/>
                    <a:pt x="2502" y="16894"/>
                    <a:pt x="2502" y="16894"/>
                  </a:cubicBezTo>
                  <a:lnTo>
                    <a:pt x="3338" y="25508"/>
                  </a:lnTo>
                  <a:cubicBezTo>
                    <a:pt x="3338" y="25508"/>
                    <a:pt x="5135" y="26750"/>
                    <a:pt x="8430" y="26750"/>
                  </a:cubicBezTo>
                  <a:cubicBezTo>
                    <a:pt x="10723" y="26750"/>
                    <a:pt x="13743" y="26148"/>
                    <a:pt x="17387" y="24106"/>
                  </a:cubicBezTo>
                  <a:cubicBezTo>
                    <a:pt x="17387" y="24106"/>
                    <a:pt x="19997" y="7377"/>
                    <a:pt x="11961" y="843"/>
                  </a:cubicBezTo>
                  <a:cubicBezTo>
                    <a:pt x="11222" y="243"/>
                    <a:pt x="10396" y="0"/>
                    <a:pt x="95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9"/>
            <p:cNvSpPr/>
            <p:nvPr/>
          </p:nvSpPr>
          <p:spPr>
            <a:xfrm>
              <a:off x="-1693075" y="-881075"/>
              <a:ext cx="118250" cy="518650"/>
            </a:xfrm>
            <a:custGeom>
              <a:avLst/>
              <a:gdLst/>
              <a:ahLst/>
              <a:cxnLst/>
              <a:rect l="l" t="t" r="r" b="b"/>
              <a:pathLst>
                <a:path w="4730" h="20746" extrusionOk="0">
                  <a:moveTo>
                    <a:pt x="4367" y="1"/>
                  </a:moveTo>
                  <a:cubicBezTo>
                    <a:pt x="4358" y="1"/>
                    <a:pt x="4350" y="5"/>
                    <a:pt x="4345" y="14"/>
                  </a:cubicBezTo>
                  <a:cubicBezTo>
                    <a:pt x="3381" y="1742"/>
                    <a:pt x="2470" y="3577"/>
                    <a:pt x="1736" y="5416"/>
                  </a:cubicBezTo>
                  <a:cubicBezTo>
                    <a:pt x="1166" y="6844"/>
                    <a:pt x="852" y="8412"/>
                    <a:pt x="1289" y="9920"/>
                  </a:cubicBezTo>
                  <a:cubicBezTo>
                    <a:pt x="1449" y="10474"/>
                    <a:pt x="1703" y="11010"/>
                    <a:pt x="2066" y="11462"/>
                  </a:cubicBezTo>
                  <a:cubicBezTo>
                    <a:pt x="2287" y="11737"/>
                    <a:pt x="2570" y="11912"/>
                    <a:pt x="2806" y="12164"/>
                  </a:cubicBezTo>
                  <a:cubicBezTo>
                    <a:pt x="3417" y="12817"/>
                    <a:pt x="3510" y="13328"/>
                    <a:pt x="3625" y="14193"/>
                  </a:cubicBezTo>
                  <a:cubicBezTo>
                    <a:pt x="3915" y="16355"/>
                    <a:pt x="4162" y="18524"/>
                    <a:pt x="4527" y="20674"/>
                  </a:cubicBezTo>
                  <a:cubicBezTo>
                    <a:pt x="4535" y="20723"/>
                    <a:pt x="4577" y="20746"/>
                    <a:pt x="4620" y="20746"/>
                  </a:cubicBezTo>
                  <a:cubicBezTo>
                    <a:pt x="4674" y="20746"/>
                    <a:pt x="4730" y="20711"/>
                    <a:pt x="4725" y="20649"/>
                  </a:cubicBezTo>
                  <a:cubicBezTo>
                    <a:pt x="4538" y="18489"/>
                    <a:pt x="4237" y="16342"/>
                    <a:pt x="3969" y="14193"/>
                  </a:cubicBezTo>
                  <a:cubicBezTo>
                    <a:pt x="3906" y="13687"/>
                    <a:pt x="3924" y="13043"/>
                    <a:pt x="3709" y="12574"/>
                  </a:cubicBezTo>
                  <a:cubicBezTo>
                    <a:pt x="3394" y="11888"/>
                    <a:pt x="2598" y="11598"/>
                    <a:pt x="2185" y="10959"/>
                  </a:cubicBezTo>
                  <a:cubicBezTo>
                    <a:pt x="0" y="7581"/>
                    <a:pt x="3195" y="3207"/>
                    <a:pt x="4393" y="32"/>
                  </a:cubicBezTo>
                  <a:cubicBezTo>
                    <a:pt x="4398" y="14"/>
                    <a:pt x="4383" y="1"/>
                    <a:pt x="4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9"/>
            <p:cNvSpPr/>
            <p:nvPr/>
          </p:nvSpPr>
          <p:spPr>
            <a:xfrm>
              <a:off x="-2086375" y="-833025"/>
              <a:ext cx="201825" cy="106525"/>
            </a:xfrm>
            <a:custGeom>
              <a:avLst/>
              <a:gdLst/>
              <a:ahLst/>
              <a:cxnLst/>
              <a:rect l="l" t="t" r="r" b="b"/>
              <a:pathLst>
                <a:path w="8073" h="4261" extrusionOk="0">
                  <a:moveTo>
                    <a:pt x="7599" y="1"/>
                  </a:moveTo>
                  <a:cubicBezTo>
                    <a:pt x="7541" y="1"/>
                    <a:pt x="7483" y="13"/>
                    <a:pt x="7427" y="39"/>
                  </a:cubicBezTo>
                  <a:lnTo>
                    <a:pt x="269" y="3470"/>
                  </a:lnTo>
                  <a:cubicBezTo>
                    <a:pt x="93" y="3554"/>
                    <a:pt x="0" y="3747"/>
                    <a:pt x="42" y="3937"/>
                  </a:cubicBezTo>
                  <a:cubicBezTo>
                    <a:pt x="85" y="4125"/>
                    <a:pt x="254" y="4260"/>
                    <a:pt x="449" y="4260"/>
                  </a:cubicBezTo>
                  <a:cubicBezTo>
                    <a:pt x="510" y="4260"/>
                    <a:pt x="572" y="4245"/>
                    <a:pt x="627" y="4220"/>
                  </a:cubicBezTo>
                  <a:lnTo>
                    <a:pt x="7786" y="788"/>
                  </a:lnTo>
                  <a:cubicBezTo>
                    <a:pt x="7988" y="687"/>
                    <a:pt x="8072" y="441"/>
                    <a:pt x="7973" y="238"/>
                  </a:cubicBezTo>
                  <a:cubicBezTo>
                    <a:pt x="7902" y="88"/>
                    <a:pt x="7754" y="1"/>
                    <a:pt x="7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9"/>
            <p:cNvSpPr/>
            <p:nvPr/>
          </p:nvSpPr>
          <p:spPr>
            <a:xfrm>
              <a:off x="-1995950" y="-886200"/>
              <a:ext cx="624975" cy="336200"/>
            </a:xfrm>
            <a:custGeom>
              <a:avLst/>
              <a:gdLst/>
              <a:ahLst/>
              <a:cxnLst/>
              <a:rect l="l" t="t" r="r" b="b"/>
              <a:pathLst>
                <a:path w="24999" h="13448" extrusionOk="0">
                  <a:moveTo>
                    <a:pt x="20632" y="0"/>
                  </a:moveTo>
                  <a:cubicBezTo>
                    <a:pt x="20017" y="0"/>
                    <a:pt x="19386" y="171"/>
                    <a:pt x="18824" y="546"/>
                  </a:cubicBezTo>
                  <a:cubicBezTo>
                    <a:pt x="15511" y="2763"/>
                    <a:pt x="10094" y="6844"/>
                    <a:pt x="9250" y="7150"/>
                  </a:cubicBezTo>
                  <a:cubicBezTo>
                    <a:pt x="9221" y="7161"/>
                    <a:pt x="9182" y="7166"/>
                    <a:pt x="9136" y="7166"/>
                  </a:cubicBezTo>
                  <a:cubicBezTo>
                    <a:pt x="8254" y="7166"/>
                    <a:pt x="4391" y="5365"/>
                    <a:pt x="3271" y="4744"/>
                  </a:cubicBezTo>
                  <a:cubicBezTo>
                    <a:pt x="3129" y="4665"/>
                    <a:pt x="2970" y="4628"/>
                    <a:pt x="2802" y="4628"/>
                  </a:cubicBezTo>
                  <a:cubicBezTo>
                    <a:pt x="1629" y="4628"/>
                    <a:pt x="1" y="6397"/>
                    <a:pt x="352" y="7726"/>
                  </a:cubicBezTo>
                  <a:cubicBezTo>
                    <a:pt x="727" y="9144"/>
                    <a:pt x="7720" y="13447"/>
                    <a:pt x="10483" y="13447"/>
                  </a:cubicBezTo>
                  <a:cubicBezTo>
                    <a:pt x="10683" y="13447"/>
                    <a:pt x="10861" y="13425"/>
                    <a:pt x="11013" y="13377"/>
                  </a:cubicBezTo>
                  <a:cubicBezTo>
                    <a:pt x="12653" y="12859"/>
                    <a:pt x="19297" y="9186"/>
                    <a:pt x="22565" y="5272"/>
                  </a:cubicBezTo>
                  <a:cubicBezTo>
                    <a:pt x="24999" y="2359"/>
                    <a:pt x="22921" y="0"/>
                    <a:pt x="206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9"/>
            <p:cNvSpPr/>
            <p:nvPr/>
          </p:nvSpPr>
          <p:spPr>
            <a:xfrm>
              <a:off x="-2100000" y="-816775"/>
              <a:ext cx="189100" cy="147400"/>
            </a:xfrm>
            <a:custGeom>
              <a:avLst/>
              <a:gdLst/>
              <a:ahLst/>
              <a:cxnLst/>
              <a:rect l="l" t="t" r="r" b="b"/>
              <a:pathLst>
                <a:path w="7564" h="5896" extrusionOk="0">
                  <a:moveTo>
                    <a:pt x="4207" y="0"/>
                  </a:moveTo>
                  <a:cubicBezTo>
                    <a:pt x="3126" y="0"/>
                    <a:pt x="1377" y="341"/>
                    <a:pt x="1224" y="349"/>
                  </a:cubicBezTo>
                  <a:cubicBezTo>
                    <a:pt x="1030" y="360"/>
                    <a:pt x="18" y="1608"/>
                    <a:pt x="9" y="1856"/>
                  </a:cubicBezTo>
                  <a:cubicBezTo>
                    <a:pt x="0" y="2105"/>
                    <a:pt x="817" y="3001"/>
                    <a:pt x="948" y="3077"/>
                  </a:cubicBezTo>
                  <a:cubicBezTo>
                    <a:pt x="1076" y="3152"/>
                    <a:pt x="1914" y="3281"/>
                    <a:pt x="2060" y="3673"/>
                  </a:cubicBezTo>
                  <a:cubicBezTo>
                    <a:pt x="2205" y="4067"/>
                    <a:pt x="4276" y="5268"/>
                    <a:pt x="5120" y="5843"/>
                  </a:cubicBezTo>
                  <a:cubicBezTo>
                    <a:pt x="5173" y="5879"/>
                    <a:pt x="5229" y="5896"/>
                    <a:pt x="5287" y="5896"/>
                  </a:cubicBezTo>
                  <a:cubicBezTo>
                    <a:pt x="6158" y="5896"/>
                    <a:pt x="7564" y="2120"/>
                    <a:pt x="7564" y="2120"/>
                  </a:cubicBezTo>
                  <a:cubicBezTo>
                    <a:pt x="7061" y="1880"/>
                    <a:pt x="5590" y="402"/>
                    <a:pt x="4904" y="93"/>
                  </a:cubicBezTo>
                  <a:cubicBezTo>
                    <a:pt x="4756" y="26"/>
                    <a:pt x="4507" y="0"/>
                    <a:pt x="4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9"/>
            <p:cNvSpPr/>
            <p:nvPr/>
          </p:nvSpPr>
          <p:spPr>
            <a:xfrm>
              <a:off x="-1711075" y="-892050"/>
              <a:ext cx="338050" cy="282675"/>
            </a:xfrm>
            <a:custGeom>
              <a:avLst/>
              <a:gdLst/>
              <a:ahLst/>
              <a:cxnLst/>
              <a:rect l="l" t="t" r="r" b="b"/>
              <a:pathLst>
                <a:path w="13522" h="11307" extrusionOk="0">
                  <a:moveTo>
                    <a:pt x="9486" y="1"/>
                  </a:moveTo>
                  <a:cubicBezTo>
                    <a:pt x="8793" y="1"/>
                    <a:pt x="8013" y="183"/>
                    <a:pt x="7173" y="601"/>
                  </a:cubicBezTo>
                  <a:cubicBezTo>
                    <a:pt x="3095" y="2632"/>
                    <a:pt x="420" y="5244"/>
                    <a:pt x="420" y="5244"/>
                  </a:cubicBezTo>
                  <a:cubicBezTo>
                    <a:pt x="1" y="5454"/>
                    <a:pt x="1358" y="10006"/>
                    <a:pt x="4842" y="11305"/>
                  </a:cubicBezTo>
                  <a:cubicBezTo>
                    <a:pt x="4845" y="11306"/>
                    <a:pt x="4849" y="11307"/>
                    <a:pt x="4853" y="11307"/>
                  </a:cubicBezTo>
                  <a:cubicBezTo>
                    <a:pt x="5208" y="11307"/>
                    <a:pt x="9906" y="7917"/>
                    <a:pt x="11910" y="5032"/>
                  </a:cubicBezTo>
                  <a:cubicBezTo>
                    <a:pt x="13521" y="2711"/>
                    <a:pt x="12158" y="1"/>
                    <a:pt x="9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9"/>
            <p:cNvSpPr/>
            <p:nvPr/>
          </p:nvSpPr>
          <p:spPr>
            <a:xfrm>
              <a:off x="-1731125" y="-792475"/>
              <a:ext cx="189300" cy="211950"/>
            </a:xfrm>
            <a:custGeom>
              <a:avLst/>
              <a:gdLst/>
              <a:ahLst/>
              <a:cxnLst/>
              <a:rect l="l" t="t" r="r" b="b"/>
              <a:pathLst>
                <a:path w="7572" h="8478" extrusionOk="0">
                  <a:moveTo>
                    <a:pt x="2465" y="1"/>
                  </a:moveTo>
                  <a:cubicBezTo>
                    <a:pt x="2181" y="1"/>
                    <a:pt x="1" y="1738"/>
                    <a:pt x="16" y="1921"/>
                  </a:cubicBezTo>
                  <a:cubicBezTo>
                    <a:pt x="267" y="5237"/>
                    <a:pt x="3897" y="8462"/>
                    <a:pt x="4289" y="8477"/>
                  </a:cubicBezTo>
                  <a:cubicBezTo>
                    <a:pt x="4291" y="8477"/>
                    <a:pt x="4293" y="8477"/>
                    <a:pt x="4294" y="8477"/>
                  </a:cubicBezTo>
                  <a:cubicBezTo>
                    <a:pt x="4704" y="8477"/>
                    <a:pt x="7572" y="6609"/>
                    <a:pt x="7390" y="6481"/>
                  </a:cubicBezTo>
                  <a:cubicBezTo>
                    <a:pt x="4682" y="4573"/>
                    <a:pt x="2694" y="70"/>
                    <a:pt x="2479" y="3"/>
                  </a:cubicBezTo>
                  <a:cubicBezTo>
                    <a:pt x="2475" y="2"/>
                    <a:pt x="2470" y="1"/>
                    <a:pt x="2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9"/>
            <p:cNvSpPr/>
            <p:nvPr/>
          </p:nvSpPr>
          <p:spPr>
            <a:xfrm>
              <a:off x="-1584375" y="-730750"/>
              <a:ext cx="168375" cy="121675"/>
            </a:xfrm>
            <a:custGeom>
              <a:avLst/>
              <a:gdLst/>
              <a:ahLst/>
              <a:cxnLst/>
              <a:rect l="l" t="t" r="r" b="b"/>
              <a:pathLst>
                <a:path w="6735" h="4867" extrusionOk="0">
                  <a:moveTo>
                    <a:pt x="5879" y="1"/>
                  </a:moveTo>
                  <a:cubicBezTo>
                    <a:pt x="5863" y="1"/>
                    <a:pt x="5846" y="6"/>
                    <a:pt x="5830" y="18"/>
                  </a:cubicBezTo>
                  <a:cubicBezTo>
                    <a:pt x="4832" y="753"/>
                    <a:pt x="3995" y="1676"/>
                    <a:pt x="3006" y="2426"/>
                  </a:cubicBezTo>
                  <a:cubicBezTo>
                    <a:pt x="2005" y="3183"/>
                    <a:pt x="940" y="3879"/>
                    <a:pt x="43" y="4762"/>
                  </a:cubicBezTo>
                  <a:cubicBezTo>
                    <a:pt x="1" y="4804"/>
                    <a:pt x="39" y="4867"/>
                    <a:pt x="88" y="4867"/>
                  </a:cubicBezTo>
                  <a:cubicBezTo>
                    <a:pt x="98" y="4867"/>
                    <a:pt x="108" y="4864"/>
                    <a:pt x="118" y="4859"/>
                  </a:cubicBezTo>
                  <a:cubicBezTo>
                    <a:pt x="1815" y="3961"/>
                    <a:pt x="3237" y="2751"/>
                    <a:pt x="4607" y="1461"/>
                  </a:cubicBezTo>
                  <a:cubicBezTo>
                    <a:pt x="5329" y="1241"/>
                    <a:pt x="6099" y="958"/>
                    <a:pt x="6681" y="488"/>
                  </a:cubicBezTo>
                  <a:cubicBezTo>
                    <a:pt x="6734" y="445"/>
                    <a:pt x="6684" y="382"/>
                    <a:pt x="6631" y="382"/>
                  </a:cubicBezTo>
                  <a:cubicBezTo>
                    <a:pt x="6622" y="382"/>
                    <a:pt x="6614" y="384"/>
                    <a:pt x="6605" y="388"/>
                  </a:cubicBezTo>
                  <a:cubicBezTo>
                    <a:pt x="5974" y="670"/>
                    <a:pt x="5386" y="1027"/>
                    <a:pt x="4759" y="1317"/>
                  </a:cubicBezTo>
                  <a:cubicBezTo>
                    <a:pt x="5157" y="938"/>
                    <a:pt x="5553" y="557"/>
                    <a:pt x="5950" y="174"/>
                  </a:cubicBezTo>
                  <a:cubicBezTo>
                    <a:pt x="6014" y="112"/>
                    <a:pt x="5953" y="1"/>
                    <a:pt x="5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9"/>
            <p:cNvSpPr/>
            <p:nvPr/>
          </p:nvSpPr>
          <p:spPr>
            <a:xfrm>
              <a:off x="-1611975" y="-882400"/>
              <a:ext cx="95875" cy="50900"/>
            </a:xfrm>
            <a:custGeom>
              <a:avLst/>
              <a:gdLst/>
              <a:ahLst/>
              <a:cxnLst/>
              <a:rect l="l" t="t" r="r" b="b"/>
              <a:pathLst>
                <a:path w="3835" h="2036" extrusionOk="0">
                  <a:moveTo>
                    <a:pt x="3758" y="0"/>
                  </a:moveTo>
                  <a:cubicBezTo>
                    <a:pt x="3753" y="0"/>
                    <a:pt x="3747" y="2"/>
                    <a:pt x="3741" y="4"/>
                  </a:cubicBezTo>
                  <a:cubicBezTo>
                    <a:pt x="2433" y="487"/>
                    <a:pt x="1138" y="1131"/>
                    <a:pt x="26" y="1976"/>
                  </a:cubicBezTo>
                  <a:cubicBezTo>
                    <a:pt x="0" y="1997"/>
                    <a:pt x="18" y="2036"/>
                    <a:pt x="47" y="2036"/>
                  </a:cubicBezTo>
                  <a:cubicBezTo>
                    <a:pt x="51" y="2036"/>
                    <a:pt x="56" y="2035"/>
                    <a:pt x="61" y="2033"/>
                  </a:cubicBezTo>
                  <a:cubicBezTo>
                    <a:pt x="1309" y="1407"/>
                    <a:pt x="2531" y="730"/>
                    <a:pt x="3784" y="106"/>
                  </a:cubicBezTo>
                  <a:cubicBezTo>
                    <a:pt x="3835" y="81"/>
                    <a:pt x="3808" y="0"/>
                    <a:pt x="3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9"/>
            <p:cNvSpPr/>
            <p:nvPr/>
          </p:nvSpPr>
          <p:spPr>
            <a:xfrm>
              <a:off x="-1659275" y="-782900"/>
              <a:ext cx="101325" cy="140525"/>
            </a:xfrm>
            <a:custGeom>
              <a:avLst/>
              <a:gdLst/>
              <a:ahLst/>
              <a:cxnLst/>
              <a:rect l="l" t="t" r="r" b="b"/>
              <a:pathLst>
                <a:path w="4053" h="5621" extrusionOk="0">
                  <a:moveTo>
                    <a:pt x="70" y="0"/>
                  </a:moveTo>
                  <a:cubicBezTo>
                    <a:pt x="37" y="0"/>
                    <a:pt x="0" y="30"/>
                    <a:pt x="13" y="69"/>
                  </a:cubicBezTo>
                  <a:cubicBezTo>
                    <a:pt x="741" y="2257"/>
                    <a:pt x="2051" y="4214"/>
                    <a:pt x="3904" y="5606"/>
                  </a:cubicBezTo>
                  <a:cubicBezTo>
                    <a:pt x="3918" y="5616"/>
                    <a:pt x="3931" y="5621"/>
                    <a:pt x="3945" y="5621"/>
                  </a:cubicBezTo>
                  <a:cubicBezTo>
                    <a:pt x="4004" y="5621"/>
                    <a:pt x="4053" y="5532"/>
                    <a:pt x="4001" y="5482"/>
                  </a:cubicBezTo>
                  <a:cubicBezTo>
                    <a:pt x="2378" y="3876"/>
                    <a:pt x="1053" y="2116"/>
                    <a:pt x="112" y="27"/>
                  </a:cubicBezTo>
                  <a:cubicBezTo>
                    <a:pt x="103" y="8"/>
                    <a:pt x="87" y="0"/>
                    <a:pt x="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9"/>
            <p:cNvSpPr/>
            <p:nvPr/>
          </p:nvSpPr>
          <p:spPr>
            <a:xfrm>
              <a:off x="-1555575" y="-1332375"/>
              <a:ext cx="305350" cy="779175"/>
            </a:xfrm>
            <a:custGeom>
              <a:avLst/>
              <a:gdLst/>
              <a:ahLst/>
              <a:cxnLst/>
              <a:rect l="l" t="t" r="r" b="b"/>
              <a:pathLst>
                <a:path w="12214" h="31167" extrusionOk="0">
                  <a:moveTo>
                    <a:pt x="1520" y="0"/>
                  </a:moveTo>
                  <a:cubicBezTo>
                    <a:pt x="983" y="0"/>
                    <a:pt x="484" y="63"/>
                    <a:pt x="58" y="196"/>
                  </a:cubicBezTo>
                  <a:cubicBezTo>
                    <a:pt x="58" y="196"/>
                    <a:pt x="880" y="5211"/>
                    <a:pt x="536" y="13476"/>
                  </a:cubicBezTo>
                  <a:cubicBezTo>
                    <a:pt x="190" y="21742"/>
                    <a:pt x="0" y="29849"/>
                    <a:pt x="5992" y="31070"/>
                  </a:cubicBezTo>
                  <a:cubicBezTo>
                    <a:pt x="6311" y="31135"/>
                    <a:pt x="6618" y="31166"/>
                    <a:pt x="6912" y="31166"/>
                  </a:cubicBezTo>
                  <a:cubicBezTo>
                    <a:pt x="10555" y="31166"/>
                    <a:pt x="12213" y="26408"/>
                    <a:pt x="11925" y="23041"/>
                  </a:cubicBezTo>
                  <a:cubicBezTo>
                    <a:pt x="11614" y="19403"/>
                    <a:pt x="8736" y="5600"/>
                    <a:pt x="7958" y="3265"/>
                  </a:cubicBezTo>
                  <a:cubicBezTo>
                    <a:pt x="7318" y="1347"/>
                    <a:pt x="4008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9"/>
            <p:cNvSpPr/>
            <p:nvPr/>
          </p:nvSpPr>
          <p:spPr>
            <a:xfrm>
              <a:off x="-1566775" y="-1155575"/>
              <a:ext cx="94675" cy="80200"/>
            </a:xfrm>
            <a:custGeom>
              <a:avLst/>
              <a:gdLst/>
              <a:ahLst/>
              <a:cxnLst/>
              <a:rect l="l" t="t" r="r" b="b"/>
              <a:pathLst>
                <a:path w="3787" h="3208" extrusionOk="0">
                  <a:moveTo>
                    <a:pt x="1642" y="1"/>
                  </a:moveTo>
                  <a:cubicBezTo>
                    <a:pt x="517" y="1"/>
                    <a:pt x="1" y="879"/>
                    <a:pt x="1" y="879"/>
                  </a:cubicBezTo>
                  <a:lnTo>
                    <a:pt x="714" y="3164"/>
                  </a:lnTo>
                  <a:cubicBezTo>
                    <a:pt x="714" y="3164"/>
                    <a:pt x="930" y="3208"/>
                    <a:pt x="1225" y="3208"/>
                  </a:cubicBezTo>
                  <a:cubicBezTo>
                    <a:pt x="1547" y="3208"/>
                    <a:pt x="1964" y="3156"/>
                    <a:pt x="2302" y="2938"/>
                  </a:cubicBezTo>
                  <a:cubicBezTo>
                    <a:pt x="3787" y="1982"/>
                    <a:pt x="2976" y="5"/>
                    <a:pt x="1648" y="1"/>
                  </a:cubicBezTo>
                  <a:cubicBezTo>
                    <a:pt x="1646" y="1"/>
                    <a:pt x="1644" y="1"/>
                    <a:pt x="1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9"/>
            <p:cNvSpPr/>
            <p:nvPr/>
          </p:nvSpPr>
          <p:spPr>
            <a:xfrm>
              <a:off x="-1545000" y="-1140775"/>
              <a:ext cx="40900" cy="52850"/>
            </a:xfrm>
            <a:custGeom>
              <a:avLst/>
              <a:gdLst/>
              <a:ahLst/>
              <a:cxnLst/>
              <a:rect l="l" t="t" r="r" b="b"/>
              <a:pathLst>
                <a:path w="1636" h="2114" extrusionOk="0">
                  <a:moveTo>
                    <a:pt x="1000" y="0"/>
                  </a:moveTo>
                  <a:cubicBezTo>
                    <a:pt x="997" y="0"/>
                    <a:pt x="995" y="1"/>
                    <a:pt x="993" y="1"/>
                  </a:cubicBezTo>
                  <a:cubicBezTo>
                    <a:pt x="261" y="160"/>
                    <a:pt x="1" y="1062"/>
                    <a:pt x="156" y="1704"/>
                  </a:cubicBezTo>
                  <a:cubicBezTo>
                    <a:pt x="219" y="1966"/>
                    <a:pt x="310" y="2113"/>
                    <a:pt x="386" y="2113"/>
                  </a:cubicBezTo>
                  <a:cubicBezTo>
                    <a:pt x="424" y="2113"/>
                    <a:pt x="458" y="2076"/>
                    <a:pt x="484" y="1999"/>
                  </a:cubicBezTo>
                  <a:cubicBezTo>
                    <a:pt x="581" y="1708"/>
                    <a:pt x="967" y="1461"/>
                    <a:pt x="1333" y="1461"/>
                  </a:cubicBezTo>
                  <a:cubicBezTo>
                    <a:pt x="1427" y="1461"/>
                    <a:pt x="1520" y="1478"/>
                    <a:pt x="1606" y="1514"/>
                  </a:cubicBezTo>
                  <a:cubicBezTo>
                    <a:pt x="1608" y="1515"/>
                    <a:pt x="1610" y="1515"/>
                    <a:pt x="1611" y="1515"/>
                  </a:cubicBezTo>
                  <a:cubicBezTo>
                    <a:pt x="1626" y="1515"/>
                    <a:pt x="1635" y="1498"/>
                    <a:pt x="1627" y="1486"/>
                  </a:cubicBezTo>
                  <a:cubicBezTo>
                    <a:pt x="1488" y="1327"/>
                    <a:pt x="1313" y="1264"/>
                    <a:pt x="1131" y="1264"/>
                  </a:cubicBezTo>
                  <a:cubicBezTo>
                    <a:pt x="880" y="1264"/>
                    <a:pt x="617" y="1386"/>
                    <a:pt x="423" y="1550"/>
                  </a:cubicBezTo>
                  <a:cubicBezTo>
                    <a:pt x="394" y="1077"/>
                    <a:pt x="472" y="333"/>
                    <a:pt x="1018" y="57"/>
                  </a:cubicBezTo>
                  <a:cubicBezTo>
                    <a:pt x="1050" y="41"/>
                    <a:pt x="1028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7" name="Google Shape;1417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418" name="Google Shape;1418;p39"/>
          <p:cNvSpPr txBox="1">
            <a:spLocks noGrp="1"/>
          </p:cNvSpPr>
          <p:nvPr>
            <p:ph type="subTitle" idx="1"/>
          </p:nvPr>
        </p:nvSpPr>
        <p:spPr>
          <a:xfrm>
            <a:off x="904020" y="2732928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/>
              <a:t>기능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9"/>
          <p:cNvSpPr txBox="1"/>
          <p:nvPr/>
        </p:nvSpPr>
        <p:spPr>
          <a:xfrm>
            <a:off x="904020" y="3137859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정보 설계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9"/>
          <p:cNvSpPr txBox="1"/>
          <p:nvPr/>
        </p:nvSpPr>
        <p:spPr>
          <a:xfrm>
            <a:off x="904020" y="3542790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디자인 설계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39"/>
          <p:cNvSpPr txBox="1"/>
          <p:nvPr/>
        </p:nvSpPr>
        <p:spPr>
          <a:xfrm>
            <a:off x="904020" y="3976136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차별화 전략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39"/>
          <p:cNvSpPr txBox="1"/>
          <p:nvPr/>
        </p:nvSpPr>
        <p:spPr>
          <a:xfrm>
            <a:off x="904020" y="4381067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벤치마킹 사이트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0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기능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0"/>
          <p:cNvSpPr txBox="1">
            <a:spLocks noGrp="1"/>
          </p:cNvSpPr>
          <p:nvPr>
            <p:ph type="title" idx="2"/>
          </p:nvPr>
        </p:nvSpPr>
        <p:spPr>
          <a:xfrm>
            <a:off x="448217" y="3421865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800" b="1">
                <a:latin typeface="Arial"/>
                <a:ea typeface="Arial"/>
                <a:cs typeface="Arial"/>
                <a:sym typeface="Arial"/>
              </a:rPr>
              <a:t>전자 결재 시스템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40"/>
          <p:cNvSpPr txBox="1">
            <a:spLocks noGrp="1"/>
          </p:cNvSpPr>
          <p:nvPr>
            <p:ph type="title" idx="3"/>
          </p:nvPr>
        </p:nvSpPr>
        <p:spPr>
          <a:xfrm>
            <a:off x="3032773" y="3421850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latin typeface="Arial"/>
                <a:ea typeface="Arial"/>
                <a:cs typeface="Arial"/>
                <a:sym typeface="Arial"/>
              </a:rPr>
              <a:t>인사 관리 시스템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40"/>
          <p:cNvSpPr txBox="1">
            <a:spLocks noGrp="1"/>
          </p:cNvSpPr>
          <p:nvPr>
            <p:ph type="title" idx="4"/>
          </p:nvPr>
        </p:nvSpPr>
        <p:spPr>
          <a:xfrm>
            <a:off x="6087632" y="1974938"/>
            <a:ext cx="2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/>
              <a:t>Groupware</a:t>
            </a:r>
            <a:endParaRPr/>
          </a:p>
        </p:txBody>
      </p:sp>
      <p:grpSp>
        <p:nvGrpSpPr>
          <p:cNvPr id="1431" name="Google Shape;1431;p40"/>
          <p:cNvGrpSpPr/>
          <p:nvPr/>
        </p:nvGrpSpPr>
        <p:grpSpPr>
          <a:xfrm>
            <a:off x="3525383" y="2118103"/>
            <a:ext cx="1085103" cy="1187787"/>
            <a:chOff x="7054924" y="3367728"/>
            <a:chExt cx="394583" cy="331007"/>
          </a:xfrm>
        </p:grpSpPr>
        <p:sp>
          <p:nvSpPr>
            <p:cNvPr id="1432" name="Google Shape;1432;p40"/>
            <p:cNvSpPr/>
            <p:nvPr/>
          </p:nvSpPr>
          <p:spPr>
            <a:xfrm>
              <a:off x="7054924" y="3367728"/>
              <a:ext cx="394583" cy="331007"/>
            </a:xfrm>
            <a:custGeom>
              <a:avLst/>
              <a:gdLst/>
              <a:ahLst/>
              <a:cxnLst/>
              <a:rect l="l" t="t" r="r" b="b"/>
              <a:pathLst>
                <a:path w="15026" h="12605" extrusionOk="0">
                  <a:moveTo>
                    <a:pt x="728" y="0"/>
                  </a:moveTo>
                  <a:cubicBezTo>
                    <a:pt x="326" y="0"/>
                    <a:pt x="0" y="326"/>
                    <a:pt x="0" y="727"/>
                  </a:cubicBezTo>
                  <a:lnTo>
                    <a:pt x="0" y="11877"/>
                  </a:lnTo>
                  <a:cubicBezTo>
                    <a:pt x="0" y="12279"/>
                    <a:pt x="326" y="12604"/>
                    <a:pt x="728" y="12604"/>
                  </a:cubicBezTo>
                  <a:lnTo>
                    <a:pt x="14298" y="12604"/>
                  </a:lnTo>
                  <a:cubicBezTo>
                    <a:pt x="14700" y="12604"/>
                    <a:pt x="15026" y="12279"/>
                    <a:pt x="15026" y="11877"/>
                  </a:cubicBezTo>
                  <a:lnTo>
                    <a:pt x="15026" y="2182"/>
                  </a:lnTo>
                  <a:cubicBezTo>
                    <a:pt x="15026" y="1780"/>
                    <a:pt x="14700" y="1455"/>
                    <a:pt x="14298" y="1455"/>
                  </a:cubicBezTo>
                  <a:lnTo>
                    <a:pt x="9934" y="1455"/>
                  </a:lnTo>
                  <a:lnTo>
                    <a:pt x="8767" y="287"/>
                  </a:lnTo>
                  <a:cubicBezTo>
                    <a:pt x="8585" y="105"/>
                    <a:pt x="8336" y="0"/>
                    <a:pt x="8078" y="0"/>
                  </a:cubicBez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7156708" y="3450394"/>
              <a:ext cx="191015" cy="191042"/>
            </a:xfrm>
            <a:custGeom>
              <a:avLst/>
              <a:gdLst/>
              <a:ahLst/>
              <a:cxnLst/>
              <a:rect l="l" t="t" r="r" b="b"/>
              <a:pathLst>
                <a:path w="7274" h="7275" extrusionOk="0">
                  <a:moveTo>
                    <a:pt x="3637" y="1"/>
                  </a:moveTo>
                  <a:cubicBezTo>
                    <a:pt x="1627" y="1"/>
                    <a:pt x="0" y="1628"/>
                    <a:pt x="0" y="3637"/>
                  </a:cubicBezTo>
                  <a:cubicBezTo>
                    <a:pt x="0" y="5647"/>
                    <a:pt x="1627" y="7274"/>
                    <a:pt x="3637" y="7274"/>
                  </a:cubicBezTo>
                  <a:cubicBezTo>
                    <a:pt x="5647" y="7274"/>
                    <a:pt x="7274" y="5647"/>
                    <a:pt x="7274" y="3637"/>
                  </a:cubicBezTo>
                  <a:cubicBezTo>
                    <a:pt x="7274" y="1628"/>
                    <a:pt x="5647" y="1"/>
                    <a:pt x="3637" y="1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7175799" y="3469512"/>
              <a:ext cx="152833" cy="152807"/>
            </a:xfrm>
            <a:custGeom>
              <a:avLst/>
              <a:gdLst/>
              <a:ahLst/>
              <a:cxnLst/>
              <a:rect l="l" t="t" r="r" b="b"/>
              <a:pathLst>
                <a:path w="5820" h="5819" extrusionOk="0">
                  <a:moveTo>
                    <a:pt x="2910" y="0"/>
                  </a:moveTo>
                  <a:cubicBezTo>
                    <a:pt x="1302" y="0"/>
                    <a:pt x="1" y="1302"/>
                    <a:pt x="1" y="2909"/>
                  </a:cubicBezTo>
                  <a:cubicBezTo>
                    <a:pt x="1" y="4517"/>
                    <a:pt x="1302" y="5819"/>
                    <a:pt x="2910" y="5819"/>
                  </a:cubicBezTo>
                  <a:cubicBezTo>
                    <a:pt x="4518" y="5819"/>
                    <a:pt x="5819" y="4517"/>
                    <a:pt x="5819" y="2909"/>
                  </a:cubicBezTo>
                  <a:cubicBezTo>
                    <a:pt x="5819" y="1302"/>
                    <a:pt x="4518" y="0"/>
                    <a:pt x="2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7214007" y="3552178"/>
              <a:ext cx="76417" cy="70009"/>
            </a:xfrm>
            <a:custGeom>
              <a:avLst/>
              <a:gdLst/>
              <a:ahLst/>
              <a:cxnLst/>
              <a:rect l="l" t="t" r="r" b="b"/>
              <a:pathLst>
                <a:path w="2910" h="2666" extrusionOk="0">
                  <a:moveTo>
                    <a:pt x="967" y="1"/>
                  </a:moveTo>
                  <a:lnTo>
                    <a:pt x="967" y="489"/>
                  </a:lnTo>
                  <a:cubicBezTo>
                    <a:pt x="967" y="584"/>
                    <a:pt x="919" y="661"/>
                    <a:pt x="833" y="709"/>
                  </a:cubicBezTo>
                  <a:lnTo>
                    <a:pt x="268" y="986"/>
                  </a:lnTo>
                  <a:cubicBezTo>
                    <a:pt x="106" y="1073"/>
                    <a:pt x="0" y="1235"/>
                    <a:pt x="0" y="1427"/>
                  </a:cubicBezTo>
                  <a:lnTo>
                    <a:pt x="0" y="2278"/>
                  </a:lnTo>
                  <a:cubicBezTo>
                    <a:pt x="450" y="2537"/>
                    <a:pt x="953" y="2666"/>
                    <a:pt x="1455" y="2666"/>
                  </a:cubicBezTo>
                  <a:cubicBezTo>
                    <a:pt x="1957" y="2666"/>
                    <a:pt x="2460" y="2537"/>
                    <a:pt x="2910" y="2278"/>
                  </a:cubicBezTo>
                  <a:lnTo>
                    <a:pt x="2910" y="1427"/>
                  </a:lnTo>
                  <a:cubicBezTo>
                    <a:pt x="2910" y="1235"/>
                    <a:pt x="2804" y="1073"/>
                    <a:pt x="2642" y="986"/>
                  </a:cubicBezTo>
                  <a:lnTo>
                    <a:pt x="2077" y="709"/>
                  </a:lnTo>
                  <a:cubicBezTo>
                    <a:pt x="1991" y="661"/>
                    <a:pt x="1943" y="584"/>
                    <a:pt x="1943" y="489"/>
                  </a:cubicBezTo>
                  <a:lnTo>
                    <a:pt x="1943" y="1"/>
                  </a:ln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7171781" y="3367728"/>
              <a:ext cx="144036" cy="38208"/>
            </a:xfrm>
            <a:custGeom>
              <a:avLst/>
              <a:gdLst/>
              <a:ahLst/>
              <a:cxnLst/>
              <a:rect l="l" t="t" r="r" b="b"/>
              <a:pathLst>
                <a:path w="5485" h="1455" extrusionOk="0">
                  <a:moveTo>
                    <a:pt x="0" y="0"/>
                  </a:moveTo>
                  <a:cubicBezTo>
                    <a:pt x="259" y="0"/>
                    <a:pt x="498" y="105"/>
                    <a:pt x="680" y="287"/>
                  </a:cubicBezTo>
                  <a:lnTo>
                    <a:pt x="1637" y="1244"/>
                  </a:lnTo>
                  <a:cubicBezTo>
                    <a:pt x="1781" y="1378"/>
                    <a:pt x="1962" y="1455"/>
                    <a:pt x="2154" y="1455"/>
                  </a:cubicBezTo>
                  <a:lnTo>
                    <a:pt x="5484" y="1455"/>
                  </a:lnTo>
                  <a:lnTo>
                    <a:pt x="4317" y="287"/>
                  </a:lnTo>
                  <a:cubicBezTo>
                    <a:pt x="4135" y="105"/>
                    <a:pt x="3886" y="0"/>
                    <a:pt x="3628" y="0"/>
                  </a:cubicBez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7220546" y="3367728"/>
              <a:ext cx="95508" cy="38208"/>
            </a:xfrm>
            <a:custGeom>
              <a:avLst/>
              <a:gdLst/>
              <a:ahLst/>
              <a:cxnLst/>
              <a:rect l="l" t="t" r="r" b="b"/>
              <a:pathLst>
                <a:path w="3637" h="1455" extrusionOk="0">
                  <a:moveTo>
                    <a:pt x="0" y="0"/>
                  </a:moveTo>
                  <a:cubicBezTo>
                    <a:pt x="258" y="0"/>
                    <a:pt x="507" y="105"/>
                    <a:pt x="689" y="287"/>
                  </a:cubicBezTo>
                  <a:lnTo>
                    <a:pt x="1646" y="1244"/>
                  </a:lnTo>
                  <a:cubicBezTo>
                    <a:pt x="1780" y="1378"/>
                    <a:pt x="1962" y="1455"/>
                    <a:pt x="2153" y="1455"/>
                  </a:cubicBezTo>
                  <a:lnTo>
                    <a:pt x="3637" y="1455"/>
                  </a:lnTo>
                  <a:lnTo>
                    <a:pt x="2469" y="287"/>
                  </a:lnTo>
                  <a:cubicBezTo>
                    <a:pt x="2287" y="105"/>
                    <a:pt x="2039" y="0"/>
                    <a:pt x="1780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7054924" y="3666777"/>
              <a:ext cx="394583" cy="31958"/>
            </a:xfrm>
            <a:custGeom>
              <a:avLst/>
              <a:gdLst/>
              <a:ahLst/>
              <a:cxnLst/>
              <a:rect l="l" t="t" r="r" b="b"/>
              <a:pathLst>
                <a:path w="15026" h="1217" extrusionOk="0">
                  <a:moveTo>
                    <a:pt x="0" y="1"/>
                  </a:moveTo>
                  <a:lnTo>
                    <a:pt x="0" y="489"/>
                  </a:lnTo>
                  <a:cubicBezTo>
                    <a:pt x="0" y="891"/>
                    <a:pt x="326" y="1216"/>
                    <a:pt x="728" y="1216"/>
                  </a:cubicBezTo>
                  <a:lnTo>
                    <a:pt x="14298" y="1216"/>
                  </a:lnTo>
                  <a:cubicBezTo>
                    <a:pt x="14700" y="1216"/>
                    <a:pt x="15026" y="891"/>
                    <a:pt x="15026" y="489"/>
                  </a:cubicBezTo>
                  <a:lnTo>
                    <a:pt x="15026" y="1"/>
                  </a:lnTo>
                  <a:close/>
                </a:path>
              </a:pathLst>
            </a:custGeom>
            <a:solidFill>
              <a:srgbClr val="C1C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7214007" y="3572293"/>
              <a:ext cx="76417" cy="49894"/>
            </a:xfrm>
            <a:custGeom>
              <a:avLst/>
              <a:gdLst/>
              <a:ahLst/>
              <a:cxnLst/>
              <a:rect l="l" t="t" r="r" b="b"/>
              <a:pathLst>
                <a:path w="2910" h="1900" extrusionOk="0">
                  <a:moveTo>
                    <a:pt x="708" y="0"/>
                  </a:moveTo>
                  <a:lnTo>
                    <a:pt x="268" y="220"/>
                  </a:lnTo>
                  <a:cubicBezTo>
                    <a:pt x="106" y="307"/>
                    <a:pt x="0" y="469"/>
                    <a:pt x="0" y="661"/>
                  </a:cubicBezTo>
                  <a:lnTo>
                    <a:pt x="0" y="1512"/>
                  </a:lnTo>
                  <a:cubicBezTo>
                    <a:pt x="450" y="1771"/>
                    <a:pt x="953" y="1900"/>
                    <a:pt x="1455" y="1900"/>
                  </a:cubicBezTo>
                  <a:cubicBezTo>
                    <a:pt x="1957" y="1900"/>
                    <a:pt x="2460" y="1771"/>
                    <a:pt x="2910" y="1512"/>
                  </a:cubicBezTo>
                  <a:lnTo>
                    <a:pt x="2910" y="661"/>
                  </a:lnTo>
                  <a:cubicBezTo>
                    <a:pt x="2910" y="469"/>
                    <a:pt x="2804" y="307"/>
                    <a:pt x="2642" y="220"/>
                  </a:cubicBezTo>
                  <a:lnTo>
                    <a:pt x="2201" y="0"/>
                  </a:lnTo>
                  <a:cubicBezTo>
                    <a:pt x="2010" y="240"/>
                    <a:pt x="1732" y="359"/>
                    <a:pt x="1455" y="359"/>
                  </a:cubicBezTo>
                  <a:cubicBezTo>
                    <a:pt x="1177" y="359"/>
                    <a:pt x="900" y="240"/>
                    <a:pt x="708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7238140" y="3552178"/>
              <a:ext cx="27914" cy="19249"/>
            </a:xfrm>
            <a:custGeom>
              <a:avLst/>
              <a:gdLst/>
              <a:ahLst/>
              <a:cxnLst/>
              <a:rect l="l" t="t" r="r" b="b"/>
              <a:pathLst>
                <a:path w="1063" h="733" extrusionOk="0">
                  <a:moveTo>
                    <a:pt x="48" y="1"/>
                  </a:moveTo>
                  <a:lnTo>
                    <a:pt x="48" y="489"/>
                  </a:lnTo>
                  <a:cubicBezTo>
                    <a:pt x="48" y="537"/>
                    <a:pt x="29" y="584"/>
                    <a:pt x="0" y="632"/>
                  </a:cubicBezTo>
                  <a:cubicBezTo>
                    <a:pt x="172" y="699"/>
                    <a:pt x="354" y="733"/>
                    <a:pt x="535" y="733"/>
                  </a:cubicBezTo>
                  <a:cubicBezTo>
                    <a:pt x="715" y="733"/>
                    <a:pt x="895" y="699"/>
                    <a:pt x="1062" y="632"/>
                  </a:cubicBezTo>
                  <a:cubicBezTo>
                    <a:pt x="1034" y="584"/>
                    <a:pt x="1014" y="537"/>
                    <a:pt x="1014" y="489"/>
                  </a:cubicBezTo>
                  <a:lnTo>
                    <a:pt x="1014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7226822" y="3501418"/>
              <a:ext cx="51049" cy="57326"/>
            </a:xfrm>
            <a:custGeom>
              <a:avLst/>
              <a:gdLst/>
              <a:ahLst/>
              <a:cxnLst/>
              <a:rect l="l" t="t" r="r" b="b"/>
              <a:pathLst>
                <a:path w="1944" h="2183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lnTo>
                    <a:pt x="0" y="1206"/>
                  </a:lnTo>
                  <a:cubicBezTo>
                    <a:pt x="0" y="1742"/>
                    <a:pt x="431" y="2183"/>
                    <a:pt x="967" y="2183"/>
                  </a:cubicBezTo>
                  <a:cubicBezTo>
                    <a:pt x="1503" y="2183"/>
                    <a:pt x="1943" y="1742"/>
                    <a:pt x="1934" y="1206"/>
                  </a:cubicBezTo>
                  <a:lnTo>
                    <a:pt x="1934" y="728"/>
                  </a:lnTo>
                  <a:cubicBezTo>
                    <a:pt x="1934" y="326"/>
                    <a:pt x="1608" y="1"/>
                    <a:pt x="1216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7226822" y="3501418"/>
              <a:ext cx="34952" cy="57194"/>
            </a:xfrm>
            <a:custGeom>
              <a:avLst/>
              <a:gdLst/>
              <a:ahLst/>
              <a:cxnLst/>
              <a:rect l="l" t="t" r="r" b="b"/>
              <a:pathLst>
                <a:path w="1331" h="2178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lnTo>
                    <a:pt x="0" y="1206"/>
                  </a:lnTo>
                  <a:cubicBezTo>
                    <a:pt x="0" y="1764"/>
                    <a:pt x="458" y="2178"/>
                    <a:pt x="968" y="2178"/>
                  </a:cubicBezTo>
                  <a:cubicBezTo>
                    <a:pt x="1088" y="2178"/>
                    <a:pt x="1210" y="2155"/>
                    <a:pt x="1331" y="2106"/>
                  </a:cubicBezTo>
                  <a:cubicBezTo>
                    <a:pt x="967" y="1962"/>
                    <a:pt x="728" y="1608"/>
                    <a:pt x="728" y="1206"/>
                  </a:cubicBezTo>
                  <a:lnTo>
                    <a:pt x="728" y="728"/>
                  </a:lnTo>
                  <a:cubicBezTo>
                    <a:pt x="728" y="374"/>
                    <a:pt x="986" y="67"/>
                    <a:pt x="1331" y="10"/>
                  </a:cubicBezTo>
                  <a:cubicBezTo>
                    <a:pt x="1292" y="1"/>
                    <a:pt x="1254" y="1"/>
                    <a:pt x="1216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7226822" y="3501418"/>
              <a:ext cx="51049" cy="25420"/>
            </a:xfrm>
            <a:custGeom>
              <a:avLst/>
              <a:gdLst/>
              <a:ahLst/>
              <a:cxnLst/>
              <a:rect l="l" t="t" r="r" b="b"/>
              <a:pathLst>
                <a:path w="1944" h="968" extrusionOk="0">
                  <a:moveTo>
                    <a:pt x="728" y="1"/>
                  </a:moveTo>
                  <a:cubicBezTo>
                    <a:pt x="326" y="1"/>
                    <a:pt x="0" y="326"/>
                    <a:pt x="0" y="728"/>
                  </a:cubicBezTo>
                  <a:cubicBezTo>
                    <a:pt x="0" y="728"/>
                    <a:pt x="728" y="967"/>
                    <a:pt x="1943" y="967"/>
                  </a:cubicBezTo>
                  <a:lnTo>
                    <a:pt x="1943" y="728"/>
                  </a:lnTo>
                  <a:cubicBezTo>
                    <a:pt x="1943" y="326"/>
                    <a:pt x="1608" y="1"/>
                    <a:pt x="1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7226822" y="3501155"/>
              <a:ext cx="34952" cy="23398"/>
            </a:xfrm>
            <a:custGeom>
              <a:avLst/>
              <a:gdLst/>
              <a:ahLst/>
              <a:cxnLst/>
              <a:rect l="l" t="t" r="r" b="b"/>
              <a:pathLst>
                <a:path w="1331" h="891" extrusionOk="0">
                  <a:moveTo>
                    <a:pt x="728" y="1"/>
                  </a:moveTo>
                  <a:cubicBezTo>
                    <a:pt x="326" y="1"/>
                    <a:pt x="0" y="336"/>
                    <a:pt x="0" y="738"/>
                  </a:cubicBezTo>
                  <a:cubicBezTo>
                    <a:pt x="240" y="805"/>
                    <a:pt x="479" y="853"/>
                    <a:pt x="728" y="891"/>
                  </a:cubicBezTo>
                  <a:lnTo>
                    <a:pt x="728" y="738"/>
                  </a:lnTo>
                  <a:cubicBezTo>
                    <a:pt x="728" y="384"/>
                    <a:pt x="986" y="77"/>
                    <a:pt x="1331" y="20"/>
                  </a:cubicBezTo>
                  <a:cubicBezTo>
                    <a:pt x="1292" y="11"/>
                    <a:pt x="1254" y="11"/>
                    <a:pt x="121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7214007" y="3583585"/>
              <a:ext cx="19117" cy="36239"/>
            </a:xfrm>
            <a:custGeom>
              <a:avLst/>
              <a:gdLst/>
              <a:ahLst/>
              <a:cxnLst/>
              <a:rect l="l" t="t" r="r" b="b"/>
              <a:pathLst>
                <a:path w="728" h="1380" extrusionOk="0">
                  <a:moveTo>
                    <a:pt x="58" y="1"/>
                  </a:moveTo>
                  <a:cubicBezTo>
                    <a:pt x="19" y="68"/>
                    <a:pt x="0" y="145"/>
                    <a:pt x="0" y="221"/>
                  </a:cubicBezTo>
                  <a:lnTo>
                    <a:pt x="0" y="1082"/>
                  </a:lnTo>
                  <a:cubicBezTo>
                    <a:pt x="230" y="1207"/>
                    <a:pt x="469" y="1312"/>
                    <a:pt x="728" y="1379"/>
                  </a:cubicBezTo>
                  <a:lnTo>
                    <a:pt x="728" y="747"/>
                  </a:lnTo>
                  <a:cubicBezTo>
                    <a:pt x="728" y="594"/>
                    <a:pt x="651" y="451"/>
                    <a:pt x="536" y="355"/>
                  </a:cubicBezTo>
                  <a:lnTo>
                    <a:pt x="58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7271306" y="3583585"/>
              <a:ext cx="19117" cy="36239"/>
            </a:xfrm>
            <a:custGeom>
              <a:avLst/>
              <a:gdLst/>
              <a:ahLst/>
              <a:cxnLst/>
              <a:rect l="l" t="t" r="r" b="b"/>
              <a:pathLst>
                <a:path w="728" h="1380" extrusionOk="0">
                  <a:moveTo>
                    <a:pt x="670" y="1"/>
                  </a:moveTo>
                  <a:lnTo>
                    <a:pt x="192" y="355"/>
                  </a:lnTo>
                  <a:cubicBezTo>
                    <a:pt x="77" y="451"/>
                    <a:pt x="0" y="594"/>
                    <a:pt x="0" y="747"/>
                  </a:cubicBezTo>
                  <a:lnTo>
                    <a:pt x="0" y="1379"/>
                  </a:lnTo>
                  <a:cubicBezTo>
                    <a:pt x="259" y="1312"/>
                    <a:pt x="498" y="1216"/>
                    <a:pt x="728" y="1082"/>
                  </a:cubicBezTo>
                  <a:lnTo>
                    <a:pt x="728" y="231"/>
                  </a:lnTo>
                  <a:cubicBezTo>
                    <a:pt x="728" y="145"/>
                    <a:pt x="709" y="68"/>
                    <a:pt x="67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7" name="Google Shape;1447;p40"/>
          <p:cNvGrpSpPr/>
          <p:nvPr/>
        </p:nvGrpSpPr>
        <p:grpSpPr>
          <a:xfrm>
            <a:off x="963135" y="2118112"/>
            <a:ext cx="1085090" cy="1187788"/>
            <a:chOff x="1341612" y="3340055"/>
            <a:chExt cx="259399" cy="370525"/>
          </a:xfrm>
        </p:grpSpPr>
        <p:sp>
          <p:nvSpPr>
            <p:cNvPr id="1448" name="Google Shape;1448;p40"/>
            <p:cNvSpPr/>
            <p:nvPr/>
          </p:nvSpPr>
          <p:spPr>
            <a:xfrm>
              <a:off x="1383954" y="3340055"/>
              <a:ext cx="43615" cy="35664"/>
            </a:xfrm>
            <a:custGeom>
              <a:avLst/>
              <a:gdLst/>
              <a:ahLst/>
              <a:cxnLst/>
              <a:rect l="l" t="t" r="r" b="b"/>
              <a:pathLst>
                <a:path w="2913" h="2382" extrusionOk="0">
                  <a:moveTo>
                    <a:pt x="999" y="0"/>
                  </a:moveTo>
                  <a:cubicBezTo>
                    <a:pt x="452" y="0"/>
                    <a:pt x="11" y="442"/>
                    <a:pt x="11" y="989"/>
                  </a:cubicBezTo>
                  <a:lnTo>
                    <a:pt x="11" y="2019"/>
                  </a:lnTo>
                  <a:cubicBezTo>
                    <a:pt x="0" y="2260"/>
                    <a:pt x="179" y="2381"/>
                    <a:pt x="360" y="2381"/>
                  </a:cubicBezTo>
                  <a:cubicBezTo>
                    <a:pt x="542" y="2381"/>
                    <a:pt x="726" y="2260"/>
                    <a:pt x="726" y="2019"/>
                  </a:cubicBezTo>
                  <a:lnTo>
                    <a:pt x="726" y="989"/>
                  </a:lnTo>
                  <a:cubicBezTo>
                    <a:pt x="726" y="841"/>
                    <a:pt x="852" y="736"/>
                    <a:pt x="999" y="736"/>
                  </a:cubicBezTo>
                  <a:lnTo>
                    <a:pt x="1924" y="736"/>
                  </a:lnTo>
                  <a:cubicBezTo>
                    <a:pt x="2071" y="736"/>
                    <a:pt x="2197" y="841"/>
                    <a:pt x="2197" y="989"/>
                  </a:cubicBezTo>
                  <a:lnTo>
                    <a:pt x="2197" y="2019"/>
                  </a:lnTo>
                  <a:cubicBezTo>
                    <a:pt x="2197" y="2260"/>
                    <a:pt x="2376" y="2381"/>
                    <a:pt x="2555" y="2381"/>
                  </a:cubicBezTo>
                  <a:cubicBezTo>
                    <a:pt x="2733" y="2381"/>
                    <a:pt x="2912" y="2260"/>
                    <a:pt x="2912" y="2019"/>
                  </a:cubicBezTo>
                  <a:lnTo>
                    <a:pt x="2912" y="989"/>
                  </a:lnTo>
                  <a:cubicBezTo>
                    <a:pt x="2912" y="442"/>
                    <a:pt x="2471" y="0"/>
                    <a:pt x="192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1363966" y="3403329"/>
              <a:ext cx="237045" cy="307251"/>
            </a:xfrm>
            <a:custGeom>
              <a:avLst/>
              <a:gdLst/>
              <a:ahLst/>
              <a:cxnLst/>
              <a:rect l="l" t="t" r="r" b="b"/>
              <a:pathLst>
                <a:path w="15832" h="20521" extrusionOk="0">
                  <a:moveTo>
                    <a:pt x="736" y="0"/>
                  </a:moveTo>
                  <a:cubicBezTo>
                    <a:pt x="337" y="0"/>
                    <a:pt x="0" y="337"/>
                    <a:pt x="0" y="757"/>
                  </a:cubicBezTo>
                  <a:lnTo>
                    <a:pt x="0" y="19763"/>
                  </a:lnTo>
                  <a:cubicBezTo>
                    <a:pt x="0" y="20184"/>
                    <a:pt x="337" y="20520"/>
                    <a:pt x="736" y="20520"/>
                  </a:cubicBezTo>
                  <a:lnTo>
                    <a:pt x="15075" y="20520"/>
                  </a:lnTo>
                  <a:cubicBezTo>
                    <a:pt x="15495" y="20520"/>
                    <a:pt x="15832" y="20184"/>
                    <a:pt x="15832" y="19763"/>
                  </a:cubicBezTo>
                  <a:lnTo>
                    <a:pt x="15832" y="757"/>
                  </a:lnTo>
                  <a:cubicBezTo>
                    <a:pt x="15832" y="337"/>
                    <a:pt x="15495" y="0"/>
                    <a:pt x="15075" y="0"/>
                  </a:cubicBezTo>
                  <a:close/>
                </a:path>
              </a:pathLst>
            </a:custGeom>
            <a:solidFill>
              <a:srgbClr val="EE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1341612" y="3371841"/>
              <a:ext cx="237045" cy="306936"/>
            </a:xfrm>
            <a:custGeom>
              <a:avLst/>
              <a:gdLst/>
              <a:ahLst/>
              <a:cxnLst/>
              <a:rect l="l" t="t" r="r" b="b"/>
              <a:pathLst>
                <a:path w="15832" h="20500" extrusionOk="0">
                  <a:moveTo>
                    <a:pt x="736" y="1"/>
                  </a:moveTo>
                  <a:cubicBezTo>
                    <a:pt x="337" y="1"/>
                    <a:pt x="1" y="337"/>
                    <a:pt x="1" y="737"/>
                  </a:cubicBezTo>
                  <a:lnTo>
                    <a:pt x="1" y="19764"/>
                  </a:lnTo>
                  <a:cubicBezTo>
                    <a:pt x="1" y="20163"/>
                    <a:pt x="337" y="20500"/>
                    <a:pt x="736" y="20500"/>
                  </a:cubicBezTo>
                  <a:lnTo>
                    <a:pt x="15075" y="20500"/>
                  </a:lnTo>
                  <a:cubicBezTo>
                    <a:pt x="15495" y="20500"/>
                    <a:pt x="15832" y="20163"/>
                    <a:pt x="15832" y="19743"/>
                  </a:cubicBezTo>
                  <a:lnTo>
                    <a:pt x="15832" y="737"/>
                  </a:lnTo>
                  <a:cubicBezTo>
                    <a:pt x="15832" y="337"/>
                    <a:pt x="15495" y="1"/>
                    <a:pt x="1507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1556303" y="3371841"/>
              <a:ext cx="22354" cy="306936"/>
            </a:xfrm>
            <a:custGeom>
              <a:avLst/>
              <a:gdLst/>
              <a:ahLst/>
              <a:cxnLst/>
              <a:rect l="l" t="t" r="r" b="b"/>
              <a:pathLst>
                <a:path w="1493" h="20500" extrusionOk="0">
                  <a:moveTo>
                    <a:pt x="0" y="1"/>
                  </a:moveTo>
                  <a:lnTo>
                    <a:pt x="0" y="20500"/>
                  </a:lnTo>
                  <a:lnTo>
                    <a:pt x="736" y="20500"/>
                  </a:lnTo>
                  <a:cubicBezTo>
                    <a:pt x="1156" y="20500"/>
                    <a:pt x="1493" y="20163"/>
                    <a:pt x="1493" y="19743"/>
                  </a:cubicBezTo>
                  <a:lnTo>
                    <a:pt x="1493" y="737"/>
                  </a:lnTo>
                  <a:cubicBezTo>
                    <a:pt x="1493" y="337"/>
                    <a:pt x="1156" y="1"/>
                    <a:pt x="736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1379387" y="3455583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0"/>
                  </a:moveTo>
                  <a:cubicBezTo>
                    <a:pt x="85" y="0"/>
                    <a:pt x="0" y="84"/>
                    <a:pt x="0" y="190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190"/>
                  </a:lnTo>
                  <a:cubicBezTo>
                    <a:pt x="2986" y="84"/>
                    <a:pt x="2902" y="0"/>
                    <a:pt x="2797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1379387" y="3527975"/>
              <a:ext cx="44708" cy="44723"/>
            </a:xfrm>
            <a:custGeom>
              <a:avLst/>
              <a:gdLst/>
              <a:ahLst/>
              <a:cxnLst/>
              <a:rect l="l" t="t" r="r" b="b"/>
              <a:pathLst>
                <a:path w="2986" h="2987" extrusionOk="0">
                  <a:moveTo>
                    <a:pt x="190" y="1"/>
                  </a:moveTo>
                  <a:cubicBezTo>
                    <a:pt x="85" y="1"/>
                    <a:pt x="0" y="85"/>
                    <a:pt x="0" y="190"/>
                  </a:cubicBezTo>
                  <a:lnTo>
                    <a:pt x="0" y="2776"/>
                  </a:lnTo>
                  <a:cubicBezTo>
                    <a:pt x="0" y="2881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881"/>
                    <a:pt x="2986" y="2776"/>
                  </a:cubicBezTo>
                  <a:lnTo>
                    <a:pt x="2986" y="190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2C2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1379387" y="3600067"/>
              <a:ext cx="44708" cy="44708"/>
            </a:xfrm>
            <a:custGeom>
              <a:avLst/>
              <a:gdLst/>
              <a:ahLst/>
              <a:cxnLst/>
              <a:rect l="l" t="t" r="r" b="b"/>
              <a:pathLst>
                <a:path w="2986" h="2986" extrusionOk="0">
                  <a:moveTo>
                    <a:pt x="190" y="1"/>
                  </a:moveTo>
                  <a:cubicBezTo>
                    <a:pt x="85" y="1"/>
                    <a:pt x="0" y="85"/>
                    <a:pt x="0" y="211"/>
                  </a:cubicBezTo>
                  <a:lnTo>
                    <a:pt x="0" y="2797"/>
                  </a:lnTo>
                  <a:cubicBezTo>
                    <a:pt x="0" y="2902"/>
                    <a:pt x="85" y="2986"/>
                    <a:pt x="190" y="2986"/>
                  </a:cubicBezTo>
                  <a:lnTo>
                    <a:pt x="2797" y="2986"/>
                  </a:lnTo>
                  <a:cubicBezTo>
                    <a:pt x="2902" y="2986"/>
                    <a:pt x="2986" y="2902"/>
                    <a:pt x="2986" y="2797"/>
                  </a:cubicBezTo>
                  <a:lnTo>
                    <a:pt x="2986" y="211"/>
                  </a:lnTo>
                  <a:cubicBezTo>
                    <a:pt x="2986" y="85"/>
                    <a:pt x="2902" y="1"/>
                    <a:pt x="2797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1444233" y="3459041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1444233" y="3482967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84" y="0"/>
                  </a:moveTo>
                  <a:cubicBezTo>
                    <a:pt x="0" y="0"/>
                    <a:pt x="0" y="715"/>
                    <a:pt x="484" y="715"/>
                  </a:cubicBezTo>
                  <a:lnTo>
                    <a:pt x="6455" y="715"/>
                  </a:lnTo>
                  <a:cubicBezTo>
                    <a:pt x="6939" y="715"/>
                    <a:pt x="6939" y="0"/>
                    <a:pt x="6455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1444233" y="3531433"/>
              <a:ext cx="103894" cy="10735"/>
            </a:xfrm>
            <a:custGeom>
              <a:avLst/>
              <a:gdLst/>
              <a:ahLst/>
              <a:cxnLst/>
              <a:rect l="l" t="t" r="r" b="b"/>
              <a:pathLst>
                <a:path w="6939" h="717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1444233" y="3603526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7"/>
                    <a:pt x="484" y="737"/>
                  </a:cubicBezTo>
                  <a:lnTo>
                    <a:pt x="6455" y="737"/>
                  </a:lnTo>
                  <a:cubicBezTo>
                    <a:pt x="6939" y="737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1444233" y="3627452"/>
              <a:ext cx="103894" cy="11035"/>
            </a:xfrm>
            <a:custGeom>
              <a:avLst/>
              <a:gdLst/>
              <a:ahLst/>
              <a:cxnLst/>
              <a:rect l="l" t="t" r="r" b="b"/>
              <a:pathLst>
                <a:path w="6939" h="737" extrusionOk="0">
                  <a:moveTo>
                    <a:pt x="484" y="1"/>
                  </a:moveTo>
                  <a:cubicBezTo>
                    <a:pt x="0" y="1"/>
                    <a:pt x="0" y="736"/>
                    <a:pt x="484" y="736"/>
                  </a:cubicBezTo>
                  <a:lnTo>
                    <a:pt x="6455" y="736"/>
                  </a:lnTo>
                  <a:cubicBezTo>
                    <a:pt x="6939" y="736"/>
                    <a:pt x="6939" y="1"/>
                    <a:pt x="64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1390183" y="3448845"/>
              <a:ext cx="55413" cy="37087"/>
            </a:xfrm>
            <a:custGeom>
              <a:avLst/>
              <a:gdLst/>
              <a:ahLst/>
              <a:cxnLst/>
              <a:rect l="l" t="t" r="r" b="b"/>
              <a:pathLst>
                <a:path w="3701" h="2477" extrusionOk="0">
                  <a:moveTo>
                    <a:pt x="3156" y="0"/>
                  </a:moveTo>
                  <a:cubicBezTo>
                    <a:pt x="3077" y="0"/>
                    <a:pt x="2995" y="28"/>
                    <a:pt x="2917" y="93"/>
                  </a:cubicBezTo>
                  <a:lnTo>
                    <a:pt x="1130" y="1607"/>
                  </a:lnTo>
                  <a:lnTo>
                    <a:pt x="772" y="1228"/>
                  </a:lnTo>
                  <a:cubicBezTo>
                    <a:pt x="722" y="1155"/>
                    <a:pt x="653" y="1124"/>
                    <a:pt x="580" y="1124"/>
                  </a:cubicBezTo>
                  <a:cubicBezTo>
                    <a:pt x="319" y="1124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2" y="2440"/>
                    <a:pt x="1010" y="2477"/>
                    <a:pt x="1103" y="2477"/>
                  </a:cubicBezTo>
                  <a:cubicBezTo>
                    <a:pt x="1189" y="2477"/>
                    <a:pt x="1280" y="2445"/>
                    <a:pt x="1361" y="2385"/>
                  </a:cubicBezTo>
                  <a:lnTo>
                    <a:pt x="3400" y="640"/>
                  </a:lnTo>
                  <a:cubicBezTo>
                    <a:pt x="3701" y="406"/>
                    <a:pt x="3458" y="0"/>
                    <a:pt x="3156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1390183" y="3521686"/>
              <a:ext cx="54874" cy="37147"/>
            </a:xfrm>
            <a:custGeom>
              <a:avLst/>
              <a:gdLst/>
              <a:ahLst/>
              <a:cxnLst/>
              <a:rect l="l" t="t" r="r" b="b"/>
              <a:pathLst>
                <a:path w="3665" h="2481" extrusionOk="0">
                  <a:moveTo>
                    <a:pt x="3137" y="0"/>
                  </a:moveTo>
                  <a:cubicBezTo>
                    <a:pt x="3064" y="0"/>
                    <a:pt x="2988" y="25"/>
                    <a:pt x="2917" y="85"/>
                  </a:cubicBezTo>
                  <a:lnTo>
                    <a:pt x="2917" y="106"/>
                  </a:lnTo>
                  <a:lnTo>
                    <a:pt x="1130" y="1619"/>
                  </a:lnTo>
                  <a:lnTo>
                    <a:pt x="772" y="1220"/>
                  </a:lnTo>
                  <a:cubicBezTo>
                    <a:pt x="722" y="1146"/>
                    <a:pt x="653" y="1116"/>
                    <a:pt x="580" y="1116"/>
                  </a:cubicBezTo>
                  <a:cubicBezTo>
                    <a:pt x="319" y="1116"/>
                    <a:pt x="0" y="1506"/>
                    <a:pt x="247" y="1703"/>
                  </a:cubicBezTo>
                  <a:lnTo>
                    <a:pt x="856" y="2355"/>
                  </a:lnTo>
                  <a:cubicBezTo>
                    <a:pt x="927" y="2437"/>
                    <a:pt x="1023" y="2480"/>
                    <a:pt x="1124" y="2480"/>
                  </a:cubicBezTo>
                  <a:cubicBezTo>
                    <a:pt x="1204" y="2480"/>
                    <a:pt x="1286" y="2453"/>
                    <a:pt x="1361" y="2397"/>
                  </a:cubicBezTo>
                  <a:lnTo>
                    <a:pt x="3379" y="652"/>
                  </a:lnTo>
                  <a:cubicBezTo>
                    <a:pt x="3665" y="400"/>
                    <a:pt x="3427" y="0"/>
                    <a:pt x="313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1390183" y="3595216"/>
              <a:ext cx="55413" cy="37267"/>
            </a:xfrm>
            <a:custGeom>
              <a:avLst/>
              <a:gdLst/>
              <a:ahLst/>
              <a:cxnLst/>
              <a:rect l="l" t="t" r="r" b="b"/>
              <a:pathLst>
                <a:path w="3701" h="2489" extrusionOk="0">
                  <a:moveTo>
                    <a:pt x="3155" y="1"/>
                  </a:moveTo>
                  <a:cubicBezTo>
                    <a:pt x="3077" y="1"/>
                    <a:pt x="2995" y="28"/>
                    <a:pt x="2917" y="93"/>
                  </a:cubicBezTo>
                  <a:lnTo>
                    <a:pt x="2917" y="114"/>
                  </a:lnTo>
                  <a:lnTo>
                    <a:pt x="1130" y="1628"/>
                  </a:lnTo>
                  <a:lnTo>
                    <a:pt x="772" y="1229"/>
                  </a:lnTo>
                  <a:cubicBezTo>
                    <a:pt x="722" y="1155"/>
                    <a:pt x="653" y="1125"/>
                    <a:pt x="580" y="1125"/>
                  </a:cubicBezTo>
                  <a:cubicBezTo>
                    <a:pt x="319" y="1125"/>
                    <a:pt x="0" y="1515"/>
                    <a:pt x="247" y="1712"/>
                  </a:cubicBezTo>
                  <a:lnTo>
                    <a:pt x="856" y="2364"/>
                  </a:lnTo>
                  <a:cubicBezTo>
                    <a:pt x="927" y="2446"/>
                    <a:pt x="1023" y="2489"/>
                    <a:pt x="1124" y="2489"/>
                  </a:cubicBezTo>
                  <a:cubicBezTo>
                    <a:pt x="1204" y="2489"/>
                    <a:pt x="1286" y="2462"/>
                    <a:pt x="1361" y="2406"/>
                  </a:cubicBezTo>
                  <a:lnTo>
                    <a:pt x="3400" y="661"/>
                  </a:lnTo>
                  <a:cubicBezTo>
                    <a:pt x="3701" y="410"/>
                    <a:pt x="3458" y="1"/>
                    <a:pt x="3155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1368682" y="3362409"/>
              <a:ext cx="74309" cy="38734"/>
            </a:xfrm>
            <a:custGeom>
              <a:avLst/>
              <a:gdLst/>
              <a:ahLst/>
              <a:cxnLst/>
              <a:rect l="l" t="t" r="r" b="b"/>
              <a:pathLst>
                <a:path w="4963" h="2587" extrusionOk="0">
                  <a:moveTo>
                    <a:pt x="736" y="0"/>
                  </a:moveTo>
                  <a:cubicBezTo>
                    <a:pt x="316" y="0"/>
                    <a:pt x="1" y="336"/>
                    <a:pt x="1" y="736"/>
                  </a:cubicBezTo>
                  <a:lnTo>
                    <a:pt x="1" y="2250"/>
                  </a:lnTo>
                  <a:cubicBezTo>
                    <a:pt x="1" y="2439"/>
                    <a:pt x="148" y="2586"/>
                    <a:pt x="337" y="2586"/>
                  </a:cubicBezTo>
                  <a:lnTo>
                    <a:pt x="4626" y="2586"/>
                  </a:lnTo>
                  <a:cubicBezTo>
                    <a:pt x="4815" y="2586"/>
                    <a:pt x="4962" y="2439"/>
                    <a:pt x="4962" y="2250"/>
                  </a:cubicBezTo>
                  <a:lnTo>
                    <a:pt x="4962" y="736"/>
                  </a:lnTo>
                  <a:cubicBezTo>
                    <a:pt x="4962" y="336"/>
                    <a:pt x="4647" y="0"/>
                    <a:pt x="4227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1409602" y="3362409"/>
              <a:ext cx="33389" cy="38734"/>
            </a:xfrm>
            <a:custGeom>
              <a:avLst/>
              <a:gdLst/>
              <a:ahLst/>
              <a:cxnLst/>
              <a:rect l="l" t="t" r="r" b="b"/>
              <a:pathLst>
                <a:path w="2230" h="2587" extrusionOk="0">
                  <a:moveTo>
                    <a:pt x="1" y="0"/>
                  </a:moveTo>
                  <a:cubicBezTo>
                    <a:pt x="400" y="0"/>
                    <a:pt x="737" y="336"/>
                    <a:pt x="737" y="736"/>
                  </a:cubicBezTo>
                  <a:lnTo>
                    <a:pt x="737" y="2250"/>
                  </a:lnTo>
                  <a:cubicBezTo>
                    <a:pt x="737" y="2439"/>
                    <a:pt x="589" y="2586"/>
                    <a:pt x="400" y="2586"/>
                  </a:cubicBezTo>
                  <a:lnTo>
                    <a:pt x="1893" y="2586"/>
                  </a:lnTo>
                  <a:cubicBezTo>
                    <a:pt x="2082" y="2586"/>
                    <a:pt x="2229" y="2439"/>
                    <a:pt x="2229" y="2250"/>
                  </a:cubicBezTo>
                  <a:lnTo>
                    <a:pt x="2229" y="736"/>
                  </a:lnTo>
                  <a:cubicBezTo>
                    <a:pt x="2229" y="336"/>
                    <a:pt x="1893" y="0"/>
                    <a:pt x="1494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1444233" y="3555359"/>
              <a:ext cx="103894" cy="10720"/>
            </a:xfrm>
            <a:custGeom>
              <a:avLst/>
              <a:gdLst/>
              <a:ahLst/>
              <a:cxnLst/>
              <a:rect l="l" t="t" r="r" b="b"/>
              <a:pathLst>
                <a:path w="6939" h="716" extrusionOk="0">
                  <a:moveTo>
                    <a:pt x="464" y="1"/>
                  </a:moveTo>
                  <a:cubicBezTo>
                    <a:pt x="1" y="1"/>
                    <a:pt x="7" y="716"/>
                    <a:pt x="484" y="716"/>
                  </a:cubicBezTo>
                  <a:lnTo>
                    <a:pt x="6455" y="716"/>
                  </a:lnTo>
                  <a:cubicBezTo>
                    <a:pt x="6939" y="716"/>
                    <a:pt x="6939" y="1"/>
                    <a:pt x="6455" y="1"/>
                  </a:cubicBezTo>
                  <a:lnTo>
                    <a:pt x="484" y="1"/>
                  </a:lnTo>
                  <a:cubicBezTo>
                    <a:pt x="477" y="1"/>
                    <a:pt x="471" y="1"/>
                    <a:pt x="464" y="1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6" name="Google Shape;1466;p40"/>
          <p:cNvSpPr/>
          <p:nvPr/>
        </p:nvSpPr>
        <p:spPr>
          <a:xfrm>
            <a:off x="5376386" y="2466550"/>
            <a:ext cx="418800" cy="4278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40"/>
          <p:cNvSpPr/>
          <p:nvPr/>
        </p:nvSpPr>
        <p:spPr>
          <a:xfrm rot="-2621270">
            <a:off x="2605373" y="2545877"/>
            <a:ext cx="362883" cy="332256"/>
          </a:xfrm>
          <a:custGeom>
            <a:avLst/>
            <a:gdLst/>
            <a:ahLst/>
            <a:cxnLst/>
            <a:rect l="l" t="t" r="r" b="b"/>
            <a:pathLst>
              <a:path w="11113" h="11002" extrusionOk="0">
                <a:moveTo>
                  <a:pt x="2619" y="0"/>
                </a:moveTo>
                <a:cubicBezTo>
                  <a:pt x="2492" y="0"/>
                  <a:pt x="2366" y="49"/>
                  <a:pt x="2268" y="146"/>
                </a:cubicBezTo>
                <a:lnTo>
                  <a:pt x="201" y="2213"/>
                </a:lnTo>
                <a:cubicBezTo>
                  <a:pt x="7" y="2407"/>
                  <a:pt x="7" y="2719"/>
                  <a:pt x="201" y="2914"/>
                </a:cubicBezTo>
                <a:lnTo>
                  <a:pt x="2782" y="5501"/>
                </a:lnTo>
                <a:lnTo>
                  <a:pt x="195" y="8081"/>
                </a:lnTo>
                <a:cubicBezTo>
                  <a:pt x="0" y="8275"/>
                  <a:pt x="0" y="8587"/>
                  <a:pt x="195" y="8782"/>
                </a:cubicBezTo>
                <a:lnTo>
                  <a:pt x="2268" y="10856"/>
                </a:lnTo>
                <a:cubicBezTo>
                  <a:pt x="2366" y="10953"/>
                  <a:pt x="2492" y="11001"/>
                  <a:pt x="2619" y="11001"/>
                </a:cubicBezTo>
                <a:cubicBezTo>
                  <a:pt x="2745" y="11001"/>
                  <a:pt x="2872" y="10953"/>
                  <a:pt x="2969" y="10856"/>
                </a:cubicBezTo>
                <a:lnTo>
                  <a:pt x="5556" y="8268"/>
                </a:lnTo>
                <a:lnTo>
                  <a:pt x="8143" y="10856"/>
                </a:lnTo>
                <a:cubicBezTo>
                  <a:pt x="8241" y="10953"/>
                  <a:pt x="8367" y="11001"/>
                  <a:pt x="8494" y="11001"/>
                </a:cubicBezTo>
                <a:cubicBezTo>
                  <a:pt x="8620" y="11001"/>
                  <a:pt x="8747" y="10953"/>
                  <a:pt x="8844" y="10856"/>
                </a:cubicBezTo>
                <a:lnTo>
                  <a:pt x="10911" y="8789"/>
                </a:lnTo>
                <a:cubicBezTo>
                  <a:pt x="11105" y="8594"/>
                  <a:pt x="11105" y="8275"/>
                  <a:pt x="10911" y="8081"/>
                </a:cubicBezTo>
                <a:lnTo>
                  <a:pt x="8331" y="5501"/>
                </a:lnTo>
                <a:lnTo>
                  <a:pt x="10918" y="2914"/>
                </a:lnTo>
                <a:cubicBezTo>
                  <a:pt x="11112" y="2719"/>
                  <a:pt x="11112" y="2407"/>
                  <a:pt x="10918" y="2213"/>
                </a:cubicBezTo>
                <a:lnTo>
                  <a:pt x="8844" y="146"/>
                </a:lnTo>
                <a:cubicBezTo>
                  <a:pt x="8747" y="49"/>
                  <a:pt x="8620" y="0"/>
                  <a:pt x="8494" y="0"/>
                </a:cubicBezTo>
                <a:cubicBezTo>
                  <a:pt x="8367" y="0"/>
                  <a:pt x="8241" y="49"/>
                  <a:pt x="8143" y="146"/>
                </a:cubicBezTo>
                <a:lnTo>
                  <a:pt x="5556" y="2726"/>
                </a:lnTo>
                <a:lnTo>
                  <a:pt x="2969" y="146"/>
                </a:lnTo>
                <a:cubicBezTo>
                  <a:pt x="2872" y="49"/>
                  <a:pt x="2745" y="0"/>
                  <a:pt x="2619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1469" name="Google Shape;1469;p40"/>
          <p:cNvSpPr txBox="1"/>
          <p:nvPr/>
        </p:nvSpPr>
        <p:spPr>
          <a:xfrm>
            <a:off x="1056644" y="1295971"/>
            <a:ext cx="51244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어떤 기능을 가진 서비스를 만들 것인가?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" name="Google Shape;1474;p41"/>
          <p:cNvGrpSpPr/>
          <p:nvPr/>
        </p:nvGrpSpPr>
        <p:grpSpPr>
          <a:xfrm>
            <a:off x="1236135" y="1468233"/>
            <a:ext cx="2528804" cy="1633053"/>
            <a:chOff x="3735553" y="1530151"/>
            <a:chExt cx="366722" cy="317962"/>
          </a:xfrm>
        </p:grpSpPr>
        <p:sp>
          <p:nvSpPr>
            <p:cNvPr id="1475" name="Google Shape;1475;p41"/>
            <p:cNvSpPr/>
            <p:nvPr/>
          </p:nvSpPr>
          <p:spPr>
            <a:xfrm>
              <a:off x="3770760" y="1565725"/>
              <a:ext cx="331515" cy="282388"/>
            </a:xfrm>
            <a:custGeom>
              <a:avLst/>
              <a:gdLst/>
              <a:ahLst/>
              <a:cxnLst/>
              <a:rect l="l" t="t" r="r" b="b"/>
              <a:pathLst>
                <a:path w="12646" h="10772" extrusionOk="0">
                  <a:moveTo>
                    <a:pt x="909" y="1"/>
                  </a:moveTo>
                  <a:cubicBezTo>
                    <a:pt x="404" y="1"/>
                    <a:pt x="0" y="405"/>
                    <a:pt x="0" y="910"/>
                  </a:cubicBezTo>
                  <a:lnTo>
                    <a:pt x="0" y="7218"/>
                  </a:lnTo>
                  <a:cubicBezTo>
                    <a:pt x="0" y="7724"/>
                    <a:pt x="404" y="8128"/>
                    <a:pt x="909" y="8128"/>
                  </a:cubicBezTo>
                  <a:lnTo>
                    <a:pt x="4518" y="8128"/>
                  </a:lnTo>
                  <a:lnTo>
                    <a:pt x="8329" y="10726"/>
                  </a:lnTo>
                  <a:cubicBezTo>
                    <a:pt x="8371" y="10757"/>
                    <a:pt x="8416" y="10771"/>
                    <a:pt x="8459" y="10771"/>
                  </a:cubicBezTo>
                  <a:cubicBezTo>
                    <a:pt x="8597" y="10771"/>
                    <a:pt x="8720" y="10634"/>
                    <a:pt x="8676" y="10481"/>
                  </a:cubicBezTo>
                  <a:lnTo>
                    <a:pt x="8127" y="8113"/>
                  </a:lnTo>
                  <a:lnTo>
                    <a:pt x="11736" y="8113"/>
                  </a:lnTo>
                  <a:cubicBezTo>
                    <a:pt x="12241" y="8113"/>
                    <a:pt x="12645" y="7709"/>
                    <a:pt x="12645" y="7218"/>
                  </a:cubicBezTo>
                  <a:lnTo>
                    <a:pt x="12645" y="896"/>
                  </a:lnTo>
                  <a:cubicBezTo>
                    <a:pt x="12645" y="405"/>
                    <a:pt x="12227" y="1"/>
                    <a:pt x="11736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3770760" y="1565725"/>
              <a:ext cx="307685" cy="189246"/>
            </a:xfrm>
            <a:custGeom>
              <a:avLst/>
              <a:gdLst/>
              <a:ahLst/>
              <a:cxnLst/>
              <a:rect l="l" t="t" r="r" b="b"/>
              <a:pathLst>
                <a:path w="11737" h="7219" extrusionOk="0">
                  <a:moveTo>
                    <a:pt x="909" y="1"/>
                  </a:moveTo>
                  <a:cubicBezTo>
                    <a:pt x="404" y="1"/>
                    <a:pt x="0" y="405"/>
                    <a:pt x="0" y="910"/>
                  </a:cubicBezTo>
                  <a:lnTo>
                    <a:pt x="0" y="7218"/>
                  </a:lnTo>
                  <a:lnTo>
                    <a:pt x="10379" y="7218"/>
                  </a:lnTo>
                  <a:cubicBezTo>
                    <a:pt x="11130" y="7218"/>
                    <a:pt x="11736" y="6612"/>
                    <a:pt x="11736" y="5862"/>
                  </a:cubicBezTo>
                  <a:lnTo>
                    <a:pt x="11736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3735553" y="1530151"/>
              <a:ext cx="330781" cy="282073"/>
            </a:xfrm>
            <a:custGeom>
              <a:avLst/>
              <a:gdLst/>
              <a:ahLst/>
              <a:cxnLst/>
              <a:rect l="l" t="t" r="r" b="b"/>
              <a:pathLst>
                <a:path w="12618" h="10760" extrusionOk="0">
                  <a:moveTo>
                    <a:pt x="896" y="1"/>
                  </a:moveTo>
                  <a:cubicBezTo>
                    <a:pt x="405" y="1"/>
                    <a:pt x="1" y="405"/>
                    <a:pt x="1" y="910"/>
                  </a:cubicBezTo>
                  <a:lnTo>
                    <a:pt x="1" y="7219"/>
                  </a:lnTo>
                  <a:cubicBezTo>
                    <a:pt x="1" y="7724"/>
                    <a:pt x="405" y="8128"/>
                    <a:pt x="896" y="8128"/>
                  </a:cubicBezTo>
                  <a:lnTo>
                    <a:pt x="4504" y="8128"/>
                  </a:lnTo>
                  <a:lnTo>
                    <a:pt x="3970" y="10495"/>
                  </a:lnTo>
                  <a:cubicBezTo>
                    <a:pt x="3937" y="10640"/>
                    <a:pt x="4050" y="10760"/>
                    <a:pt x="4183" y="10760"/>
                  </a:cubicBezTo>
                  <a:cubicBezTo>
                    <a:pt x="4222" y="10760"/>
                    <a:pt x="4263" y="10749"/>
                    <a:pt x="4302" y="10726"/>
                  </a:cubicBezTo>
                  <a:lnTo>
                    <a:pt x="8113" y="8128"/>
                  </a:lnTo>
                  <a:lnTo>
                    <a:pt x="11722" y="8128"/>
                  </a:lnTo>
                  <a:cubicBezTo>
                    <a:pt x="12213" y="8128"/>
                    <a:pt x="12617" y="7724"/>
                    <a:pt x="12617" y="7219"/>
                  </a:cubicBezTo>
                  <a:lnTo>
                    <a:pt x="12617" y="910"/>
                  </a:lnTo>
                  <a:cubicBezTo>
                    <a:pt x="12617" y="405"/>
                    <a:pt x="12213" y="15"/>
                    <a:pt x="11722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3779070" y="1629296"/>
              <a:ext cx="250170" cy="14785"/>
            </a:xfrm>
            <a:custGeom>
              <a:avLst/>
              <a:gdLst/>
              <a:ahLst/>
              <a:cxnLst/>
              <a:rect l="l" t="t" r="r" b="b"/>
              <a:pathLst>
                <a:path w="9543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9167" y="564"/>
                  </a:lnTo>
                  <a:cubicBezTo>
                    <a:pt x="9542" y="564"/>
                    <a:pt x="9542" y="1"/>
                    <a:pt x="9167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3779070" y="1599778"/>
              <a:ext cx="167304" cy="14785"/>
            </a:xfrm>
            <a:custGeom>
              <a:avLst/>
              <a:gdLst/>
              <a:ahLst/>
              <a:cxnLst/>
              <a:rect l="l" t="t" r="r" b="b"/>
              <a:pathLst>
                <a:path w="6382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6006" y="564"/>
                  </a:lnTo>
                  <a:cubicBezTo>
                    <a:pt x="6381" y="564"/>
                    <a:pt x="6381" y="1"/>
                    <a:pt x="6006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3950490" y="1599778"/>
              <a:ext cx="78750" cy="14785"/>
            </a:xfrm>
            <a:custGeom>
              <a:avLst/>
              <a:gdLst/>
              <a:ahLst/>
              <a:cxnLst/>
              <a:rect l="l" t="t" r="r" b="b"/>
              <a:pathLst>
                <a:path w="3004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2628" y="564"/>
                  </a:lnTo>
                  <a:cubicBezTo>
                    <a:pt x="3003" y="564"/>
                    <a:pt x="3003" y="1"/>
                    <a:pt x="2628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3779070" y="1658814"/>
              <a:ext cx="96524" cy="14785"/>
            </a:xfrm>
            <a:custGeom>
              <a:avLst/>
              <a:gdLst/>
              <a:ahLst/>
              <a:cxnLst/>
              <a:rect l="l" t="t" r="r" b="b"/>
              <a:pathLst>
                <a:path w="3682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3306" y="564"/>
                  </a:lnTo>
                  <a:cubicBezTo>
                    <a:pt x="3682" y="564"/>
                    <a:pt x="3682" y="1"/>
                    <a:pt x="330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3891087" y="1658814"/>
              <a:ext cx="138153" cy="14785"/>
            </a:xfrm>
            <a:custGeom>
              <a:avLst/>
              <a:gdLst/>
              <a:ahLst/>
              <a:cxnLst/>
              <a:rect l="l" t="t" r="r" b="b"/>
              <a:pathLst>
                <a:path w="5270" h="564" extrusionOk="0">
                  <a:moveTo>
                    <a:pt x="376" y="1"/>
                  </a:moveTo>
                  <a:cubicBezTo>
                    <a:pt x="0" y="1"/>
                    <a:pt x="0" y="564"/>
                    <a:pt x="376" y="564"/>
                  </a:cubicBezTo>
                  <a:lnTo>
                    <a:pt x="4894" y="564"/>
                  </a:lnTo>
                  <a:cubicBezTo>
                    <a:pt x="5269" y="564"/>
                    <a:pt x="5269" y="1"/>
                    <a:pt x="4894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3779070" y="1570260"/>
              <a:ext cx="49232" cy="14785"/>
            </a:xfrm>
            <a:custGeom>
              <a:avLst/>
              <a:gdLst/>
              <a:ahLst/>
              <a:cxnLst/>
              <a:rect l="l" t="t" r="r" b="b"/>
              <a:pathLst>
                <a:path w="1878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1502" y="564"/>
                  </a:lnTo>
                  <a:cubicBezTo>
                    <a:pt x="1877" y="564"/>
                    <a:pt x="1877" y="1"/>
                    <a:pt x="1502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3832051" y="1570260"/>
              <a:ext cx="197189" cy="14785"/>
            </a:xfrm>
            <a:custGeom>
              <a:avLst/>
              <a:gdLst/>
              <a:ahLst/>
              <a:cxnLst/>
              <a:rect l="l" t="t" r="r" b="b"/>
              <a:pathLst>
                <a:path w="7522" h="564" extrusionOk="0">
                  <a:moveTo>
                    <a:pt x="376" y="1"/>
                  </a:moveTo>
                  <a:cubicBezTo>
                    <a:pt x="1" y="1"/>
                    <a:pt x="1" y="564"/>
                    <a:pt x="376" y="564"/>
                  </a:cubicBezTo>
                  <a:lnTo>
                    <a:pt x="7146" y="564"/>
                  </a:lnTo>
                  <a:cubicBezTo>
                    <a:pt x="7521" y="564"/>
                    <a:pt x="7521" y="1"/>
                    <a:pt x="7146" y="1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3779070" y="1688699"/>
              <a:ext cx="190740" cy="14811"/>
            </a:xfrm>
            <a:custGeom>
              <a:avLst/>
              <a:gdLst/>
              <a:ahLst/>
              <a:cxnLst/>
              <a:rect l="l" t="t" r="r" b="b"/>
              <a:pathLst>
                <a:path w="7276" h="565" extrusionOk="0">
                  <a:moveTo>
                    <a:pt x="6929" y="1"/>
                  </a:moveTo>
                  <a:cubicBezTo>
                    <a:pt x="6924" y="1"/>
                    <a:pt x="6920" y="1"/>
                    <a:pt x="6915" y="1"/>
                  </a:cubicBezTo>
                  <a:lnTo>
                    <a:pt x="376" y="1"/>
                  </a:lnTo>
                  <a:cubicBezTo>
                    <a:pt x="1" y="1"/>
                    <a:pt x="1" y="564"/>
                    <a:pt x="376" y="564"/>
                  </a:cubicBezTo>
                  <a:lnTo>
                    <a:pt x="6915" y="564"/>
                  </a:lnTo>
                  <a:cubicBezTo>
                    <a:pt x="7271" y="550"/>
                    <a:pt x="7276" y="1"/>
                    <a:pt x="6929" y="1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3973953" y="1688699"/>
              <a:ext cx="55287" cy="14811"/>
            </a:xfrm>
            <a:custGeom>
              <a:avLst/>
              <a:gdLst/>
              <a:ahLst/>
              <a:cxnLst/>
              <a:rect l="l" t="t" r="r" b="b"/>
              <a:pathLst>
                <a:path w="2109" h="565" extrusionOk="0">
                  <a:moveTo>
                    <a:pt x="1747" y="1"/>
                  </a:moveTo>
                  <a:cubicBezTo>
                    <a:pt x="1743" y="1"/>
                    <a:pt x="1738" y="1"/>
                    <a:pt x="1733" y="1"/>
                  </a:cubicBezTo>
                  <a:lnTo>
                    <a:pt x="376" y="1"/>
                  </a:lnTo>
                  <a:cubicBezTo>
                    <a:pt x="1" y="1"/>
                    <a:pt x="1" y="564"/>
                    <a:pt x="376" y="564"/>
                  </a:cubicBezTo>
                  <a:lnTo>
                    <a:pt x="1733" y="564"/>
                  </a:lnTo>
                  <a:cubicBezTo>
                    <a:pt x="2104" y="550"/>
                    <a:pt x="2108" y="1"/>
                    <a:pt x="1747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41"/>
          <p:cNvGrpSpPr/>
          <p:nvPr/>
        </p:nvGrpSpPr>
        <p:grpSpPr>
          <a:xfrm>
            <a:off x="1236142" y="3225298"/>
            <a:ext cx="2528796" cy="1507013"/>
            <a:chOff x="7541469" y="3793455"/>
            <a:chExt cx="407897" cy="328985"/>
          </a:xfrm>
        </p:grpSpPr>
        <p:sp>
          <p:nvSpPr>
            <p:cNvPr id="1488" name="Google Shape;1488;p41"/>
            <p:cNvSpPr/>
            <p:nvPr/>
          </p:nvSpPr>
          <p:spPr>
            <a:xfrm>
              <a:off x="7541469" y="3819820"/>
              <a:ext cx="407897" cy="302620"/>
            </a:xfrm>
            <a:custGeom>
              <a:avLst/>
              <a:gdLst/>
              <a:ahLst/>
              <a:cxnLst/>
              <a:rect l="l" t="t" r="r" b="b"/>
              <a:pathLst>
                <a:path w="15533" h="11524" extrusionOk="0">
                  <a:moveTo>
                    <a:pt x="14794" y="1"/>
                  </a:moveTo>
                  <a:cubicBezTo>
                    <a:pt x="14788" y="1"/>
                    <a:pt x="14783" y="1"/>
                    <a:pt x="14777" y="1"/>
                  </a:cubicBezTo>
                  <a:lnTo>
                    <a:pt x="747" y="1"/>
                  </a:lnTo>
                  <a:cubicBezTo>
                    <a:pt x="335" y="1"/>
                    <a:pt x="0" y="336"/>
                    <a:pt x="0" y="747"/>
                  </a:cubicBezTo>
                  <a:lnTo>
                    <a:pt x="0" y="10768"/>
                  </a:lnTo>
                  <a:cubicBezTo>
                    <a:pt x="0" y="11179"/>
                    <a:pt x="335" y="11514"/>
                    <a:pt x="747" y="11524"/>
                  </a:cubicBezTo>
                  <a:lnTo>
                    <a:pt x="14777" y="11524"/>
                  </a:lnTo>
                  <a:cubicBezTo>
                    <a:pt x="15198" y="11524"/>
                    <a:pt x="15533" y="11179"/>
                    <a:pt x="15533" y="10768"/>
                  </a:cubicBezTo>
                  <a:lnTo>
                    <a:pt x="15533" y="747"/>
                  </a:lnTo>
                  <a:cubicBezTo>
                    <a:pt x="15533" y="342"/>
                    <a:pt x="15207" y="1"/>
                    <a:pt x="1479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7541469" y="3819820"/>
              <a:ext cx="407897" cy="39495"/>
            </a:xfrm>
            <a:custGeom>
              <a:avLst/>
              <a:gdLst/>
              <a:ahLst/>
              <a:cxnLst/>
              <a:rect l="l" t="t" r="r" b="b"/>
              <a:pathLst>
                <a:path w="15533" h="1504" extrusionOk="0">
                  <a:moveTo>
                    <a:pt x="14794" y="1"/>
                  </a:moveTo>
                  <a:cubicBezTo>
                    <a:pt x="14788" y="1"/>
                    <a:pt x="14783" y="1"/>
                    <a:pt x="14777" y="1"/>
                  </a:cubicBezTo>
                  <a:lnTo>
                    <a:pt x="747" y="1"/>
                  </a:lnTo>
                  <a:cubicBezTo>
                    <a:pt x="335" y="1"/>
                    <a:pt x="0" y="336"/>
                    <a:pt x="0" y="747"/>
                  </a:cubicBezTo>
                  <a:lnTo>
                    <a:pt x="0" y="1504"/>
                  </a:lnTo>
                  <a:lnTo>
                    <a:pt x="15533" y="1504"/>
                  </a:lnTo>
                  <a:lnTo>
                    <a:pt x="15533" y="747"/>
                  </a:lnTo>
                  <a:cubicBezTo>
                    <a:pt x="15533" y="342"/>
                    <a:pt x="15207" y="1"/>
                    <a:pt x="14794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7567860" y="3819846"/>
              <a:ext cx="52546" cy="26155"/>
            </a:xfrm>
            <a:custGeom>
              <a:avLst/>
              <a:gdLst/>
              <a:ahLst/>
              <a:cxnLst/>
              <a:rect l="l" t="t" r="r" b="b"/>
              <a:pathLst>
                <a:path w="2001" h="996" extrusionOk="0">
                  <a:moveTo>
                    <a:pt x="0" y="0"/>
                  </a:moveTo>
                  <a:lnTo>
                    <a:pt x="0" y="249"/>
                  </a:lnTo>
                  <a:cubicBezTo>
                    <a:pt x="0" y="660"/>
                    <a:pt x="335" y="995"/>
                    <a:pt x="747" y="995"/>
                  </a:cubicBezTo>
                  <a:lnTo>
                    <a:pt x="1254" y="995"/>
                  </a:lnTo>
                  <a:cubicBezTo>
                    <a:pt x="1665" y="995"/>
                    <a:pt x="2000" y="660"/>
                    <a:pt x="2000" y="249"/>
                  </a:cubicBezTo>
                  <a:lnTo>
                    <a:pt x="2000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7870428" y="3819846"/>
              <a:ext cx="52573" cy="26155"/>
            </a:xfrm>
            <a:custGeom>
              <a:avLst/>
              <a:gdLst/>
              <a:ahLst/>
              <a:cxnLst/>
              <a:rect l="l" t="t" r="r" b="b"/>
              <a:pathLst>
                <a:path w="2002" h="996" extrusionOk="0">
                  <a:moveTo>
                    <a:pt x="1" y="0"/>
                  </a:moveTo>
                  <a:lnTo>
                    <a:pt x="1" y="249"/>
                  </a:lnTo>
                  <a:cubicBezTo>
                    <a:pt x="1" y="660"/>
                    <a:pt x="336" y="995"/>
                    <a:pt x="747" y="995"/>
                  </a:cubicBezTo>
                  <a:lnTo>
                    <a:pt x="1255" y="995"/>
                  </a:lnTo>
                  <a:cubicBezTo>
                    <a:pt x="1666" y="995"/>
                    <a:pt x="2001" y="660"/>
                    <a:pt x="2001" y="249"/>
                  </a:cubicBezTo>
                  <a:lnTo>
                    <a:pt x="2001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7580912" y="3793455"/>
              <a:ext cx="26418" cy="39469"/>
            </a:xfrm>
            <a:custGeom>
              <a:avLst/>
              <a:gdLst/>
              <a:ahLst/>
              <a:cxnLst/>
              <a:rect l="l" t="t" r="r" b="b"/>
              <a:pathLst>
                <a:path w="1006" h="1503" extrusionOk="0">
                  <a:moveTo>
                    <a:pt x="250" y="0"/>
                  </a:moveTo>
                  <a:cubicBezTo>
                    <a:pt x="116" y="0"/>
                    <a:pt x="1" y="105"/>
                    <a:pt x="1" y="249"/>
                  </a:cubicBezTo>
                  <a:lnTo>
                    <a:pt x="1" y="1254"/>
                  </a:lnTo>
                  <a:cubicBezTo>
                    <a:pt x="1" y="1388"/>
                    <a:pt x="116" y="1503"/>
                    <a:pt x="250" y="1503"/>
                  </a:cubicBezTo>
                  <a:lnTo>
                    <a:pt x="757" y="1503"/>
                  </a:lnTo>
                  <a:cubicBezTo>
                    <a:pt x="891" y="1503"/>
                    <a:pt x="1006" y="1388"/>
                    <a:pt x="1006" y="1254"/>
                  </a:cubicBezTo>
                  <a:lnTo>
                    <a:pt x="1006" y="249"/>
                  </a:lnTo>
                  <a:cubicBezTo>
                    <a:pt x="1006" y="105"/>
                    <a:pt x="891" y="0"/>
                    <a:pt x="7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7580912" y="3793455"/>
              <a:ext cx="26418" cy="19616"/>
            </a:xfrm>
            <a:custGeom>
              <a:avLst/>
              <a:gdLst/>
              <a:ahLst/>
              <a:cxnLst/>
              <a:rect l="l" t="t" r="r" b="b"/>
              <a:pathLst>
                <a:path w="1006" h="747" extrusionOk="0">
                  <a:moveTo>
                    <a:pt x="250" y="0"/>
                  </a:moveTo>
                  <a:cubicBezTo>
                    <a:pt x="116" y="0"/>
                    <a:pt x="1" y="115"/>
                    <a:pt x="1" y="249"/>
                  </a:cubicBezTo>
                  <a:lnTo>
                    <a:pt x="1" y="498"/>
                  </a:lnTo>
                  <a:cubicBezTo>
                    <a:pt x="1" y="641"/>
                    <a:pt x="116" y="747"/>
                    <a:pt x="250" y="747"/>
                  </a:cubicBezTo>
                  <a:lnTo>
                    <a:pt x="757" y="747"/>
                  </a:lnTo>
                  <a:cubicBezTo>
                    <a:pt x="891" y="747"/>
                    <a:pt x="1006" y="641"/>
                    <a:pt x="1006" y="498"/>
                  </a:cubicBezTo>
                  <a:lnTo>
                    <a:pt x="1006" y="249"/>
                  </a:lnTo>
                  <a:cubicBezTo>
                    <a:pt x="1006" y="115"/>
                    <a:pt x="891" y="0"/>
                    <a:pt x="757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7883506" y="3793455"/>
              <a:ext cx="26418" cy="39469"/>
            </a:xfrm>
            <a:custGeom>
              <a:avLst/>
              <a:gdLst/>
              <a:ahLst/>
              <a:cxnLst/>
              <a:rect l="l" t="t" r="r" b="b"/>
              <a:pathLst>
                <a:path w="1006" h="1503" extrusionOk="0">
                  <a:moveTo>
                    <a:pt x="249" y="0"/>
                  </a:moveTo>
                  <a:cubicBezTo>
                    <a:pt x="115" y="0"/>
                    <a:pt x="1" y="105"/>
                    <a:pt x="1" y="249"/>
                  </a:cubicBezTo>
                  <a:lnTo>
                    <a:pt x="1" y="1254"/>
                  </a:lnTo>
                  <a:cubicBezTo>
                    <a:pt x="1" y="1388"/>
                    <a:pt x="115" y="1503"/>
                    <a:pt x="249" y="1503"/>
                  </a:cubicBezTo>
                  <a:lnTo>
                    <a:pt x="757" y="1503"/>
                  </a:lnTo>
                  <a:cubicBezTo>
                    <a:pt x="891" y="1503"/>
                    <a:pt x="1005" y="1388"/>
                    <a:pt x="1005" y="1254"/>
                  </a:cubicBezTo>
                  <a:lnTo>
                    <a:pt x="1005" y="249"/>
                  </a:lnTo>
                  <a:cubicBezTo>
                    <a:pt x="1005" y="105"/>
                    <a:pt x="891" y="0"/>
                    <a:pt x="75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7883506" y="3793455"/>
              <a:ext cx="26418" cy="19616"/>
            </a:xfrm>
            <a:custGeom>
              <a:avLst/>
              <a:gdLst/>
              <a:ahLst/>
              <a:cxnLst/>
              <a:rect l="l" t="t" r="r" b="b"/>
              <a:pathLst>
                <a:path w="1006" h="747" extrusionOk="0">
                  <a:moveTo>
                    <a:pt x="249" y="0"/>
                  </a:moveTo>
                  <a:cubicBezTo>
                    <a:pt x="115" y="0"/>
                    <a:pt x="1" y="115"/>
                    <a:pt x="1" y="249"/>
                  </a:cubicBezTo>
                  <a:lnTo>
                    <a:pt x="1" y="498"/>
                  </a:lnTo>
                  <a:cubicBezTo>
                    <a:pt x="1" y="641"/>
                    <a:pt x="115" y="747"/>
                    <a:pt x="249" y="747"/>
                  </a:cubicBezTo>
                  <a:lnTo>
                    <a:pt x="757" y="747"/>
                  </a:lnTo>
                  <a:cubicBezTo>
                    <a:pt x="891" y="747"/>
                    <a:pt x="1005" y="641"/>
                    <a:pt x="1005" y="498"/>
                  </a:cubicBezTo>
                  <a:lnTo>
                    <a:pt x="1005" y="249"/>
                  </a:lnTo>
                  <a:cubicBezTo>
                    <a:pt x="1005" y="115"/>
                    <a:pt x="891" y="0"/>
                    <a:pt x="757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7541469" y="3859289"/>
              <a:ext cx="407897" cy="13104"/>
            </a:xfrm>
            <a:custGeom>
              <a:avLst/>
              <a:gdLst/>
              <a:ahLst/>
              <a:cxnLst/>
              <a:rect l="l" t="t" r="r" b="b"/>
              <a:pathLst>
                <a:path w="15533" h="499" extrusionOk="0">
                  <a:moveTo>
                    <a:pt x="0" y="1"/>
                  </a:moveTo>
                  <a:lnTo>
                    <a:pt x="0" y="498"/>
                  </a:lnTo>
                  <a:lnTo>
                    <a:pt x="15533" y="498"/>
                  </a:lnTo>
                  <a:lnTo>
                    <a:pt x="15533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7580912" y="3898758"/>
              <a:ext cx="52573" cy="26155"/>
            </a:xfrm>
            <a:custGeom>
              <a:avLst/>
              <a:gdLst/>
              <a:ahLst/>
              <a:cxnLst/>
              <a:rect l="l" t="t" r="r" b="b"/>
              <a:pathLst>
                <a:path w="2002" h="996" extrusionOk="0">
                  <a:moveTo>
                    <a:pt x="250" y="0"/>
                  </a:moveTo>
                  <a:cubicBezTo>
                    <a:pt x="116" y="0"/>
                    <a:pt x="1" y="10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6" y="995"/>
                    <a:pt x="250" y="995"/>
                  </a:cubicBezTo>
                  <a:lnTo>
                    <a:pt x="1752" y="995"/>
                  </a:lnTo>
                  <a:cubicBezTo>
                    <a:pt x="1896" y="995"/>
                    <a:pt x="2001" y="890"/>
                    <a:pt x="2001" y="747"/>
                  </a:cubicBezTo>
                  <a:lnTo>
                    <a:pt x="2001" y="249"/>
                  </a:lnTo>
                  <a:cubicBezTo>
                    <a:pt x="2001" y="10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7580912" y="3951278"/>
              <a:ext cx="52573" cy="26418"/>
            </a:xfrm>
            <a:custGeom>
              <a:avLst/>
              <a:gdLst/>
              <a:ahLst/>
              <a:cxnLst/>
              <a:rect l="l" t="t" r="r" b="b"/>
              <a:pathLst>
                <a:path w="2002" h="1006" extrusionOk="0">
                  <a:moveTo>
                    <a:pt x="250" y="0"/>
                  </a:moveTo>
                  <a:cubicBezTo>
                    <a:pt x="116" y="0"/>
                    <a:pt x="1" y="115"/>
                    <a:pt x="1" y="249"/>
                  </a:cubicBezTo>
                  <a:lnTo>
                    <a:pt x="1" y="756"/>
                  </a:lnTo>
                  <a:cubicBezTo>
                    <a:pt x="1" y="890"/>
                    <a:pt x="116" y="1005"/>
                    <a:pt x="250" y="1005"/>
                  </a:cubicBezTo>
                  <a:lnTo>
                    <a:pt x="1752" y="1005"/>
                  </a:lnTo>
                  <a:cubicBezTo>
                    <a:pt x="1896" y="1005"/>
                    <a:pt x="2001" y="890"/>
                    <a:pt x="2001" y="756"/>
                  </a:cubicBezTo>
                  <a:lnTo>
                    <a:pt x="2001" y="249"/>
                  </a:lnTo>
                  <a:cubicBezTo>
                    <a:pt x="2001" y="11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7580912" y="4004060"/>
              <a:ext cx="52573" cy="26155"/>
            </a:xfrm>
            <a:custGeom>
              <a:avLst/>
              <a:gdLst/>
              <a:ahLst/>
              <a:cxnLst/>
              <a:rect l="l" t="t" r="r" b="b"/>
              <a:pathLst>
                <a:path w="2002" h="996" extrusionOk="0">
                  <a:moveTo>
                    <a:pt x="250" y="0"/>
                  </a:moveTo>
                  <a:cubicBezTo>
                    <a:pt x="116" y="0"/>
                    <a:pt x="1" y="105"/>
                    <a:pt x="1" y="249"/>
                  </a:cubicBezTo>
                  <a:lnTo>
                    <a:pt x="1" y="746"/>
                  </a:lnTo>
                  <a:cubicBezTo>
                    <a:pt x="1" y="880"/>
                    <a:pt x="116" y="995"/>
                    <a:pt x="250" y="995"/>
                  </a:cubicBezTo>
                  <a:lnTo>
                    <a:pt x="1752" y="995"/>
                  </a:lnTo>
                  <a:cubicBezTo>
                    <a:pt x="1896" y="995"/>
                    <a:pt x="2001" y="880"/>
                    <a:pt x="2001" y="746"/>
                  </a:cubicBezTo>
                  <a:lnTo>
                    <a:pt x="2001" y="249"/>
                  </a:lnTo>
                  <a:cubicBezTo>
                    <a:pt x="2001" y="10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7672900" y="4004060"/>
              <a:ext cx="52809" cy="26155"/>
            </a:xfrm>
            <a:custGeom>
              <a:avLst/>
              <a:gdLst/>
              <a:ahLst/>
              <a:cxnLst/>
              <a:rect l="l" t="t" r="r" b="b"/>
              <a:pathLst>
                <a:path w="2011" h="996" extrusionOk="0">
                  <a:moveTo>
                    <a:pt x="259" y="0"/>
                  </a:moveTo>
                  <a:cubicBezTo>
                    <a:pt x="115" y="0"/>
                    <a:pt x="1" y="105"/>
                    <a:pt x="1" y="249"/>
                  </a:cubicBezTo>
                  <a:lnTo>
                    <a:pt x="1" y="746"/>
                  </a:lnTo>
                  <a:cubicBezTo>
                    <a:pt x="1" y="880"/>
                    <a:pt x="115" y="995"/>
                    <a:pt x="259" y="995"/>
                  </a:cubicBezTo>
                  <a:lnTo>
                    <a:pt x="1752" y="995"/>
                  </a:lnTo>
                  <a:cubicBezTo>
                    <a:pt x="1896" y="995"/>
                    <a:pt x="2010" y="880"/>
                    <a:pt x="2010" y="746"/>
                  </a:cubicBezTo>
                  <a:lnTo>
                    <a:pt x="2010" y="249"/>
                  </a:lnTo>
                  <a:cubicBezTo>
                    <a:pt x="2010" y="105"/>
                    <a:pt x="189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41"/>
            <p:cNvSpPr/>
            <p:nvPr/>
          </p:nvSpPr>
          <p:spPr>
            <a:xfrm>
              <a:off x="7765126" y="4004060"/>
              <a:ext cx="52573" cy="26155"/>
            </a:xfrm>
            <a:custGeom>
              <a:avLst/>
              <a:gdLst/>
              <a:ahLst/>
              <a:cxnLst/>
              <a:rect l="l" t="t" r="r" b="b"/>
              <a:pathLst>
                <a:path w="2002" h="996" extrusionOk="0">
                  <a:moveTo>
                    <a:pt x="250" y="0"/>
                  </a:moveTo>
                  <a:cubicBezTo>
                    <a:pt x="116" y="0"/>
                    <a:pt x="1" y="105"/>
                    <a:pt x="1" y="249"/>
                  </a:cubicBezTo>
                  <a:lnTo>
                    <a:pt x="1" y="746"/>
                  </a:lnTo>
                  <a:cubicBezTo>
                    <a:pt x="1" y="880"/>
                    <a:pt x="116" y="995"/>
                    <a:pt x="250" y="995"/>
                  </a:cubicBezTo>
                  <a:lnTo>
                    <a:pt x="1752" y="995"/>
                  </a:lnTo>
                  <a:cubicBezTo>
                    <a:pt x="1886" y="995"/>
                    <a:pt x="2001" y="880"/>
                    <a:pt x="2001" y="746"/>
                  </a:cubicBezTo>
                  <a:lnTo>
                    <a:pt x="2001" y="249"/>
                  </a:lnTo>
                  <a:cubicBezTo>
                    <a:pt x="2001" y="10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41"/>
            <p:cNvSpPr/>
            <p:nvPr/>
          </p:nvSpPr>
          <p:spPr>
            <a:xfrm>
              <a:off x="7672900" y="3951278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259" y="0"/>
                  </a:moveTo>
                  <a:cubicBezTo>
                    <a:pt x="115" y="0"/>
                    <a:pt x="1" y="115"/>
                    <a:pt x="1" y="249"/>
                  </a:cubicBezTo>
                  <a:lnTo>
                    <a:pt x="1" y="756"/>
                  </a:lnTo>
                  <a:cubicBezTo>
                    <a:pt x="1" y="890"/>
                    <a:pt x="115" y="1005"/>
                    <a:pt x="259" y="1005"/>
                  </a:cubicBezTo>
                  <a:lnTo>
                    <a:pt x="1752" y="1005"/>
                  </a:lnTo>
                  <a:cubicBezTo>
                    <a:pt x="1896" y="1005"/>
                    <a:pt x="2010" y="890"/>
                    <a:pt x="2010" y="756"/>
                  </a:cubicBezTo>
                  <a:lnTo>
                    <a:pt x="2010" y="249"/>
                  </a:lnTo>
                  <a:cubicBezTo>
                    <a:pt x="2010" y="115"/>
                    <a:pt x="189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7580912" y="4056580"/>
              <a:ext cx="52573" cy="26418"/>
            </a:xfrm>
            <a:custGeom>
              <a:avLst/>
              <a:gdLst/>
              <a:ahLst/>
              <a:cxnLst/>
              <a:rect l="l" t="t" r="r" b="b"/>
              <a:pathLst>
                <a:path w="2002" h="1006" extrusionOk="0">
                  <a:moveTo>
                    <a:pt x="250" y="0"/>
                  </a:moveTo>
                  <a:cubicBezTo>
                    <a:pt x="116" y="0"/>
                    <a:pt x="1" y="11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6" y="1005"/>
                    <a:pt x="250" y="1005"/>
                  </a:cubicBezTo>
                  <a:lnTo>
                    <a:pt x="1752" y="1005"/>
                  </a:lnTo>
                  <a:cubicBezTo>
                    <a:pt x="1896" y="996"/>
                    <a:pt x="2001" y="890"/>
                    <a:pt x="2001" y="747"/>
                  </a:cubicBezTo>
                  <a:lnTo>
                    <a:pt x="2001" y="249"/>
                  </a:lnTo>
                  <a:cubicBezTo>
                    <a:pt x="2001" y="11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7672900" y="3898758"/>
              <a:ext cx="52809" cy="26155"/>
            </a:xfrm>
            <a:custGeom>
              <a:avLst/>
              <a:gdLst/>
              <a:ahLst/>
              <a:cxnLst/>
              <a:rect l="l" t="t" r="r" b="b"/>
              <a:pathLst>
                <a:path w="2011" h="996" extrusionOk="0">
                  <a:moveTo>
                    <a:pt x="259" y="0"/>
                  </a:moveTo>
                  <a:cubicBezTo>
                    <a:pt x="115" y="0"/>
                    <a:pt x="1" y="10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5" y="995"/>
                    <a:pt x="259" y="995"/>
                  </a:cubicBezTo>
                  <a:lnTo>
                    <a:pt x="1752" y="995"/>
                  </a:lnTo>
                  <a:cubicBezTo>
                    <a:pt x="1896" y="995"/>
                    <a:pt x="2010" y="890"/>
                    <a:pt x="2010" y="747"/>
                  </a:cubicBezTo>
                  <a:lnTo>
                    <a:pt x="2010" y="249"/>
                  </a:lnTo>
                  <a:cubicBezTo>
                    <a:pt x="2010" y="105"/>
                    <a:pt x="189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7672900" y="4056580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259" y="0"/>
                  </a:moveTo>
                  <a:cubicBezTo>
                    <a:pt x="115" y="0"/>
                    <a:pt x="1" y="11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5" y="1005"/>
                    <a:pt x="259" y="1005"/>
                  </a:cubicBezTo>
                  <a:lnTo>
                    <a:pt x="1752" y="1005"/>
                  </a:lnTo>
                  <a:cubicBezTo>
                    <a:pt x="1896" y="1005"/>
                    <a:pt x="2010" y="890"/>
                    <a:pt x="2010" y="747"/>
                  </a:cubicBezTo>
                  <a:lnTo>
                    <a:pt x="2010" y="249"/>
                  </a:lnTo>
                  <a:cubicBezTo>
                    <a:pt x="2010" y="115"/>
                    <a:pt x="189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7857114" y="4004060"/>
              <a:ext cx="52809" cy="26155"/>
            </a:xfrm>
            <a:custGeom>
              <a:avLst/>
              <a:gdLst/>
              <a:ahLst/>
              <a:cxnLst/>
              <a:rect l="l" t="t" r="r" b="b"/>
              <a:pathLst>
                <a:path w="2011" h="996" extrusionOk="0">
                  <a:moveTo>
                    <a:pt x="259" y="0"/>
                  </a:moveTo>
                  <a:cubicBezTo>
                    <a:pt x="116" y="0"/>
                    <a:pt x="1" y="105"/>
                    <a:pt x="1" y="249"/>
                  </a:cubicBezTo>
                  <a:lnTo>
                    <a:pt x="1" y="746"/>
                  </a:lnTo>
                  <a:cubicBezTo>
                    <a:pt x="1" y="880"/>
                    <a:pt x="116" y="995"/>
                    <a:pt x="259" y="995"/>
                  </a:cubicBezTo>
                  <a:lnTo>
                    <a:pt x="1762" y="995"/>
                  </a:lnTo>
                  <a:cubicBezTo>
                    <a:pt x="1896" y="995"/>
                    <a:pt x="2010" y="880"/>
                    <a:pt x="2010" y="746"/>
                  </a:cubicBezTo>
                  <a:lnTo>
                    <a:pt x="2010" y="249"/>
                  </a:lnTo>
                  <a:cubicBezTo>
                    <a:pt x="2010" y="105"/>
                    <a:pt x="1896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7857114" y="3898758"/>
              <a:ext cx="52809" cy="26155"/>
            </a:xfrm>
            <a:custGeom>
              <a:avLst/>
              <a:gdLst/>
              <a:ahLst/>
              <a:cxnLst/>
              <a:rect l="l" t="t" r="r" b="b"/>
              <a:pathLst>
                <a:path w="2011" h="996" extrusionOk="0">
                  <a:moveTo>
                    <a:pt x="259" y="0"/>
                  </a:moveTo>
                  <a:cubicBezTo>
                    <a:pt x="116" y="0"/>
                    <a:pt x="1" y="10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6" y="995"/>
                    <a:pt x="259" y="995"/>
                  </a:cubicBezTo>
                  <a:lnTo>
                    <a:pt x="1762" y="995"/>
                  </a:lnTo>
                  <a:cubicBezTo>
                    <a:pt x="1896" y="995"/>
                    <a:pt x="2010" y="890"/>
                    <a:pt x="2010" y="747"/>
                  </a:cubicBezTo>
                  <a:lnTo>
                    <a:pt x="2010" y="249"/>
                  </a:lnTo>
                  <a:cubicBezTo>
                    <a:pt x="2010" y="105"/>
                    <a:pt x="1896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7857114" y="4056580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259" y="0"/>
                  </a:moveTo>
                  <a:cubicBezTo>
                    <a:pt x="116" y="0"/>
                    <a:pt x="1" y="11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6" y="1005"/>
                    <a:pt x="259" y="1005"/>
                  </a:cubicBezTo>
                  <a:lnTo>
                    <a:pt x="1762" y="1005"/>
                  </a:lnTo>
                  <a:cubicBezTo>
                    <a:pt x="1896" y="1005"/>
                    <a:pt x="2010" y="890"/>
                    <a:pt x="2010" y="747"/>
                  </a:cubicBezTo>
                  <a:lnTo>
                    <a:pt x="2010" y="249"/>
                  </a:lnTo>
                  <a:cubicBezTo>
                    <a:pt x="2010" y="115"/>
                    <a:pt x="1896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7765126" y="3951278"/>
              <a:ext cx="52573" cy="26418"/>
            </a:xfrm>
            <a:custGeom>
              <a:avLst/>
              <a:gdLst/>
              <a:ahLst/>
              <a:cxnLst/>
              <a:rect l="l" t="t" r="r" b="b"/>
              <a:pathLst>
                <a:path w="2002" h="1006" extrusionOk="0">
                  <a:moveTo>
                    <a:pt x="250" y="0"/>
                  </a:moveTo>
                  <a:cubicBezTo>
                    <a:pt x="116" y="0"/>
                    <a:pt x="1" y="115"/>
                    <a:pt x="1" y="249"/>
                  </a:cubicBezTo>
                  <a:lnTo>
                    <a:pt x="1" y="756"/>
                  </a:lnTo>
                  <a:cubicBezTo>
                    <a:pt x="1" y="890"/>
                    <a:pt x="116" y="1005"/>
                    <a:pt x="250" y="1005"/>
                  </a:cubicBezTo>
                  <a:lnTo>
                    <a:pt x="1752" y="1005"/>
                  </a:lnTo>
                  <a:cubicBezTo>
                    <a:pt x="1886" y="1005"/>
                    <a:pt x="2001" y="890"/>
                    <a:pt x="2001" y="756"/>
                  </a:cubicBezTo>
                  <a:lnTo>
                    <a:pt x="2001" y="249"/>
                  </a:lnTo>
                  <a:cubicBezTo>
                    <a:pt x="2001" y="11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7765126" y="3898758"/>
              <a:ext cx="52573" cy="26155"/>
            </a:xfrm>
            <a:custGeom>
              <a:avLst/>
              <a:gdLst/>
              <a:ahLst/>
              <a:cxnLst/>
              <a:rect l="l" t="t" r="r" b="b"/>
              <a:pathLst>
                <a:path w="2002" h="996" extrusionOk="0">
                  <a:moveTo>
                    <a:pt x="250" y="0"/>
                  </a:moveTo>
                  <a:cubicBezTo>
                    <a:pt x="116" y="0"/>
                    <a:pt x="1" y="10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6" y="995"/>
                    <a:pt x="250" y="995"/>
                  </a:cubicBezTo>
                  <a:lnTo>
                    <a:pt x="1752" y="995"/>
                  </a:lnTo>
                  <a:cubicBezTo>
                    <a:pt x="1886" y="995"/>
                    <a:pt x="2001" y="890"/>
                    <a:pt x="2001" y="747"/>
                  </a:cubicBezTo>
                  <a:lnTo>
                    <a:pt x="2001" y="249"/>
                  </a:lnTo>
                  <a:cubicBezTo>
                    <a:pt x="2001" y="10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7857114" y="3951278"/>
              <a:ext cx="52809" cy="26418"/>
            </a:xfrm>
            <a:custGeom>
              <a:avLst/>
              <a:gdLst/>
              <a:ahLst/>
              <a:cxnLst/>
              <a:rect l="l" t="t" r="r" b="b"/>
              <a:pathLst>
                <a:path w="2011" h="1006" extrusionOk="0">
                  <a:moveTo>
                    <a:pt x="259" y="0"/>
                  </a:moveTo>
                  <a:cubicBezTo>
                    <a:pt x="116" y="0"/>
                    <a:pt x="1" y="115"/>
                    <a:pt x="1" y="249"/>
                  </a:cubicBezTo>
                  <a:lnTo>
                    <a:pt x="1" y="756"/>
                  </a:lnTo>
                  <a:cubicBezTo>
                    <a:pt x="1" y="890"/>
                    <a:pt x="116" y="1005"/>
                    <a:pt x="259" y="1005"/>
                  </a:cubicBezTo>
                  <a:lnTo>
                    <a:pt x="1762" y="1005"/>
                  </a:lnTo>
                  <a:cubicBezTo>
                    <a:pt x="1896" y="1005"/>
                    <a:pt x="2010" y="890"/>
                    <a:pt x="2010" y="756"/>
                  </a:cubicBezTo>
                  <a:lnTo>
                    <a:pt x="2010" y="249"/>
                  </a:lnTo>
                  <a:cubicBezTo>
                    <a:pt x="2010" y="115"/>
                    <a:pt x="1896" y="0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7765126" y="4056580"/>
              <a:ext cx="52573" cy="26418"/>
            </a:xfrm>
            <a:custGeom>
              <a:avLst/>
              <a:gdLst/>
              <a:ahLst/>
              <a:cxnLst/>
              <a:rect l="l" t="t" r="r" b="b"/>
              <a:pathLst>
                <a:path w="2002" h="1006" extrusionOk="0">
                  <a:moveTo>
                    <a:pt x="250" y="0"/>
                  </a:moveTo>
                  <a:cubicBezTo>
                    <a:pt x="116" y="0"/>
                    <a:pt x="1" y="115"/>
                    <a:pt x="1" y="249"/>
                  </a:cubicBezTo>
                  <a:lnTo>
                    <a:pt x="1" y="747"/>
                  </a:lnTo>
                  <a:cubicBezTo>
                    <a:pt x="1" y="890"/>
                    <a:pt x="116" y="1005"/>
                    <a:pt x="250" y="1005"/>
                  </a:cubicBezTo>
                  <a:lnTo>
                    <a:pt x="1752" y="1005"/>
                  </a:lnTo>
                  <a:cubicBezTo>
                    <a:pt x="1886" y="1005"/>
                    <a:pt x="2001" y="890"/>
                    <a:pt x="2001" y="747"/>
                  </a:cubicBezTo>
                  <a:lnTo>
                    <a:pt x="2001" y="249"/>
                  </a:lnTo>
                  <a:cubicBezTo>
                    <a:pt x="2001" y="115"/>
                    <a:pt x="1886" y="0"/>
                    <a:pt x="1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7854305" y="3944450"/>
              <a:ext cx="58691" cy="39758"/>
            </a:xfrm>
            <a:custGeom>
              <a:avLst/>
              <a:gdLst/>
              <a:ahLst/>
              <a:cxnLst/>
              <a:rect l="l" t="t" r="r" b="b"/>
              <a:pathLst>
                <a:path w="2235" h="1514" extrusionOk="0">
                  <a:moveTo>
                    <a:pt x="1867" y="0"/>
                  </a:moveTo>
                  <a:cubicBezTo>
                    <a:pt x="1809" y="0"/>
                    <a:pt x="1749" y="23"/>
                    <a:pt x="1696" y="78"/>
                  </a:cubicBezTo>
                  <a:lnTo>
                    <a:pt x="864" y="901"/>
                  </a:lnTo>
                  <a:lnTo>
                    <a:pt x="538" y="576"/>
                  </a:lnTo>
                  <a:cubicBezTo>
                    <a:pt x="483" y="521"/>
                    <a:pt x="422" y="498"/>
                    <a:pt x="363" y="498"/>
                  </a:cubicBezTo>
                  <a:cubicBezTo>
                    <a:pt x="167" y="498"/>
                    <a:pt x="0" y="756"/>
                    <a:pt x="184" y="940"/>
                  </a:cubicBezTo>
                  <a:lnTo>
                    <a:pt x="682" y="1437"/>
                  </a:lnTo>
                  <a:cubicBezTo>
                    <a:pt x="730" y="1485"/>
                    <a:pt x="797" y="1514"/>
                    <a:pt x="864" y="1514"/>
                  </a:cubicBezTo>
                  <a:cubicBezTo>
                    <a:pt x="931" y="1514"/>
                    <a:pt x="998" y="1485"/>
                    <a:pt x="1046" y="1437"/>
                  </a:cubicBezTo>
                  <a:lnTo>
                    <a:pt x="2050" y="442"/>
                  </a:lnTo>
                  <a:cubicBezTo>
                    <a:pt x="2235" y="258"/>
                    <a:pt x="2062" y="0"/>
                    <a:pt x="1867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7670091" y="3944450"/>
              <a:ext cx="58691" cy="39758"/>
            </a:xfrm>
            <a:custGeom>
              <a:avLst/>
              <a:gdLst/>
              <a:ahLst/>
              <a:cxnLst/>
              <a:rect l="l" t="t" r="r" b="b"/>
              <a:pathLst>
                <a:path w="2235" h="1514" extrusionOk="0">
                  <a:moveTo>
                    <a:pt x="1871" y="0"/>
                  </a:moveTo>
                  <a:cubicBezTo>
                    <a:pt x="1813" y="0"/>
                    <a:pt x="1751" y="23"/>
                    <a:pt x="1696" y="78"/>
                  </a:cubicBezTo>
                  <a:lnTo>
                    <a:pt x="864" y="901"/>
                  </a:lnTo>
                  <a:lnTo>
                    <a:pt x="548" y="576"/>
                  </a:lnTo>
                  <a:cubicBezTo>
                    <a:pt x="493" y="521"/>
                    <a:pt x="431" y="498"/>
                    <a:pt x="372" y="498"/>
                  </a:cubicBezTo>
                  <a:cubicBezTo>
                    <a:pt x="173" y="498"/>
                    <a:pt x="0" y="756"/>
                    <a:pt x="184" y="940"/>
                  </a:cubicBezTo>
                  <a:lnTo>
                    <a:pt x="682" y="1437"/>
                  </a:lnTo>
                  <a:cubicBezTo>
                    <a:pt x="730" y="1485"/>
                    <a:pt x="797" y="1514"/>
                    <a:pt x="864" y="1514"/>
                  </a:cubicBezTo>
                  <a:cubicBezTo>
                    <a:pt x="931" y="1514"/>
                    <a:pt x="998" y="1485"/>
                    <a:pt x="1046" y="1437"/>
                  </a:cubicBezTo>
                  <a:lnTo>
                    <a:pt x="2050" y="442"/>
                  </a:lnTo>
                  <a:cubicBezTo>
                    <a:pt x="2235" y="258"/>
                    <a:pt x="2067" y="0"/>
                    <a:pt x="1871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7762342" y="3996970"/>
              <a:ext cx="58665" cy="39810"/>
            </a:xfrm>
            <a:custGeom>
              <a:avLst/>
              <a:gdLst/>
              <a:ahLst/>
              <a:cxnLst/>
              <a:rect l="l" t="t" r="r" b="b"/>
              <a:pathLst>
                <a:path w="2234" h="1516" extrusionOk="0">
                  <a:moveTo>
                    <a:pt x="1862" y="0"/>
                  </a:moveTo>
                  <a:cubicBezTo>
                    <a:pt x="1803" y="0"/>
                    <a:pt x="1741" y="23"/>
                    <a:pt x="1686" y="79"/>
                  </a:cubicBezTo>
                  <a:lnTo>
                    <a:pt x="863" y="911"/>
                  </a:lnTo>
                  <a:lnTo>
                    <a:pt x="538" y="586"/>
                  </a:lnTo>
                  <a:cubicBezTo>
                    <a:pt x="482" y="530"/>
                    <a:pt x="419" y="506"/>
                    <a:pt x="360" y="506"/>
                  </a:cubicBezTo>
                  <a:cubicBezTo>
                    <a:pt x="165" y="506"/>
                    <a:pt x="0" y="757"/>
                    <a:pt x="184" y="940"/>
                  </a:cubicBezTo>
                  <a:lnTo>
                    <a:pt x="681" y="1447"/>
                  </a:lnTo>
                  <a:cubicBezTo>
                    <a:pt x="729" y="1495"/>
                    <a:pt x="786" y="1514"/>
                    <a:pt x="853" y="1514"/>
                  </a:cubicBezTo>
                  <a:cubicBezTo>
                    <a:pt x="863" y="1515"/>
                    <a:pt x="873" y="1516"/>
                    <a:pt x="883" y="1516"/>
                  </a:cubicBezTo>
                  <a:cubicBezTo>
                    <a:pt x="947" y="1516"/>
                    <a:pt x="1003" y="1489"/>
                    <a:pt x="1045" y="1447"/>
                  </a:cubicBezTo>
                  <a:lnTo>
                    <a:pt x="2050" y="442"/>
                  </a:lnTo>
                  <a:cubicBezTo>
                    <a:pt x="2234" y="258"/>
                    <a:pt x="2061" y="0"/>
                    <a:pt x="186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7578102" y="4049700"/>
              <a:ext cx="58665" cy="39810"/>
            </a:xfrm>
            <a:custGeom>
              <a:avLst/>
              <a:gdLst/>
              <a:ahLst/>
              <a:cxnLst/>
              <a:rect l="l" t="t" r="r" b="b"/>
              <a:pathLst>
                <a:path w="2234" h="1516" extrusionOk="0">
                  <a:moveTo>
                    <a:pt x="1866" y="1"/>
                  </a:moveTo>
                  <a:cubicBezTo>
                    <a:pt x="1806" y="1"/>
                    <a:pt x="1743" y="24"/>
                    <a:pt x="1687" y="80"/>
                  </a:cubicBezTo>
                  <a:lnTo>
                    <a:pt x="864" y="903"/>
                  </a:lnTo>
                  <a:lnTo>
                    <a:pt x="539" y="578"/>
                  </a:lnTo>
                  <a:cubicBezTo>
                    <a:pt x="483" y="523"/>
                    <a:pt x="422" y="500"/>
                    <a:pt x="364" y="500"/>
                  </a:cubicBezTo>
                  <a:cubicBezTo>
                    <a:pt x="168" y="500"/>
                    <a:pt x="0" y="758"/>
                    <a:pt x="184" y="942"/>
                  </a:cubicBezTo>
                  <a:lnTo>
                    <a:pt x="682" y="1439"/>
                  </a:lnTo>
                  <a:cubicBezTo>
                    <a:pt x="730" y="1487"/>
                    <a:pt x="797" y="1516"/>
                    <a:pt x="864" y="1516"/>
                  </a:cubicBezTo>
                  <a:cubicBezTo>
                    <a:pt x="931" y="1516"/>
                    <a:pt x="998" y="1487"/>
                    <a:pt x="1046" y="1439"/>
                  </a:cubicBezTo>
                  <a:lnTo>
                    <a:pt x="2051" y="434"/>
                  </a:lnTo>
                  <a:cubicBezTo>
                    <a:pt x="2234" y="251"/>
                    <a:pt x="2064" y="1"/>
                    <a:pt x="1866" y="1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7762342" y="3891667"/>
              <a:ext cx="58665" cy="39784"/>
            </a:xfrm>
            <a:custGeom>
              <a:avLst/>
              <a:gdLst/>
              <a:ahLst/>
              <a:cxnLst/>
              <a:rect l="l" t="t" r="r" b="b"/>
              <a:pathLst>
                <a:path w="2234" h="1515" extrusionOk="0">
                  <a:moveTo>
                    <a:pt x="1862" y="0"/>
                  </a:moveTo>
                  <a:cubicBezTo>
                    <a:pt x="1803" y="0"/>
                    <a:pt x="1741" y="24"/>
                    <a:pt x="1686" y="79"/>
                  </a:cubicBezTo>
                  <a:lnTo>
                    <a:pt x="863" y="902"/>
                  </a:lnTo>
                  <a:lnTo>
                    <a:pt x="538" y="586"/>
                  </a:lnTo>
                  <a:cubicBezTo>
                    <a:pt x="482" y="530"/>
                    <a:pt x="419" y="506"/>
                    <a:pt x="360" y="506"/>
                  </a:cubicBezTo>
                  <a:cubicBezTo>
                    <a:pt x="165" y="506"/>
                    <a:pt x="0" y="757"/>
                    <a:pt x="184" y="940"/>
                  </a:cubicBezTo>
                  <a:lnTo>
                    <a:pt x="681" y="1438"/>
                  </a:lnTo>
                  <a:cubicBezTo>
                    <a:pt x="729" y="1485"/>
                    <a:pt x="786" y="1514"/>
                    <a:pt x="853" y="1514"/>
                  </a:cubicBezTo>
                  <a:cubicBezTo>
                    <a:pt x="930" y="1514"/>
                    <a:pt x="997" y="1495"/>
                    <a:pt x="1045" y="1438"/>
                  </a:cubicBezTo>
                  <a:lnTo>
                    <a:pt x="2050" y="442"/>
                  </a:lnTo>
                  <a:cubicBezTo>
                    <a:pt x="2234" y="258"/>
                    <a:pt x="2061" y="0"/>
                    <a:pt x="1862" y="0"/>
                  </a:cubicBezTo>
                  <a:close/>
                </a:path>
              </a:pathLst>
            </a:custGeom>
            <a:solidFill>
              <a:srgbClr val="637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8" name="Google Shape;1518;p41"/>
          <p:cNvSpPr txBox="1"/>
          <p:nvPr/>
        </p:nvSpPr>
        <p:spPr>
          <a:xfrm>
            <a:off x="4590500" y="3724850"/>
            <a:ext cx="61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-KR" sz="2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달력을 통한 일정 공유 (추가 예정)</a:t>
            </a:r>
            <a:endParaRPr sz="2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9" name="Google Shape;1519;p41"/>
          <p:cNvSpPr txBox="1"/>
          <p:nvPr/>
        </p:nvSpPr>
        <p:spPr>
          <a:xfrm>
            <a:off x="4590500" y="1867350"/>
            <a:ext cx="6151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-KR" sz="2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메신저를 통한 협업 기능</a:t>
            </a:r>
            <a:endParaRPr sz="2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0" name="Google Shape;1520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521" name="Google Shape;1521;p41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기능 설계</a:t>
            </a:r>
            <a:endParaRPr/>
          </a:p>
        </p:txBody>
      </p:sp>
      <p:sp>
        <p:nvSpPr>
          <p:cNvPr id="1522" name="Google Shape;1522;p41"/>
          <p:cNvSpPr txBox="1"/>
          <p:nvPr/>
        </p:nvSpPr>
        <p:spPr>
          <a:xfrm>
            <a:off x="1038365" y="1071093"/>
            <a:ext cx="51244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사용성 증대 방안</a:t>
            </a:r>
            <a:endParaRPr sz="1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2"/>
          <p:cNvSpPr/>
          <p:nvPr/>
        </p:nvSpPr>
        <p:spPr>
          <a:xfrm>
            <a:off x="3521727" y="824281"/>
            <a:ext cx="1790100" cy="48468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42"/>
          <p:cNvSpPr/>
          <p:nvPr/>
        </p:nvSpPr>
        <p:spPr>
          <a:xfrm>
            <a:off x="468163" y="1689450"/>
            <a:ext cx="1170600" cy="408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42"/>
          <p:cNvSpPr/>
          <p:nvPr/>
        </p:nvSpPr>
        <p:spPr>
          <a:xfrm>
            <a:off x="2518613" y="1685900"/>
            <a:ext cx="1170600" cy="408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작성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2"/>
          <p:cNvSpPr/>
          <p:nvPr/>
        </p:nvSpPr>
        <p:spPr>
          <a:xfrm>
            <a:off x="5330713" y="1697000"/>
            <a:ext cx="1170600" cy="40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결재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2"/>
          <p:cNvSpPr/>
          <p:nvPr/>
        </p:nvSpPr>
        <p:spPr>
          <a:xfrm>
            <a:off x="7375588" y="1689450"/>
            <a:ext cx="1170600" cy="40806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메뉴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42"/>
          <p:cNvSpPr/>
          <p:nvPr/>
        </p:nvSpPr>
        <p:spPr>
          <a:xfrm>
            <a:off x="196075" y="2607990"/>
            <a:ext cx="800100" cy="4398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42"/>
          <p:cNvSpPr/>
          <p:nvPr/>
        </p:nvSpPr>
        <p:spPr>
          <a:xfrm>
            <a:off x="1283050" y="2607990"/>
            <a:ext cx="800100" cy="4398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42"/>
          <p:cNvSpPr/>
          <p:nvPr/>
        </p:nvSpPr>
        <p:spPr>
          <a:xfrm>
            <a:off x="2298900" y="2604077"/>
            <a:ext cx="800100" cy="4398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5" name="Google Shape;1535;p42"/>
          <p:cNvSpPr/>
          <p:nvPr/>
        </p:nvSpPr>
        <p:spPr>
          <a:xfrm>
            <a:off x="518875" y="4596958"/>
            <a:ext cx="627900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정보 수정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6" name="Google Shape;1536;p42"/>
          <p:cNvSpPr/>
          <p:nvPr/>
        </p:nvSpPr>
        <p:spPr>
          <a:xfrm>
            <a:off x="78498" y="3914833"/>
            <a:ext cx="627900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문서 열람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42"/>
          <p:cNvSpPr/>
          <p:nvPr/>
        </p:nvSpPr>
        <p:spPr>
          <a:xfrm>
            <a:off x="3264925" y="2604052"/>
            <a:ext cx="800100" cy="4398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42"/>
          <p:cNvSpPr/>
          <p:nvPr/>
        </p:nvSpPr>
        <p:spPr>
          <a:xfrm>
            <a:off x="2336225" y="3496996"/>
            <a:ext cx="830737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결재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대기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42"/>
          <p:cNvSpPr/>
          <p:nvPr/>
        </p:nvSpPr>
        <p:spPr>
          <a:xfrm>
            <a:off x="5082013" y="2613328"/>
            <a:ext cx="8001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보류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42"/>
          <p:cNvSpPr/>
          <p:nvPr/>
        </p:nvSpPr>
        <p:spPr>
          <a:xfrm>
            <a:off x="4521400" y="4036883"/>
            <a:ext cx="8001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미결재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42"/>
          <p:cNvSpPr/>
          <p:nvPr/>
        </p:nvSpPr>
        <p:spPr>
          <a:xfrm>
            <a:off x="5373450" y="3653733"/>
            <a:ext cx="8001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반려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42"/>
          <p:cNvSpPr/>
          <p:nvPr/>
        </p:nvSpPr>
        <p:spPr>
          <a:xfrm>
            <a:off x="5929150" y="2613328"/>
            <a:ext cx="8001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완료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42"/>
          <p:cNvSpPr/>
          <p:nvPr/>
        </p:nvSpPr>
        <p:spPr>
          <a:xfrm>
            <a:off x="3671984" y="3279258"/>
            <a:ext cx="6159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열람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42"/>
          <p:cNvSpPr/>
          <p:nvPr/>
        </p:nvSpPr>
        <p:spPr>
          <a:xfrm>
            <a:off x="7100250" y="2604040"/>
            <a:ext cx="800100" cy="4398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인사 관리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42"/>
          <p:cNvSpPr/>
          <p:nvPr/>
        </p:nvSpPr>
        <p:spPr>
          <a:xfrm>
            <a:off x="8107900" y="2604052"/>
            <a:ext cx="885900" cy="4398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보고서 관리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6" name="Google Shape;1546;p42"/>
          <p:cNvCxnSpPr>
            <a:stCxn id="1527" idx="2"/>
            <a:endCxn id="1528" idx="0"/>
          </p:cNvCxnSpPr>
          <p:nvPr/>
        </p:nvCxnSpPr>
        <p:spPr>
          <a:xfrm flipH="1">
            <a:off x="1053477" y="1308969"/>
            <a:ext cx="33633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7" name="Google Shape;1547;p42"/>
          <p:cNvCxnSpPr>
            <a:stCxn id="1527" idx="2"/>
            <a:endCxn id="1529" idx="0"/>
          </p:cNvCxnSpPr>
          <p:nvPr/>
        </p:nvCxnSpPr>
        <p:spPr>
          <a:xfrm flipH="1">
            <a:off x="3103977" y="1308969"/>
            <a:ext cx="1312800" cy="3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8" name="Google Shape;1548;p42"/>
          <p:cNvCxnSpPr>
            <a:stCxn id="1527" idx="2"/>
            <a:endCxn id="1530" idx="0"/>
          </p:cNvCxnSpPr>
          <p:nvPr/>
        </p:nvCxnSpPr>
        <p:spPr>
          <a:xfrm>
            <a:off x="4416777" y="1308969"/>
            <a:ext cx="14991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42"/>
          <p:cNvCxnSpPr>
            <a:stCxn id="1527" idx="2"/>
            <a:endCxn id="1531" idx="0"/>
          </p:cNvCxnSpPr>
          <p:nvPr/>
        </p:nvCxnSpPr>
        <p:spPr>
          <a:xfrm>
            <a:off x="4416777" y="1308969"/>
            <a:ext cx="35442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0" name="Google Shape;1550;p42"/>
          <p:cNvCxnSpPr>
            <a:stCxn id="1528" idx="2"/>
            <a:endCxn id="1532" idx="0"/>
          </p:cNvCxnSpPr>
          <p:nvPr/>
        </p:nvCxnSpPr>
        <p:spPr>
          <a:xfrm flipH="1">
            <a:off x="596263" y="2097519"/>
            <a:ext cx="4572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1" name="Google Shape;1551;p42"/>
          <p:cNvCxnSpPr>
            <a:stCxn id="1528" idx="2"/>
            <a:endCxn id="1533" idx="0"/>
          </p:cNvCxnSpPr>
          <p:nvPr/>
        </p:nvCxnSpPr>
        <p:spPr>
          <a:xfrm>
            <a:off x="1053463" y="2097519"/>
            <a:ext cx="6297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2" name="Google Shape;1552;p42"/>
          <p:cNvCxnSpPr>
            <a:stCxn id="1532" idx="2"/>
            <a:endCxn id="1535" idx="0"/>
          </p:cNvCxnSpPr>
          <p:nvPr/>
        </p:nvCxnSpPr>
        <p:spPr>
          <a:xfrm>
            <a:off x="596125" y="3047838"/>
            <a:ext cx="236700" cy="15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3" name="Google Shape;1553;p42"/>
          <p:cNvCxnSpPr>
            <a:stCxn id="1533" idx="2"/>
            <a:endCxn id="1535" idx="0"/>
          </p:cNvCxnSpPr>
          <p:nvPr/>
        </p:nvCxnSpPr>
        <p:spPr>
          <a:xfrm flipH="1">
            <a:off x="832900" y="3047838"/>
            <a:ext cx="850200" cy="15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4" name="Google Shape;1554;p42"/>
          <p:cNvSpPr/>
          <p:nvPr/>
        </p:nvSpPr>
        <p:spPr>
          <a:xfrm>
            <a:off x="1634188" y="3576758"/>
            <a:ext cx="627900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5" name="Google Shape;1555;p42"/>
          <p:cNvCxnSpPr>
            <a:stCxn id="1532" idx="2"/>
            <a:endCxn id="1536" idx="0"/>
          </p:cNvCxnSpPr>
          <p:nvPr/>
        </p:nvCxnSpPr>
        <p:spPr>
          <a:xfrm flipH="1">
            <a:off x="392425" y="3047838"/>
            <a:ext cx="203700" cy="8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6" name="Google Shape;1556;p42"/>
          <p:cNvCxnSpPr>
            <a:stCxn id="1532" idx="2"/>
            <a:endCxn id="1554" idx="0"/>
          </p:cNvCxnSpPr>
          <p:nvPr/>
        </p:nvCxnSpPr>
        <p:spPr>
          <a:xfrm>
            <a:off x="596125" y="3047838"/>
            <a:ext cx="1352100" cy="5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7" name="Google Shape;1557;p42"/>
          <p:cNvCxnSpPr>
            <a:stCxn id="1533" idx="2"/>
            <a:endCxn id="1554" idx="0"/>
          </p:cNvCxnSpPr>
          <p:nvPr/>
        </p:nvCxnSpPr>
        <p:spPr>
          <a:xfrm>
            <a:off x="1683100" y="3047838"/>
            <a:ext cx="264900" cy="5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8" name="Google Shape;1558;p42"/>
          <p:cNvCxnSpPr>
            <a:stCxn id="1529" idx="2"/>
            <a:endCxn id="1534" idx="0"/>
          </p:cNvCxnSpPr>
          <p:nvPr/>
        </p:nvCxnSpPr>
        <p:spPr>
          <a:xfrm flipH="1">
            <a:off x="2698913" y="2093969"/>
            <a:ext cx="40500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9" name="Google Shape;1559;p42"/>
          <p:cNvCxnSpPr>
            <a:stCxn id="1529" idx="2"/>
            <a:endCxn id="1537" idx="0"/>
          </p:cNvCxnSpPr>
          <p:nvPr/>
        </p:nvCxnSpPr>
        <p:spPr>
          <a:xfrm>
            <a:off x="3103913" y="2093969"/>
            <a:ext cx="56100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0" name="Google Shape;1560;p42"/>
          <p:cNvCxnSpPr>
            <a:stCxn id="1534" idx="2"/>
            <a:endCxn id="1538" idx="0"/>
          </p:cNvCxnSpPr>
          <p:nvPr/>
        </p:nvCxnSpPr>
        <p:spPr>
          <a:xfrm>
            <a:off x="2698950" y="3043925"/>
            <a:ext cx="52500" cy="45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1" name="Google Shape;1561;p42"/>
          <p:cNvCxnSpPr>
            <a:stCxn id="1537" idx="2"/>
            <a:endCxn id="1562" idx="0"/>
          </p:cNvCxnSpPr>
          <p:nvPr/>
        </p:nvCxnSpPr>
        <p:spPr>
          <a:xfrm flipH="1">
            <a:off x="3379975" y="3043900"/>
            <a:ext cx="285000" cy="106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3" name="Google Shape;1563;p42"/>
          <p:cNvCxnSpPr>
            <a:stCxn id="1530" idx="2"/>
            <a:endCxn id="1539" idx="0"/>
          </p:cNvCxnSpPr>
          <p:nvPr/>
        </p:nvCxnSpPr>
        <p:spPr>
          <a:xfrm flipH="1">
            <a:off x="5482213" y="2105000"/>
            <a:ext cx="433800" cy="5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4" name="Google Shape;1564;p42"/>
          <p:cNvCxnSpPr>
            <a:stCxn id="1530" idx="2"/>
            <a:endCxn id="1542" idx="0"/>
          </p:cNvCxnSpPr>
          <p:nvPr/>
        </p:nvCxnSpPr>
        <p:spPr>
          <a:xfrm>
            <a:off x="5916013" y="2105000"/>
            <a:ext cx="413100" cy="50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5" name="Google Shape;1565;p42"/>
          <p:cNvCxnSpPr>
            <a:stCxn id="1539" idx="2"/>
            <a:endCxn id="1540" idx="0"/>
          </p:cNvCxnSpPr>
          <p:nvPr/>
        </p:nvCxnSpPr>
        <p:spPr>
          <a:xfrm flipH="1">
            <a:off x="4921363" y="3053128"/>
            <a:ext cx="560700" cy="98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6" name="Google Shape;1566;p42"/>
          <p:cNvCxnSpPr>
            <a:stCxn id="1539" idx="2"/>
            <a:endCxn id="1541" idx="0"/>
          </p:cNvCxnSpPr>
          <p:nvPr/>
        </p:nvCxnSpPr>
        <p:spPr>
          <a:xfrm>
            <a:off x="5482063" y="3053128"/>
            <a:ext cx="291300" cy="60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7" name="Google Shape;1567;p42"/>
          <p:cNvCxnSpPr>
            <a:stCxn id="1568" idx="2"/>
            <a:endCxn id="1543" idx="0"/>
          </p:cNvCxnSpPr>
          <p:nvPr/>
        </p:nvCxnSpPr>
        <p:spPr>
          <a:xfrm flipH="1">
            <a:off x="3979788" y="2093938"/>
            <a:ext cx="592200" cy="118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9" name="Google Shape;1569;p42"/>
          <p:cNvSpPr/>
          <p:nvPr/>
        </p:nvSpPr>
        <p:spPr>
          <a:xfrm>
            <a:off x="5446988" y="4601858"/>
            <a:ext cx="8001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반려 사유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0" name="Google Shape;1570;p42"/>
          <p:cNvCxnSpPr>
            <a:stCxn id="1541" idx="2"/>
            <a:endCxn id="1569" idx="0"/>
          </p:cNvCxnSpPr>
          <p:nvPr/>
        </p:nvCxnSpPr>
        <p:spPr>
          <a:xfrm>
            <a:off x="5773500" y="4145133"/>
            <a:ext cx="73500" cy="4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1" name="Google Shape;1571;p42"/>
          <p:cNvCxnSpPr>
            <a:stCxn id="1531" idx="2"/>
            <a:endCxn id="1544" idx="0"/>
          </p:cNvCxnSpPr>
          <p:nvPr/>
        </p:nvCxnSpPr>
        <p:spPr>
          <a:xfrm flipH="1">
            <a:off x="7500388" y="2097519"/>
            <a:ext cx="460500" cy="5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2" name="Google Shape;1572;p42"/>
          <p:cNvCxnSpPr>
            <a:stCxn id="1531" idx="2"/>
            <a:endCxn id="1545" idx="0"/>
          </p:cNvCxnSpPr>
          <p:nvPr/>
        </p:nvCxnSpPr>
        <p:spPr>
          <a:xfrm>
            <a:off x="7960888" y="2097519"/>
            <a:ext cx="590100" cy="50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3" name="Google Shape;1573;p42"/>
          <p:cNvSpPr/>
          <p:nvPr/>
        </p:nvSpPr>
        <p:spPr>
          <a:xfrm>
            <a:off x="6276775" y="3306753"/>
            <a:ext cx="627900" cy="441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사원 등록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42"/>
          <p:cNvSpPr/>
          <p:nvPr/>
        </p:nvSpPr>
        <p:spPr>
          <a:xfrm>
            <a:off x="6514975" y="4006128"/>
            <a:ext cx="627900" cy="441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사원 관리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2"/>
          <p:cNvSpPr/>
          <p:nvPr/>
        </p:nvSpPr>
        <p:spPr>
          <a:xfrm>
            <a:off x="7832513" y="3485321"/>
            <a:ext cx="627900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양식 관리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2"/>
          <p:cNvSpPr/>
          <p:nvPr/>
        </p:nvSpPr>
        <p:spPr>
          <a:xfrm>
            <a:off x="8442138" y="4377058"/>
            <a:ext cx="627900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관리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7" name="Google Shape;1577;p42"/>
          <p:cNvCxnSpPr>
            <a:stCxn id="1544" idx="2"/>
            <a:endCxn id="1573" idx="0"/>
          </p:cNvCxnSpPr>
          <p:nvPr/>
        </p:nvCxnSpPr>
        <p:spPr>
          <a:xfrm flipH="1">
            <a:off x="6590700" y="3043888"/>
            <a:ext cx="909600" cy="2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8" name="Google Shape;1578;p42"/>
          <p:cNvCxnSpPr>
            <a:stCxn id="1544" idx="2"/>
            <a:endCxn id="1574" idx="0"/>
          </p:cNvCxnSpPr>
          <p:nvPr/>
        </p:nvCxnSpPr>
        <p:spPr>
          <a:xfrm flipH="1">
            <a:off x="6828900" y="3043888"/>
            <a:ext cx="671400" cy="96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9" name="Google Shape;1579;p42"/>
          <p:cNvCxnSpPr>
            <a:stCxn id="1545" idx="2"/>
            <a:endCxn id="1575" idx="0"/>
          </p:cNvCxnSpPr>
          <p:nvPr/>
        </p:nvCxnSpPr>
        <p:spPr>
          <a:xfrm flipH="1">
            <a:off x="8146450" y="3043900"/>
            <a:ext cx="404400" cy="4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0" name="Google Shape;1580;p42"/>
          <p:cNvCxnSpPr>
            <a:stCxn id="1545" idx="2"/>
            <a:endCxn id="1576" idx="0"/>
          </p:cNvCxnSpPr>
          <p:nvPr/>
        </p:nvCxnSpPr>
        <p:spPr>
          <a:xfrm>
            <a:off x="8550850" y="3043900"/>
            <a:ext cx="205200" cy="1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1" name="Google Shape;1581;p42"/>
          <p:cNvSpPr/>
          <p:nvPr/>
        </p:nvSpPr>
        <p:spPr>
          <a:xfrm>
            <a:off x="1206438" y="4269358"/>
            <a:ext cx="627900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쪽지함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2" name="Google Shape;1582;p42"/>
          <p:cNvCxnSpPr>
            <a:stCxn id="1533" idx="2"/>
            <a:endCxn id="1581" idx="0"/>
          </p:cNvCxnSpPr>
          <p:nvPr/>
        </p:nvCxnSpPr>
        <p:spPr>
          <a:xfrm flipH="1">
            <a:off x="1520500" y="3047838"/>
            <a:ext cx="162600" cy="12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3" name="Google Shape;1583;p42"/>
          <p:cNvCxnSpPr>
            <a:stCxn id="1532" idx="2"/>
            <a:endCxn id="1581" idx="0"/>
          </p:cNvCxnSpPr>
          <p:nvPr/>
        </p:nvCxnSpPr>
        <p:spPr>
          <a:xfrm>
            <a:off x="596125" y="3047838"/>
            <a:ext cx="924300" cy="12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4" name="Google Shape;1584;p42"/>
          <p:cNvSpPr txBox="1"/>
          <p:nvPr/>
        </p:nvSpPr>
        <p:spPr>
          <a:xfrm>
            <a:off x="6173550" y="4661225"/>
            <a:ext cx="107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반려 사유는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쪽지함으로 전송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42"/>
          <p:cNvSpPr txBox="1"/>
          <p:nvPr/>
        </p:nvSpPr>
        <p:spPr>
          <a:xfrm>
            <a:off x="7960963" y="1367545"/>
            <a:ext cx="107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관리자 로그인 시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나타나는 메뉴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42"/>
          <p:cNvSpPr txBox="1"/>
          <p:nvPr/>
        </p:nvSpPr>
        <p:spPr>
          <a:xfrm>
            <a:off x="6276463" y="2166813"/>
            <a:ext cx="1070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결재 완료시 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쪽지 전송 / 해당 문서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문서 열람으로 이동</a:t>
            </a:r>
            <a:endParaRPr sz="7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42"/>
          <p:cNvSpPr/>
          <p:nvPr/>
        </p:nvSpPr>
        <p:spPr>
          <a:xfrm>
            <a:off x="7580825" y="4287878"/>
            <a:ext cx="627900" cy="441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42"/>
          <p:cNvSpPr/>
          <p:nvPr/>
        </p:nvSpPr>
        <p:spPr>
          <a:xfrm>
            <a:off x="6909400" y="4621778"/>
            <a:ext cx="627900" cy="4418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부서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9" name="Google Shape;1589;p42"/>
          <p:cNvCxnSpPr>
            <a:stCxn id="1544" idx="2"/>
            <a:endCxn id="1588" idx="0"/>
          </p:cNvCxnSpPr>
          <p:nvPr/>
        </p:nvCxnSpPr>
        <p:spPr>
          <a:xfrm flipH="1">
            <a:off x="7223400" y="3043888"/>
            <a:ext cx="276900" cy="15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90" name="Google Shape;1590;p42"/>
          <p:cNvCxnSpPr>
            <a:stCxn id="1544" idx="2"/>
            <a:endCxn id="1587" idx="0"/>
          </p:cNvCxnSpPr>
          <p:nvPr/>
        </p:nvCxnSpPr>
        <p:spPr>
          <a:xfrm>
            <a:off x="7500300" y="3043888"/>
            <a:ext cx="394500" cy="124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1" name="Google Shape;1591;p42"/>
          <p:cNvSpPr txBox="1"/>
          <p:nvPr/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</a:pPr>
            <a:r>
              <a:rPr lang="ko-KR"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정보 설계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2" name="Google Shape;1592;p42"/>
          <p:cNvCxnSpPr>
            <a:stCxn id="1533" idx="2"/>
            <a:endCxn id="1536" idx="0"/>
          </p:cNvCxnSpPr>
          <p:nvPr/>
        </p:nvCxnSpPr>
        <p:spPr>
          <a:xfrm flipH="1">
            <a:off x="392500" y="3047838"/>
            <a:ext cx="1290600" cy="8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3" name="Google Shape;1593;p42"/>
          <p:cNvSpPr/>
          <p:nvPr/>
        </p:nvSpPr>
        <p:spPr>
          <a:xfrm>
            <a:off x="4363050" y="3120065"/>
            <a:ext cx="800100" cy="439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4" name="Google Shape;1594;p42"/>
          <p:cNvCxnSpPr>
            <a:stCxn id="1568" idx="2"/>
            <a:endCxn id="1593" idx="0"/>
          </p:cNvCxnSpPr>
          <p:nvPr/>
        </p:nvCxnSpPr>
        <p:spPr>
          <a:xfrm>
            <a:off x="4571988" y="2093938"/>
            <a:ext cx="191100" cy="10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8" name="Google Shape;1568;p42"/>
          <p:cNvSpPr/>
          <p:nvPr/>
        </p:nvSpPr>
        <p:spPr>
          <a:xfrm>
            <a:off x="3986688" y="1685938"/>
            <a:ext cx="1170600" cy="408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5" name="Google Shape;1595;p42"/>
          <p:cNvCxnSpPr>
            <a:stCxn id="1527" idx="2"/>
            <a:endCxn id="1568" idx="0"/>
          </p:cNvCxnSpPr>
          <p:nvPr/>
        </p:nvCxnSpPr>
        <p:spPr>
          <a:xfrm>
            <a:off x="4416777" y="1308969"/>
            <a:ext cx="155100" cy="3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96" name="Google Shape;1596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562" name="Google Shape;1562;p42"/>
          <p:cNvSpPr/>
          <p:nvPr/>
        </p:nvSpPr>
        <p:spPr>
          <a:xfrm>
            <a:off x="2942365" y="4105114"/>
            <a:ext cx="875395" cy="49139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 이동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1" name="Google Shape;1601;p43"/>
          <p:cNvPicPr preferRelativeResize="0"/>
          <p:nvPr/>
        </p:nvPicPr>
        <p:blipFill rotWithShape="1">
          <a:blip r:embed="rId3">
            <a:alphaModFix/>
          </a:blip>
          <a:srcRect l="3598" r="-5859" b="11549"/>
          <a:stretch/>
        </p:blipFill>
        <p:spPr>
          <a:xfrm>
            <a:off x="4240300" y="1484775"/>
            <a:ext cx="5103350" cy="35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43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디자인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43"/>
          <p:cNvSpPr txBox="1"/>
          <p:nvPr/>
        </p:nvSpPr>
        <p:spPr>
          <a:xfrm>
            <a:off x="735900" y="2727949"/>
            <a:ext cx="840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ko-KR" sz="19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직관적인 </a:t>
            </a:r>
            <a:r>
              <a:rPr lang="ko-K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화면 구성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43"/>
          <p:cNvSpPr txBox="1"/>
          <p:nvPr/>
        </p:nvSpPr>
        <p:spPr>
          <a:xfrm>
            <a:off x="735900" y="1973653"/>
            <a:ext cx="8408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ko-KR" sz="19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미니멀리즘 </a:t>
            </a:r>
            <a:r>
              <a:rPr lang="ko-K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디자인 추구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43"/>
          <p:cNvSpPr txBox="1"/>
          <p:nvPr/>
        </p:nvSpPr>
        <p:spPr>
          <a:xfrm>
            <a:off x="735900" y="3482245"/>
            <a:ext cx="840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ko-K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r>
              <a:rPr lang="ko-KR" sz="1900"/>
              <a:t>의 </a:t>
            </a:r>
            <a:r>
              <a:rPr lang="ko-KR" sz="1900">
                <a:solidFill>
                  <a:srgbClr val="FF0000"/>
                </a:solidFill>
              </a:rPr>
              <a:t>시각적 </a:t>
            </a:r>
            <a:r>
              <a:rPr lang="ko-KR" sz="19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편의</a:t>
            </a:r>
            <a:r>
              <a:rPr lang="ko-KR"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강조 </a:t>
            </a:r>
            <a:endParaRPr sz="1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4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디자인 설계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44"/>
          <p:cNvSpPr txBox="1"/>
          <p:nvPr/>
        </p:nvSpPr>
        <p:spPr>
          <a:xfrm>
            <a:off x="457633" y="2278193"/>
            <a:ext cx="84534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-KR"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왼쪽 메뉴       오른쪽 화면 출력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ko-KR" sz="2100">
                <a:solidFill>
                  <a:schemeClr val="dk1"/>
                </a:solidFill>
              </a:rPr>
              <a:t>타</a:t>
            </a:r>
            <a:r>
              <a:rPr lang="ko-KR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사이트의 메뉴 정보 전달 방식과 동일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44"/>
          <p:cNvSpPr/>
          <p:nvPr/>
        </p:nvSpPr>
        <p:spPr>
          <a:xfrm>
            <a:off x="1777894" y="2336448"/>
            <a:ext cx="375273" cy="23530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pic>
        <p:nvPicPr>
          <p:cNvPr id="1615" name="Google Shape;1615;p44"/>
          <p:cNvPicPr preferRelativeResize="0"/>
          <p:nvPr/>
        </p:nvPicPr>
        <p:blipFill rotWithShape="1">
          <a:blip r:embed="rId3">
            <a:alphaModFix/>
          </a:blip>
          <a:srcRect r="91157"/>
          <a:stretch/>
        </p:blipFill>
        <p:spPr>
          <a:xfrm>
            <a:off x="6058937" y="1367178"/>
            <a:ext cx="590632" cy="2920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616" name="Google Shape;1616;p44"/>
          <p:cNvPicPr preferRelativeResize="0"/>
          <p:nvPr/>
        </p:nvPicPr>
        <p:blipFill rotWithShape="1">
          <a:blip r:embed="rId4">
            <a:alphaModFix/>
          </a:blip>
          <a:srcRect r="93182"/>
          <a:stretch/>
        </p:blipFill>
        <p:spPr>
          <a:xfrm>
            <a:off x="7089007" y="1367177"/>
            <a:ext cx="475207" cy="2920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617" name="Google Shape;1617;p44"/>
          <p:cNvPicPr preferRelativeResize="0"/>
          <p:nvPr/>
        </p:nvPicPr>
        <p:blipFill rotWithShape="1">
          <a:blip r:embed="rId5">
            <a:alphaModFix/>
          </a:blip>
          <a:srcRect r="93920" b="7862"/>
          <a:stretch/>
        </p:blipFill>
        <p:spPr>
          <a:xfrm>
            <a:off x="8003652" y="1367177"/>
            <a:ext cx="384580" cy="29202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45"/>
          <p:cNvSpPr txBox="1"/>
          <p:nvPr/>
        </p:nvSpPr>
        <p:spPr>
          <a:xfrm>
            <a:off x="1443774" y="1448299"/>
            <a:ext cx="9391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-KR" sz="3500" b="0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Simple</a:t>
            </a:r>
            <a:endParaRPr sz="3500" b="0" i="0" u="none" strike="noStrike" cap="non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-KR" sz="3500" b="0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Utility </a:t>
            </a:r>
            <a:endParaRPr sz="3500" b="0" i="0" u="none" strike="noStrike" cap="non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-KR" sz="3500" b="0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Easy</a:t>
            </a:r>
            <a:endParaRPr sz="3700" b="0" i="0" u="none" strike="noStrike" cap="non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1623" name="Google Shape;1623;p45"/>
          <p:cNvGrpSpPr/>
          <p:nvPr/>
        </p:nvGrpSpPr>
        <p:grpSpPr>
          <a:xfrm>
            <a:off x="6697484" y="1331418"/>
            <a:ext cx="1698348" cy="3019868"/>
            <a:chOff x="10847206" y="-1297791"/>
            <a:chExt cx="1538080" cy="2734892"/>
          </a:xfrm>
        </p:grpSpPr>
        <p:sp>
          <p:nvSpPr>
            <p:cNvPr id="1624" name="Google Shape;1624;p45"/>
            <p:cNvSpPr/>
            <p:nvPr/>
          </p:nvSpPr>
          <p:spPr>
            <a:xfrm>
              <a:off x="11848659" y="902907"/>
              <a:ext cx="525117" cy="525117"/>
            </a:xfrm>
            <a:custGeom>
              <a:avLst/>
              <a:gdLst/>
              <a:ahLst/>
              <a:cxnLst/>
              <a:rect l="l" t="t" r="r" b="b"/>
              <a:pathLst>
                <a:path w="24587" h="24587" extrusionOk="0">
                  <a:moveTo>
                    <a:pt x="73" y="1"/>
                  </a:moveTo>
                  <a:cubicBezTo>
                    <a:pt x="34" y="1"/>
                    <a:pt x="1" y="32"/>
                    <a:pt x="1" y="73"/>
                  </a:cubicBezTo>
                  <a:lnTo>
                    <a:pt x="1" y="24515"/>
                  </a:lnTo>
                  <a:cubicBezTo>
                    <a:pt x="1" y="24554"/>
                    <a:pt x="34" y="24587"/>
                    <a:pt x="73" y="24587"/>
                  </a:cubicBezTo>
                  <a:lnTo>
                    <a:pt x="24516" y="24587"/>
                  </a:lnTo>
                  <a:cubicBezTo>
                    <a:pt x="24555" y="24587"/>
                    <a:pt x="24587" y="24554"/>
                    <a:pt x="24587" y="24515"/>
                  </a:cubicBezTo>
                  <a:lnTo>
                    <a:pt x="24587" y="73"/>
                  </a:lnTo>
                  <a:cubicBezTo>
                    <a:pt x="24587" y="32"/>
                    <a:pt x="24555" y="1"/>
                    <a:pt x="24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12106530" y="893104"/>
              <a:ext cx="9419" cy="543997"/>
            </a:xfrm>
            <a:custGeom>
              <a:avLst/>
              <a:gdLst/>
              <a:ahLst/>
              <a:cxnLst/>
              <a:rect l="l" t="t" r="r" b="b"/>
              <a:pathLst>
                <a:path w="441" h="25471" extrusionOk="0">
                  <a:moveTo>
                    <a:pt x="220" y="1"/>
                  </a:moveTo>
                  <a:cubicBezTo>
                    <a:pt x="98" y="1"/>
                    <a:pt x="1" y="100"/>
                    <a:pt x="1" y="221"/>
                  </a:cubicBezTo>
                  <a:lnTo>
                    <a:pt x="1" y="25250"/>
                  </a:lnTo>
                  <a:cubicBezTo>
                    <a:pt x="1" y="25372"/>
                    <a:pt x="98" y="25471"/>
                    <a:pt x="220" y="25471"/>
                  </a:cubicBezTo>
                  <a:cubicBezTo>
                    <a:pt x="341" y="25471"/>
                    <a:pt x="441" y="25372"/>
                    <a:pt x="441" y="25250"/>
                  </a:cubicBezTo>
                  <a:lnTo>
                    <a:pt x="441" y="221"/>
                  </a:lnTo>
                  <a:cubicBezTo>
                    <a:pt x="441" y="100"/>
                    <a:pt x="341" y="1"/>
                    <a:pt x="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11839048" y="1160393"/>
              <a:ext cx="546239" cy="9782"/>
            </a:xfrm>
            <a:custGeom>
              <a:avLst/>
              <a:gdLst/>
              <a:ahLst/>
              <a:cxnLst/>
              <a:rect l="l" t="t" r="r" b="b"/>
              <a:pathLst>
                <a:path w="25576" h="458" extrusionOk="0">
                  <a:moveTo>
                    <a:pt x="25357" y="1"/>
                  </a:moveTo>
                  <a:lnTo>
                    <a:pt x="220" y="17"/>
                  </a:lnTo>
                  <a:cubicBezTo>
                    <a:pt x="98" y="17"/>
                    <a:pt x="0" y="116"/>
                    <a:pt x="0" y="236"/>
                  </a:cubicBezTo>
                  <a:cubicBezTo>
                    <a:pt x="0" y="358"/>
                    <a:pt x="98" y="457"/>
                    <a:pt x="220" y="457"/>
                  </a:cubicBezTo>
                  <a:lnTo>
                    <a:pt x="25357" y="441"/>
                  </a:lnTo>
                  <a:cubicBezTo>
                    <a:pt x="25477" y="441"/>
                    <a:pt x="25576" y="342"/>
                    <a:pt x="25576" y="220"/>
                  </a:cubicBezTo>
                  <a:cubicBezTo>
                    <a:pt x="25576" y="98"/>
                    <a:pt x="25477" y="1"/>
                    <a:pt x="25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12106209" y="806520"/>
              <a:ext cx="164239" cy="99675"/>
            </a:xfrm>
            <a:custGeom>
              <a:avLst/>
              <a:gdLst/>
              <a:ahLst/>
              <a:cxnLst/>
              <a:rect l="l" t="t" r="r" b="b"/>
              <a:pathLst>
                <a:path w="7690" h="4667" extrusionOk="0">
                  <a:moveTo>
                    <a:pt x="5089" y="439"/>
                  </a:moveTo>
                  <a:cubicBezTo>
                    <a:pt x="5810" y="439"/>
                    <a:pt x="6496" y="863"/>
                    <a:pt x="6795" y="1570"/>
                  </a:cubicBezTo>
                  <a:cubicBezTo>
                    <a:pt x="7194" y="2514"/>
                    <a:pt x="6751" y="3603"/>
                    <a:pt x="5806" y="3999"/>
                  </a:cubicBezTo>
                  <a:cubicBezTo>
                    <a:pt x="5415" y="4165"/>
                    <a:pt x="4413" y="4226"/>
                    <a:pt x="3245" y="4226"/>
                  </a:cubicBezTo>
                  <a:cubicBezTo>
                    <a:pt x="2425" y="4226"/>
                    <a:pt x="1523" y="4196"/>
                    <a:pt x="694" y="4151"/>
                  </a:cubicBezTo>
                  <a:cubicBezTo>
                    <a:pt x="2018" y="2631"/>
                    <a:pt x="3698" y="869"/>
                    <a:pt x="4363" y="588"/>
                  </a:cubicBezTo>
                  <a:cubicBezTo>
                    <a:pt x="4600" y="487"/>
                    <a:pt x="4847" y="439"/>
                    <a:pt x="5089" y="439"/>
                  </a:cubicBezTo>
                  <a:close/>
                  <a:moveTo>
                    <a:pt x="5083" y="0"/>
                  </a:moveTo>
                  <a:cubicBezTo>
                    <a:pt x="4785" y="0"/>
                    <a:pt x="4483" y="58"/>
                    <a:pt x="4192" y="182"/>
                  </a:cubicBezTo>
                  <a:cubicBezTo>
                    <a:pt x="3225" y="591"/>
                    <a:pt x="858" y="3284"/>
                    <a:pt x="155" y="4100"/>
                  </a:cubicBezTo>
                  <a:cubicBezTo>
                    <a:pt x="1" y="4278"/>
                    <a:pt x="118" y="4557"/>
                    <a:pt x="355" y="4572"/>
                  </a:cubicBezTo>
                  <a:cubicBezTo>
                    <a:pt x="897" y="4605"/>
                    <a:pt x="2077" y="4667"/>
                    <a:pt x="3237" y="4667"/>
                  </a:cubicBezTo>
                  <a:cubicBezTo>
                    <a:pt x="4377" y="4667"/>
                    <a:pt x="5498" y="4607"/>
                    <a:pt x="5978" y="4404"/>
                  </a:cubicBezTo>
                  <a:cubicBezTo>
                    <a:pt x="7145" y="3910"/>
                    <a:pt x="7690" y="2565"/>
                    <a:pt x="7196" y="1400"/>
                  </a:cubicBezTo>
                  <a:cubicBezTo>
                    <a:pt x="6825" y="525"/>
                    <a:pt x="5976" y="0"/>
                    <a:pt x="5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11955041" y="806499"/>
              <a:ext cx="164239" cy="99697"/>
            </a:xfrm>
            <a:custGeom>
              <a:avLst/>
              <a:gdLst/>
              <a:ahLst/>
              <a:cxnLst/>
              <a:rect l="l" t="t" r="r" b="b"/>
              <a:pathLst>
                <a:path w="7690" h="4668" extrusionOk="0">
                  <a:moveTo>
                    <a:pt x="2605" y="441"/>
                  </a:moveTo>
                  <a:cubicBezTo>
                    <a:pt x="2853" y="441"/>
                    <a:pt x="3099" y="492"/>
                    <a:pt x="3327" y="589"/>
                  </a:cubicBezTo>
                  <a:cubicBezTo>
                    <a:pt x="3994" y="872"/>
                    <a:pt x="5674" y="2632"/>
                    <a:pt x="6996" y="4152"/>
                  </a:cubicBezTo>
                  <a:cubicBezTo>
                    <a:pt x="6171" y="4197"/>
                    <a:pt x="5274" y="4226"/>
                    <a:pt x="4457" y="4226"/>
                  </a:cubicBezTo>
                  <a:cubicBezTo>
                    <a:pt x="3284" y="4226"/>
                    <a:pt x="2277" y="4165"/>
                    <a:pt x="1885" y="3998"/>
                  </a:cubicBezTo>
                  <a:cubicBezTo>
                    <a:pt x="1194" y="3707"/>
                    <a:pt x="748" y="3029"/>
                    <a:pt x="754" y="2280"/>
                  </a:cubicBezTo>
                  <a:cubicBezTo>
                    <a:pt x="759" y="1531"/>
                    <a:pt x="1215" y="860"/>
                    <a:pt x="1910" y="577"/>
                  </a:cubicBezTo>
                  <a:cubicBezTo>
                    <a:pt x="2131" y="489"/>
                    <a:pt x="2366" y="442"/>
                    <a:pt x="2605" y="442"/>
                  </a:cubicBezTo>
                  <a:lnTo>
                    <a:pt x="2605" y="441"/>
                  </a:lnTo>
                  <a:close/>
                  <a:moveTo>
                    <a:pt x="2606" y="1"/>
                  </a:moveTo>
                  <a:cubicBezTo>
                    <a:pt x="1713" y="1"/>
                    <a:pt x="864" y="526"/>
                    <a:pt x="495" y="1400"/>
                  </a:cubicBezTo>
                  <a:cubicBezTo>
                    <a:pt x="1" y="2566"/>
                    <a:pt x="546" y="3911"/>
                    <a:pt x="1712" y="4405"/>
                  </a:cubicBezTo>
                  <a:cubicBezTo>
                    <a:pt x="2192" y="4608"/>
                    <a:pt x="3314" y="4668"/>
                    <a:pt x="4453" y="4668"/>
                  </a:cubicBezTo>
                  <a:cubicBezTo>
                    <a:pt x="5614" y="4668"/>
                    <a:pt x="6793" y="4605"/>
                    <a:pt x="7335" y="4573"/>
                  </a:cubicBezTo>
                  <a:cubicBezTo>
                    <a:pt x="7571" y="4558"/>
                    <a:pt x="7690" y="4279"/>
                    <a:pt x="7535" y="4101"/>
                  </a:cubicBezTo>
                  <a:cubicBezTo>
                    <a:pt x="6832" y="3285"/>
                    <a:pt x="4470" y="594"/>
                    <a:pt x="3498" y="183"/>
                  </a:cubicBezTo>
                  <a:cubicBezTo>
                    <a:pt x="3207" y="59"/>
                    <a:pt x="2904" y="1"/>
                    <a:pt x="2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12106060" y="894770"/>
              <a:ext cx="94699" cy="93930"/>
            </a:xfrm>
            <a:custGeom>
              <a:avLst/>
              <a:gdLst/>
              <a:ahLst/>
              <a:cxnLst/>
              <a:rect l="l" t="t" r="r" b="b"/>
              <a:pathLst>
                <a:path w="4434" h="4398" extrusionOk="0">
                  <a:moveTo>
                    <a:pt x="250" y="1"/>
                  </a:moveTo>
                  <a:cubicBezTo>
                    <a:pt x="220" y="1"/>
                    <a:pt x="190" y="7"/>
                    <a:pt x="161" y="20"/>
                  </a:cubicBezTo>
                  <a:cubicBezTo>
                    <a:pt x="50" y="70"/>
                    <a:pt x="0" y="200"/>
                    <a:pt x="50" y="310"/>
                  </a:cubicBezTo>
                  <a:cubicBezTo>
                    <a:pt x="113" y="452"/>
                    <a:pt x="1632" y="3790"/>
                    <a:pt x="4149" y="4391"/>
                  </a:cubicBezTo>
                  <a:cubicBezTo>
                    <a:pt x="4166" y="4396"/>
                    <a:pt x="4184" y="4397"/>
                    <a:pt x="4200" y="4397"/>
                  </a:cubicBezTo>
                  <a:cubicBezTo>
                    <a:pt x="4313" y="4397"/>
                    <a:pt x="4406" y="4313"/>
                    <a:pt x="4420" y="4202"/>
                  </a:cubicBezTo>
                  <a:cubicBezTo>
                    <a:pt x="4433" y="4093"/>
                    <a:pt x="4361" y="3989"/>
                    <a:pt x="4251" y="3964"/>
                  </a:cubicBezTo>
                  <a:cubicBezTo>
                    <a:pt x="1946" y="3411"/>
                    <a:pt x="466" y="164"/>
                    <a:pt x="450" y="131"/>
                  </a:cubicBezTo>
                  <a:cubicBezTo>
                    <a:pt x="414" y="49"/>
                    <a:pt x="333" y="1"/>
                    <a:pt x="2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12021890" y="894770"/>
              <a:ext cx="94699" cy="93930"/>
            </a:xfrm>
            <a:custGeom>
              <a:avLst/>
              <a:gdLst/>
              <a:ahLst/>
              <a:cxnLst/>
              <a:rect l="l" t="t" r="r" b="b"/>
              <a:pathLst>
                <a:path w="4434" h="4398" extrusionOk="0">
                  <a:moveTo>
                    <a:pt x="4183" y="1"/>
                  </a:moveTo>
                  <a:cubicBezTo>
                    <a:pt x="4099" y="1"/>
                    <a:pt x="4020" y="49"/>
                    <a:pt x="3983" y="131"/>
                  </a:cubicBezTo>
                  <a:cubicBezTo>
                    <a:pt x="3968" y="164"/>
                    <a:pt x="2491" y="3411"/>
                    <a:pt x="182" y="3964"/>
                  </a:cubicBezTo>
                  <a:cubicBezTo>
                    <a:pt x="73" y="3989"/>
                    <a:pt x="1" y="4093"/>
                    <a:pt x="14" y="4202"/>
                  </a:cubicBezTo>
                  <a:cubicBezTo>
                    <a:pt x="28" y="4313"/>
                    <a:pt x="121" y="4397"/>
                    <a:pt x="233" y="4397"/>
                  </a:cubicBezTo>
                  <a:cubicBezTo>
                    <a:pt x="250" y="4397"/>
                    <a:pt x="268" y="4396"/>
                    <a:pt x="284" y="4391"/>
                  </a:cubicBezTo>
                  <a:cubicBezTo>
                    <a:pt x="2802" y="3790"/>
                    <a:pt x="4321" y="452"/>
                    <a:pt x="4384" y="310"/>
                  </a:cubicBezTo>
                  <a:cubicBezTo>
                    <a:pt x="4434" y="200"/>
                    <a:pt x="4384" y="70"/>
                    <a:pt x="4273" y="20"/>
                  </a:cubicBezTo>
                  <a:cubicBezTo>
                    <a:pt x="4244" y="7"/>
                    <a:pt x="4213" y="1"/>
                    <a:pt x="4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11596299" y="450235"/>
              <a:ext cx="386592" cy="973283"/>
            </a:xfrm>
            <a:custGeom>
              <a:avLst/>
              <a:gdLst/>
              <a:ahLst/>
              <a:cxnLst/>
              <a:rect l="l" t="t" r="r" b="b"/>
              <a:pathLst>
                <a:path w="18101" h="45571" extrusionOk="0">
                  <a:moveTo>
                    <a:pt x="1" y="1"/>
                  </a:moveTo>
                  <a:lnTo>
                    <a:pt x="1" y="45570"/>
                  </a:lnTo>
                  <a:lnTo>
                    <a:pt x="18101" y="45570"/>
                  </a:lnTo>
                  <a:lnTo>
                    <a:pt x="18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11587008" y="463732"/>
              <a:ext cx="405152" cy="964462"/>
            </a:xfrm>
            <a:custGeom>
              <a:avLst/>
              <a:gdLst/>
              <a:ahLst/>
              <a:cxnLst/>
              <a:rect l="l" t="t" r="r" b="b"/>
              <a:pathLst>
                <a:path w="18970" h="45158" extrusionOk="0">
                  <a:moveTo>
                    <a:pt x="9485" y="32961"/>
                  </a:moveTo>
                  <a:lnTo>
                    <a:pt x="18102" y="44718"/>
                  </a:lnTo>
                  <a:lnTo>
                    <a:pt x="870" y="44718"/>
                  </a:lnTo>
                  <a:lnTo>
                    <a:pt x="9485" y="32961"/>
                  </a:lnTo>
                  <a:close/>
                  <a:moveTo>
                    <a:pt x="9485" y="1"/>
                  </a:moveTo>
                  <a:cubicBezTo>
                    <a:pt x="9363" y="1"/>
                    <a:pt x="9266" y="100"/>
                    <a:pt x="9266" y="222"/>
                  </a:cubicBezTo>
                  <a:lnTo>
                    <a:pt x="9266" y="32515"/>
                  </a:lnTo>
                  <a:lnTo>
                    <a:pt x="1" y="45157"/>
                  </a:lnTo>
                  <a:lnTo>
                    <a:pt x="18969" y="45157"/>
                  </a:lnTo>
                  <a:lnTo>
                    <a:pt x="9706" y="32515"/>
                  </a:lnTo>
                  <a:lnTo>
                    <a:pt x="9706" y="222"/>
                  </a:lnTo>
                  <a:cubicBezTo>
                    <a:pt x="9706" y="100"/>
                    <a:pt x="9607" y="1"/>
                    <a:pt x="9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11783198" y="391459"/>
              <a:ext cx="123254" cy="75477"/>
            </a:xfrm>
            <a:custGeom>
              <a:avLst/>
              <a:gdLst/>
              <a:ahLst/>
              <a:cxnLst/>
              <a:rect l="l" t="t" r="r" b="b"/>
              <a:pathLst>
                <a:path w="5771" h="3534" extrusionOk="0">
                  <a:moveTo>
                    <a:pt x="3803" y="439"/>
                  </a:moveTo>
                  <a:cubicBezTo>
                    <a:pt x="4308" y="439"/>
                    <a:pt x="4788" y="736"/>
                    <a:pt x="4996" y="1231"/>
                  </a:cubicBezTo>
                  <a:cubicBezTo>
                    <a:pt x="5277" y="1891"/>
                    <a:pt x="4966" y="2655"/>
                    <a:pt x="4303" y="2932"/>
                  </a:cubicBezTo>
                  <a:cubicBezTo>
                    <a:pt x="4023" y="3050"/>
                    <a:pt x="3300" y="3093"/>
                    <a:pt x="2454" y="3093"/>
                  </a:cubicBezTo>
                  <a:cubicBezTo>
                    <a:pt x="1895" y="3093"/>
                    <a:pt x="1282" y="3074"/>
                    <a:pt x="707" y="3046"/>
                  </a:cubicBezTo>
                  <a:lnTo>
                    <a:pt x="707" y="3044"/>
                  </a:lnTo>
                  <a:cubicBezTo>
                    <a:pt x="1659" y="1960"/>
                    <a:pt x="2829" y="741"/>
                    <a:pt x="3292" y="545"/>
                  </a:cubicBezTo>
                  <a:cubicBezTo>
                    <a:pt x="3459" y="473"/>
                    <a:pt x="3633" y="439"/>
                    <a:pt x="3803" y="439"/>
                  </a:cubicBezTo>
                  <a:close/>
                  <a:moveTo>
                    <a:pt x="3796" y="0"/>
                  </a:moveTo>
                  <a:cubicBezTo>
                    <a:pt x="3571" y="0"/>
                    <a:pt x="3342" y="45"/>
                    <a:pt x="3121" y="138"/>
                  </a:cubicBezTo>
                  <a:cubicBezTo>
                    <a:pt x="2401" y="443"/>
                    <a:pt x="661" y="2421"/>
                    <a:pt x="144" y="3022"/>
                  </a:cubicBezTo>
                  <a:cubicBezTo>
                    <a:pt x="0" y="3190"/>
                    <a:pt x="110" y="3452"/>
                    <a:pt x="332" y="3466"/>
                  </a:cubicBezTo>
                  <a:cubicBezTo>
                    <a:pt x="728" y="3488"/>
                    <a:pt x="1584" y="3534"/>
                    <a:pt x="2432" y="3534"/>
                  </a:cubicBezTo>
                  <a:cubicBezTo>
                    <a:pt x="3277" y="3534"/>
                    <a:pt x="4115" y="3488"/>
                    <a:pt x="4474" y="3337"/>
                  </a:cubicBezTo>
                  <a:cubicBezTo>
                    <a:pt x="5358" y="2963"/>
                    <a:pt x="5771" y="1945"/>
                    <a:pt x="5397" y="1061"/>
                  </a:cubicBezTo>
                  <a:cubicBezTo>
                    <a:pt x="5117" y="399"/>
                    <a:pt x="4473" y="0"/>
                    <a:pt x="37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11672737" y="391459"/>
              <a:ext cx="123275" cy="75477"/>
            </a:xfrm>
            <a:custGeom>
              <a:avLst/>
              <a:gdLst/>
              <a:ahLst/>
              <a:cxnLst/>
              <a:rect l="l" t="t" r="r" b="b"/>
              <a:pathLst>
                <a:path w="5772" h="3534" extrusionOk="0">
                  <a:moveTo>
                    <a:pt x="1975" y="441"/>
                  </a:moveTo>
                  <a:cubicBezTo>
                    <a:pt x="2147" y="441"/>
                    <a:pt x="2319" y="476"/>
                    <a:pt x="2479" y="543"/>
                  </a:cubicBezTo>
                  <a:cubicBezTo>
                    <a:pt x="2918" y="729"/>
                    <a:pt x="4054" y="1893"/>
                    <a:pt x="5063" y="3044"/>
                  </a:cubicBezTo>
                  <a:cubicBezTo>
                    <a:pt x="4487" y="3074"/>
                    <a:pt x="3872" y="3094"/>
                    <a:pt x="3311" y="3094"/>
                  </a:cubicBezTo>
                  <a:cubicBezTo>
                    <a:pt x="2468" y="3094"/>
                    <a:pt x="1747" y="3050"/>
                    <a:pt x="1469" y="2932"/>
                  </a:cubicBezTo>
                  <a:cubicBezTo>
                    <a:pt x="900" y="2690"/>
                    <a:pt x="580" y="2083"/>
                    <a:pt x="703" y="1478"/>
                  </a:cubicBezTo>
                  <a:cubicBezTo>
                    <a:pt x="826" y="875"/>
                    <a:pt x="1358" y="441"/>
                    <a:pt x="1975" y="441"/>
                  </a:cubicBezTo>
                  <a:close/>
                  <a:moveTo>
                    <a:pt x="1974" y="0"/>
                  </a:moveTo>
                  <a:cubicBezTo>
                    <a:pt x="1297" y="0"/>
                    <a:pt x="655" y="398"/>
                    <a:pt x="375" y="1061"/>
                  </a:cubicBezTo>
                  <a:cubicBezTo>
                    <a:pt x="1" y="1944"/>
                    <a:pt x="414" y="2963"/>
                    <a:pt x="1298" y="3337"/>
                  </a:cubicBezTo>
                  <a:cubicBezTo>
                    <a:pt x="1657" y="3488"/>
                    <a:pt x="2493" y="3534"/>
                    <a:pt x="3339" y="3534"/>
                  </a:cubicBezTo>
                  <a:cubicBezTo>
                    <a:pt x="4186" y="3534"/>
                    <a:pt x="5043" y="3488"/>
                    <a:pt x="5440" y="3464"/>
                  </a:cubicBezTo>
                  <a:cubicBezTo>
                    <a:pt x="5662" y="3451"/>
                    <a:pt x="5771" y="3190"/>
                    <a:pt x="5627" y="3022"/>
                  </a:cubicBezTo>
                  <a:cubicBezTo>
                    <a:pt x="5111" y="2423"/>
                    <a:pt x="3374" y="444"/>
                    <a:pt x="2650" y="138"/>
                  </a:cubicBezTo>
                  <a:cubicBezTo>
                    <a:pt x="2429" y="44"/>
                    <a:pt x="2200" y="0"/>
                    <a:pt x="1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11783327" y="456151"/>
              <a:ext cx="71996" cy="71185"/>
            </a:xfrm>
            <a:custGeom>
              <a:avLst/>
              <a:gdLst/>
              <a:ahLst/>
              <a:cxnLst/>
              <a:rect l="l" t="t" r="r" b="b"/>
              <a:pathLst>
                <a:path w="3371" h="3333" extrusionOk="0">
                  <a:moveTo>
                    <a:pt x="249" y="1"/>
                  </a:moveTo>
                  <a:cubicBezTo>
                    <a:pt x="219" y="1"/>
                    <a:pt x="189" y="7"/>
                    <a:pt x="159" y="20"/>
                  </a:cubicBezTo>
                  <a:cubicBezTo>
                    <a:pt x="51" y="69"/>
                    <a:pt x="0" y="195"/>
                    <a:pt x="47" y="305"/>
                  </a:cubicBezTo>
                  <a:cubicBezTo>
                    <a:pt x="93" y="411"/>
                    <a:pt x="1218" y="2879"/>
                    <a:pt x="3088" y="3327"/>
                  </a:cubicBezTo>
                  <a:cubicBezTo>
                    <a:pt x="3105" y="3331"/>
                    <a:pt x="3121" y="3333"/>
                    <a:pt x="3139" y="3333"/>
                  </a:cubicBezTo>
                  <a:lnTo>
                    <a:pt x="3139" y="3331"/>
                  </a:lnTo>
                  <a:cubicBezTo>
                    <a:pt x="3250" y="3331"/>
                    <a:pt x="3345" y="3249"/>
                    <a:pt x="3358" y="3138"/>
                  </a:cubicBezTo>
                  <a:cubicBezTo>
                    <a:pt x="3370" y="3026"/>
                    <a:pt x="3298" y="2923"/>
                    <a:pt x="3190" y="2897"/>
                  </a:cubicBezTo>
                  <a:cubicBezTo>
                    <a:pt x="1532" y="2501"/>
                    <a:pt x="460" y="150"/>
                    <a:pt x="449" y="126"/>
                  </a:cubicBezTo>
                  <a:cubicBezTo>
                    <a:pt x="411" y="47"/>
                    <a:pt x="332" y="1"/>
                    <a:pt x="2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11721774" y="456065"/>
              <a:ext cx="72082" cy="71270"/>
            </a:xfrm>
            <a:custGeom>
              <a:avLst/>
              <a:gdLst/>
              <a:ahLst/>
              <a:cxnLst/>
              <a:rect l="l" t="t" r="r" b="b"/>
              <a:pathLst>
                <a:path w="3375" h="3337" extrusionOk="0">
                  <a:moveTo>
                    <a:pt x="3125" y="0"/>
                  </a:moveTo>
                  <a:cubicBezTo>
                    <a:pt x="3040" y="0"/>
                    <a:pt x="2959" y="49"/>
                    <a:pt x="2923" y="130"/>
                  </a:cubicBezTo>
                  <a:cubicBezTo>
                    <a:pt x="2912" y="154"/>
                    <a:pt x="1844" y="2505"/>
                    <a:pt x="182" y="2903"/>
                  </a:cubicBezTo>
                  <a:cubicBezTo>
                    <a:pt x="72" y="2928"/>
                    <a:pt x="0" y="3032"/>
                    <a:pt x="14" y="3142"/>
                  </a:cubicBezTo>
                  <a:cubicBezTo>
                    <a:pt x="27" y="3253"/>
                    <a:pt x="120" y="3337"/>
                    <a:pt x="233" y="3337"/>
                  </a:cubicBezTo>
                  <a:cubicBezTo>
                    <a:pt x="249" y="3337"/>
                    <a:pt x="267" y="3335"/>
                    <a:pt x="284" y="3332"/>
                  </a:cubicBezTo>
                  <a:cubicBezTo>
                    <a:pt x="2154" y="2883"/>
                    <a:pt x="3279" y="415"/>
                    <a:pt x="3325" y="310"/>
                  </a:cubicBezTo>
                  <a:cubicBezTo>
                    <a:pt x="3375" y="199"/>
                    <a:pt x="3325" y="69"/>
                    <a:pt x="3214" y="19"/>
                  </a:cubicBezTo>
                  <a:cubicBezTo>
                    <a:pt x="3185" y="6"/>
                    <a:pt x="3155" y="0"/>
                    <a:pt x="31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11100100" y="-133466"/>
              <a:ext cx="602581" cy="1317608"/>
            </a:xfrm>
            <a:custGeom>
              <a:avLst/>
              <a:gdLst/>
              <a:ahLst/>
              <a:cxnLst/>
              <a:rect l="l" t="t" r="r" b="b"/>
              <a:pathLst>
                <a:path w="28214" h="61693" extrusionOk="0">
                  <a:moveTo>
                    <a:pt x="3046" y="1"/>
                  </a:moveTo>
                  <a:cubicBezTo>
                    <a:pt x="1351" y="1082"/>
                    <a:pt x="0" y="5279"/>
                    <a:pt x="42" y="8044"/>
                  </a:cubicBezTo>
                  <a:lnTo>
                    <a:pt x="3552" y="61481"/>
                  </a:lnTo>
                  <a:lnTo>
                    <a:pt x="12086" y="61693"/>
                  </a:lnTo>
                  <a:lnTo>
                    <a:pt x="12280" y="11184"/>
                  </a:lnTo>
                  <a:lnTo>
                    <a:pt x="12909" y="11157"/>
                  </a:lnTo>
                  <a:lnTo>
                    <a:pt x="21183" y="61649"/>
                  </a:lnTo>
                  <a:lnTo>
                    <a:pt x="28213" y="61518"/>
                  </a:lnTo>
                  <a:cubicBezTo>
                    <a:pt x="28213" y="61518"/>
                    <a:pt x="21926" y="394"/>
                    <a:pt x="21538" y="29"/>
                  </a:cubicBezTo>
                  <a:lnTo>
                    <a:pt x="17169" y="23"/>
                  </a:lnTo>
                  <a:lnTo>
                    <a:pt x="17312" y="23"/>
                  </a:lnTo>
                  <a:lnTo>
                    <a:pt x="12391" y="16"/>
                  </a:lnTo>
                  <a:lnTo>
                    <a:pt x="12193" y="16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11538783" y="1182306"/>
              <a:ext cx="297019" cy="241404"/>
            </a:xfrm>
            <a:custGeom>
              <a:avLst/>
              <a:gdLst/>
              <a:ahLst/>
              <a:cxnLst/>
              <a:rect l="l" t="t" r="r" b="b"/>
              <a:pathLst>
                <a:path w="13907" h="11303" extrusionOk="0">
                  <a:moveTo>
                    <a:pt x="1" y="0"/>
                  </a:moveTo>
                  <a:lnTo>
                    <a:pt x="867" y="10358"/>
                  </a:lnTo>
                  <a:cubicBezTo>
                    <a:pt x="866" y="10868"/>
                    <a:pt x="1278" y="11283"/>
                    <a:pt x="1789" y="11284"/>
                  </a:cubicBezTo>
                  <a:lnTo>
                    <a:pt x="7065" y="11292"/>
                  </a:lnTo>
                  <a:lnTo>
                    <a:pt x="13902" y="11302"/>
                  </a:lnTo>
                  <a:lnTo>
                    <a:pt x="13902" y="11163"/>
                  </a:lnTo>
                  <a:cubicBezTo>
                    <a:pt x="13906" y="8641"/>
                    <a:pt x="11865" y="6592"/>
                    <a:pt x="9343" y="6589"/>
                  </a:cubicBezTo>
                  <a:cubicBezTo>
                    <a:pt x="8657" y="6587"/>
                    <a:pt x="8143" y="5960"/>
                    <a:pt x="8280" y="5287"/>
                  </a:cubicBezTo>
                  <a:lnTo>
                    <a:pt x="8540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11557257" y="1406111"/>
              <a:ext cx="278545" cy="24625"/>
            </a:xfrm>
            <a:custGeom>
              <a:avLst/>
              <a:gdLst/>
              <a:ahLst/>
              <a:cxnLst/>
              <a:rect l="l" t="t" r="r" b="b"/>
              <a:pathLst>
                <a:path w="13042" h="1153" extrusionOk="0">
                  <a:moveTo>
                    <a:pt x="4" y="1"/>
                  </a:moveTo>
                  <a:lnTo>
                    <a:pt x="1" y="1133"/>
                  </a:lnTo>
                  <a:lnTo>
                    <a:pt x="13040" y="1152"/>
                  </a:lnTo>
                  <a:lnTo>
                    <a:pt x="13041" y="22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11529813" y="1148561"/>
              <a:ext cx="204968" cy="86327"/>
            </a:xfrm>
            <a:custGeom>
              <a:avLst/>
              <a:gdLst/>
              <a:ahLst/>
              <a:cxnLst/>
              <a:rect l="l" t="t" r="r" b="b"/>
              <a:pathLst>
                <a:path w="9597" h="4042" extrusionOk="0">
                  <a:moveTo>
                    <a:pt x="1907" y="1"/>
                  </a:moveTo>
                  <a:cubicBezTo>
                    <a:pt x="1902" y="1"/>
                    <a:pt x="1896" y="1"/>
                    <a:pt x="1891" y="1"/>
                  </a:cubicBezTo>
                  <a:cubicBezTo>
                    <a:pt x="1338" y="11"/>
                    <a:pt x="898" y="463"/>
                    <a:pt x="903" y="1014"/>
                  </a:cubicBezTo>
                  <a:cubicBezTo>
                    <a:pt x="903" y="1019"/>
                    <a:pt x="904" y="1022"/>
                    <a:pt x="904" y="1026"/>
                  </a:cubicBezTo>
                  <a:cubicBezTo>
                    <a:pt x="368" y="1172"/>
                    <a:pt x="1" y="1666"/>
                    <a:pt x="16" y="2223"/>
                  </a:cubicBezTo>
                  <a:cubicBezTo>
                    <a:pt x="29" y="2778"/>
                    <a:pt x="421" y="3252"/>
                    <a:pt x="964" y="3371"/>
                  </a:cubicBezTo>
                  <a:cubicBezTo>
                    <a:pt x="1105" y="3763"/>
                    <a:pt x="1473" y="4025"/>
                    <a:pt x="1889" y="4033"/>
                  </a:cubicBezTo>
                  <a:cubicBezTo>
                    <a:pt x="1895" y="4033"/>
                    <a:pt x="1901" y="4033"/>
                    <a:pt x="1907" y="4033"/>
                  </a:cubicBezTo>
                  <a:cubicBezTo>
                    <a:pt x="2316" y="4033"/>
                    <a:pt x="2684" y="3784"/>
                    <a:pt x="2836" y="3404"/>
                  </a:cubicBezTo>
                  <a:lnTo>
                    <a:pt x="2985" y="3404"/>
                  </a:lnTo>
                  <a:cubicBezTo>
                    <a:pt x="3136" y="3785"/>
                    <a:pt x="3506" y="4034"/>
                    <a:pt x="3916" y="4036"/>
                  </a:cubicBezTo>
                  <a:cubicBezTo>
                    <a:pt x="4325" y="4036"/>
                    <a:pt x="4695" y="3787"/>
                    <a:pt x="4848" y="3407"/>
                  </a:cubicBezTo>
                  <a:lnTo>
                    <a:pt x="4873" y="3407"/>
                  </a:lnTo>
                  <a:cubicBezTo>
                    <a:pt x="5025" y="3788"/>
                    <a:pt x="5393" y="4039"/>
                    <a:pt x="5804" y="4039"/>
                  </a:cubicBezTo>
                  <a:cubicBezTo>
                    <a:pt x="6214" y="4039"/>
                    <a:pt x="6583" y="3790"/>
                    <a:pt x="6736" y="3410"/>
                  </a:cubicBezTo>
                  <a:lnTo>
                    <a:pt x="6885" y="3410"/>
                  </a:lnTo>
                  <a:cubicBezTo>
                    <a:pt x="7037" y="3792"/>
                    <a:pt x="7405" y="4041"/>
                    <a:pt x="7814" y="4041"/>
                  </a:cubicBezTo>
                  <a:cubicBezTo>
                    <a:pt x="7826" y="4041"/>
                    <a:pt x="7838" y="4041"/>
                    <a:pt x="7850" y="4040"/>
                  </a:cubicBezTo>
                  <a:cubicBezTo>
                    <a:pt x="8274" y="4025"/>
                    <a:pt x="8641" y="3746"/>
                    <a:pt x="8769" y="3344"/>
                  </a:cubicBezTo>
                  <a:cubicBezTo>
                    <a:pt x="9261" y="3180"/>
                    <a:pt x="9595" y="2721"/>
                    <a:pt x="9596" y="2203"/>
                  </a:cubicBezTo>
                  <a:cubicBezTo>
                    <a:pt x="9596" y="1702"/>
                    <a:pt x="9288" y="1253"/>
                    <a:pt x="8821" y="1073"/>
                  </a:cubicBezTo>
                  <a:cubicBezTo>
                    <a:pt x="8821" y="1058"/>
                    <a:pt x="8826" y="1043"/>
                    <a:pt x="8826" y="1028"/>
                  </a:cubicBezTo>
                  <a:cubicBezTo>
                    <a:pt x="8838" y="472"/>
                    <a:pt x="8398" y="14"/>
                    <a:pt x="7843" y="2"/>
                  </a:cubicBezTo>
                  <a:cubicBezTo>
                    <a:pt x="7835" y="2"/>
                    <a:pt x="7828" y="2"/>
                    <a:pt x="7821" y="2"/>
                  </a:cubicBezTo>
                  <a:cubicBezTo>
                    <a:pt x="7277" y="2"/>
                    <a:pt x="6829" y="439"/>
                    <a:pt x="6819" y="986"/>
                  </a:cubicBezTo>
                  <a:lnTo>
                    <a:pt x="6811" y="986"/>
                  </a:lnTo>
                  <a:cubicBezTo>
                    <a:pt x="6795" y="504"/>
                    <a:pt x="6439" y="101"/>
                    <a:pt x="5963" y="28"/>
                  </a:cubicBezTo>
                  <a:cubicBezTo>
                    <a:pt x="5912" y="20"/>
                    <a:pt x="5860" y="16"/>
                    <a:pt x="5809" y="16"/>
                  </a:cubicBezTo>
                  <a:cubicBezTo>
                    <a:pt x="5390" y="16"/>
                    <a:pt x="5008" y="280"/>
                    <a:pt x="4866" y="685"/>
                  </a:cubicBezTo>
                  <a:cubicBezTo>
                    <a:pt x="4723" y="278"/>
                    <a:pt x="4340" y="12"/>
                    <a:pt x="3920" y="12"/>
                  </a:cubicBezTo>
                  <a:cubicBezTo>
                    <a:pt x="3870" y="12"/>
                    <a:pt x="3820" y="16"/>
                    <a:pt x="3770" y="23"/>
                  </a:cubicBezTo>
                  <a:cubicBezTo>
                    <a:pt x="3293" y="95"/>
                    <a:pt x="2935" y="498"/>
                    <a:pt x="2919" y="980"/>
                  </a:cubicBezTo>
                  <a:lnTo>
                    <a:pt x="2911" y="980"/>
                  </a:lnTo>
                  <a:cubicBezTo>
                    <a:pt x="2896" y="434"/>
                    <a:pt x="2451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11585129" y="1285975"/>
              <a:ext cx="71227" cy="68558"/>
            </a:xfrm>
            <a:custGeom>
              <a:avLst/>
              <a:gdLst/>
              <a:ahLst/>
              <a:cxnLst/>
              <a:rect l="l" t="t" r="r" b="b"/>
              <a:pathLst>
                <a:path w="3335" h="3210" extrusionOk="0">
                  <a:moveTo>
                    <a:pt x="1605" y="1"/>
                  </a:moveTo>
                  <a:cubicBezTo>
                    <a:pt x="719" y="1"/>
                    <a:pt x="2" y="718"/>
                    <a:pt x="0" y="1603"/>
                  </a:cubicBezTo>
                  <a:cubicBezTo>
                    <a:pt x="0" y="2251"/>
                    <a:pt x="389" y="2837"/>
                    <a:pt x="988" y="3086"/>
                  </a:cubicBezTo>
                  <a:cubicBezTo>
                    <a:pt x="1187" y="3169"/>
                    <a:pt x="1397" y="3209"/>
                    <a:pt x="1605" y="3209"/>
                  </a:cubicBezTo>
                  <a:cubicBezTo>
                    <a:pt x="2021" y="3209"/>
                    <a:pt x="2430" y="3047"/>
                    <a:pt x="2737" y="2740"/>
                  </a:cubicBezTo>
                  <a:cubicBezTo>
                    <a:pt x="3196" y="2283"/>
                    <a:pt x="3334" y="1594"/>
                    <a:pt x="3088" y="993"/>
                  </a:cubicBezTo>
                  <a:cubicBezTo>
                    <a:pt x="2840" y="394"/>
                    <a:pt x="2256" y="2"/>
                    <a:pt x="1608" y="1"/>
                  </a:cubicBezTo>
                  <a:cubicBezTo>
                    <a:pt x="1607" y="1"/>
                    <a:pt x="1606" y="1"/>
                    <a:pt x="1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11613171" y="1307824"/>
              <a:ext cx="117103" cy="98415"/>
            </a:xfrm>
            <a:custGeom>
              <a:avLst/>
              <a:gdLst/>
              <a:ahLst/>
              <a:cxnLst/>
              <a:rect l="l" t="t" r="r" b="b"/>
              <a:pathLst>
                <a:path w="5483" h="4608" extrusionOk="0">
                  <a:moveTo>
                    <a:pt x="4842" y="0"/>
                  </a:moveTo>
                  <a:lnTo>
                    <a:pt x="1" y="4604"/>
                  </a:lnTo>
                  <a:lnTo>
                    <a:pt x="1445" y="4607"/>
                  </a:lnTo>
                  <a:lnTo>
                    <a:pt x="5483" y="644"/>
                  </a:lnTo>
                  <a:cubicBezTo>
                    <a:pt x="5186" y="535"/>
                    <a:pt x="4950" y="299"/>
                    <a:pt x="4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11157253" y="1177201"/>
              <a:ext cx="213425" cy="233523"/>
            </a:xfrm>
            <a:custGeom>
              <a:avLst/>
              <a:gdLst/>
              <a:ahLst/>
              <a:cxnLst/>
              <a:rect l="l" t="t" r="r" b="b"/>
              <a:pathLst>
                <a:path w="9993" h="10934" extrusionOk="0">
                  <a:moveTo>
                    <a:pt x="9587" y="0"/>
                  </a:moveTo>
                  <a:lnTo>
                    <a:pt x="472" y="111"/>
                  </a:lnTo>
                  <a:lnTo>
                    <a:pt x="1688" y="7114"/>
                  </a:lnTo>
                  <a:cubicBezTo>
                    <a:pt x="621" y="7991"/>
                    <a:pt x="1" y="9300"/>
                    <a:pt x="1" y="10681"/>
                  </a:cubicBezTo>
                  <a:lnTo>
                    <a:pt x="1" y="10918"/>
                  </a:lnTo>
                  <a:lnTo>
                    <a:pt x="9990" y="10933"/>
                  </a:lnTo>
                  <a:lnTo>
                    <a:pt x="9990" y="10696"/>
                  </a:lnTo>
                  <a:cubicBezTo>
                    <a:pt x="9993" y="9444"/>
                    <a:pt x="9487" y="8245"/>
                    <a:pt x="8588" y="7374"/>
                  </a:cubicBezTo>
                  <a:lnTo>
                    <a:pt x="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11213551" y="1313398"/>
              <a:ext cx="110909" cy="9611"/>
            </a:xfrm>
            <a:custGeom>
              <a:avLst/>
              <a:gdLst/>
              <a:ahLst/>
              <a:cxnLst/>
              <a:rect l="l" t="t" r="r" b="b"/>
              <a:pathLst>
                <a:path w="5193" h="450" extrusionOk="0">
                  <a:moveTo>
                    <a:pt x="214" y="0"/>
                  </a:moveTo>
                  <a:cubicBezTo>
                    <a:pt x="96" y="3"/>
                    <a:pt x="1" y="101"/>
                    <a:pt x="1" y="221"/>
                  </a:cubicBezTo>
                  <a:cubicBezTo>
                    <a:pt x="1" y="340"/>
                    <a:pt x="96" y="437"/>
                    <a:pt x="214" y="440"/>
                  </a:cubicBezTo>
                  <a:lnTo>
                    <a:pt x="4973" y="449"/>
                  </a:lnTo>
                  <a:cubicBezTo>
                    <a:pt x="5094" y="449"/>
                    <a:pt x="5192" y="350"/>
                    <a:pt x="5192" y="228"/>
                  </a:cubicBezTo>
                  <a:cubicBezTo>
                    <a:pt x="5192" y="107"/>
                    <a:pt x="5094" y="8"/>
                    <a:pt x="4973" y="8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11157894" y="1400686"/>
              <a:ext cx="212528" cy="28512"/>
            </a:xfrm>
            <a:custGeom>
              <a:avLst/>
              <a:gdLst/>
              <a:ahLst/>
              <a:cxnLst/>
              <a:rect l="l" t="t" r="r" b="b"/>
              <a:pathLst>
                <a:path w="9951" h="1335" extrusionOk="0">
                  <a:moveTo>
                    <a:pt x="219" y="1"/>
                  </a:moveTo>
                  <a:cubicBezTo>
                    <a:pt x="98" y="1"/>
                    <a:pt x="2" y="97"/>
                    <a:pt x="2" y="217"/>
                  </a:cubicBezTo>
                  <a:cubicBezTo>
                    <a:pt x="1" y="825"/>
                    <a:pt x="495" y="1321"/>
                    <a:pt x="1103" y="1321"/>
                  </a:cubicBezTo>
                  <a:lnTo>
                    <a:pt x="9035" y="1334"/>
                  </a:lnTo>
                  <a:cubicBezTo>
                    <a:pt x="9539" y="1334"/>
                    <a:pt x="9951" y="926"/>
                    <a:pt x="9951" y="420"/>
                  </a:cubicBezTo>
                  <a:lnTo>
                    <a:pt x="9951" y="232"/>
                  </a:lnTo>
                  <a:cubicBezTo>
                    <a:pt x="9951" y="114"/>
                    <a:pt x="9855" y="16"/>
                    <a:pt x="9736" y="16"/>
                  </a:cubicBezTo>
                  <a:lnTo>
                    <a:pt x="2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11161652" y="1147984"/>
              <a:ext cx="204968" cy="86327"/>
            </a:xfrm>
            <a:custGeom>
              <a:avLst/>
              <a:gdLst/>
              <a:ahLst/>
              <a:cxnLst/>
              <a:rect l="l" t="t" r="r" b="b"/>
              <a:pathLst>
                <a:path w="9597" h="4042" extrusionOk="0">
                  <a:moveTo>
                    <a:pt x="1906" y="1"/>
                  </a:moveTo>
                  <a:cubicBezTo>
                    <a:pt x="1900" y="1"/>
                    <a:pt x="1895" y="1"/>
                    <a:pt x="1889" y="1"/>
                  </a:cubicBezTo>
                  <a:cubicBezTo>
                    <a:pt x="1338" y="11"/>
                    <a:pt x="898" y="463"/>
                    <a:pt x="903" y="1014"/>
                  </a:cubicBezTo>
                  <a:cubicBezTo>
                    <a:pt x="903" y="1019"/>
                    <a:pt x="904" y="1022"/>
                    <a:pt x="904" y="1026"/>
                  </a:cubicBezTo>
                  <a:cubicBezTo>
                    <a:pt x="367" y="1172"/>
                    <a:pt x="1" y="1666"/>
                    <a:pt x="14" y="2223"/>
                  </a:cubicBezTo>
                  <a:cubicBezTo>
                    <a:pt x="29" y="2778"/>
                    <a:pt x="421" y="3252"/>
                    <a:pt x="964" y="3371"/>
                  </a:cubicBezTo>
                  <a:cubicBezTo>
                    <a:pt x="1105" y="3763"/>
                    <a:pt x="1473" y="4025"/>
                    <a:pt x="1889" y="4033"/>
                  </a:cubicBezTo>
                  <a:cubicBezTo>
                    <a:pt x="1895" y="4033"/>
                    <a:pt x="1901" y="4033"/>
                    <a:pt x="1907" y="4033"/>
                  </a:cubicBezTo>
                  <a:cubicBezTo>
                    <a:pt x="2316" y="4033"/>
                    <a:pt x="2684" y="3784"/>
                    <a:pt x="2836" y="3404"/>
                  </a:cubicBezTo>
                  <a:lnTo>
                    <a:pt x="2985" y="3404"/>
                  </a:lnTo>
                  <a:cubicBezTo>
                    <a:pt x="3137" y="3785"/>
                    <a:pt x="3504" y="4036"/>
                    <a:pt x="3916" y="4036"/>
                  </a:cubicBezTo>
                  <a:cubicBezTo>
                    <a:pt x="3917" y="4036"/>
                    <a:pt x="3918" y="4036"/>
                    <a:pt x="3919" y="4036"/>
                  </a:cubicBezTo>
                  <a:cubicBezTo>
                    <a:pt x="4328" y="4036"/>
                    <a:pt x="4695" y="3787"/>
                    <a:pt x="4848" y="3407"/>
                  </a:cubicBezTo>
                  <a:lnTo>
                    <a:pt x="4872" y="3407"/>
                  </a:lnTo>
                  <a:cubicBezTo>
                    <a:pt x="5025" y="3788"/>
                    <a:pt x="5393" y="4037"/>
                    <a:pt x="5803" y="4039"/>
                  </a:cubicBezTo>
                  <a:cubicBezTo>
                    <a:pt x="6214" y="4039"/>
                    <a:pt x="6583" y="3790"/>
                    <a:pt x="6736" y="3410"/>
                  </a:cubicBezTo>
                  <a:lnTo>
                    <a:pt x="6883" y="3410"/>
                  </a:lnTo>
                  <a:cubicBezTo>
                    <a:pt x="7035" y="3792"/>
                    <a:pt x="7405" y="4041"/>
                    <a:pt x="7814" y="4041"/>
                  </a:cubicBezTo>
                  <a:cubicBezTo>
                    <a:pt x="7826" y="4041"/>
                    <a:pt x="7838" y="4041"/>
                    <a:pt x="7850" y="4040"/>
                  </a:cubicBezTo>
                  <a:cubicBezTo>
                    <a:pt x="8272" y="4025"/>
                    <a:pt x="8640" y="3746"/>
                    <a:pt x="8769" y="3344"/>
                  </a:cubicBezTo>
                  <a:cubicBezTo>
                    <a:pt x="9260" y="3180"/>
                    <a:pt x="9593" y="2721"/>
                    <a:pt x="9596" y="2203"/>
                  </a:cubicBezTo>
                  <a:cubicBezTo>
                    <a:pt x="9596" y="1702"/>
                    <a:pt x="9288" y="1253"/>
                    <a:pt x="8821" y="1073"/>
                  </a:cubicBezTo>
                  <a:cubicBezTo>
                    <a:pt x="8821" y="1058"/>
                    <a:pt x="8826" y="1043"/>
                    <a:pt x="8826" y="1028"/>
                  </a:cubicBezTo>
                  <a:cubicBezTo>
                    <a:pt x="8836" y="472"/>
                    <a:pt x="8397" y="14"/>
                    <a:pt x="7843" y="2"/>
                  </a:cubicBezTo>
                  <a:cubicBezTo>
                    <a:pt x="7836" y="2"/>
                    <a:pt x="7830" y="2"/>
                    <a:pt x="7823" y="2"/>
                  </a:cubicBezTo>
                  <a:cubicBezTo>
                    <a:pt x="7277" y="2"/>
                    <a:pt x="6829" y="438"/>
                    <a:pt x="6817" y="986"/>
                  </a:cubicBezTo>
                  <a:lnTo>
                    <a:pt x="6810" y="986"/>
                  </a:lnTo>
                  <a:cubicBezTo>
                    <a:pt x="6795" y="504"/>
                    <a:pt x="6438" y="101"/>
                    <a:pt x="5962" y="28"/>
                  </a:cubicBezTo>
                  <a:cubicBezTo>
                    <a:pt x="5910" y="20"/>
                    <a:pt x="5859" y="16"/>
                    <a:pt x="5808" y="16"/>
                  </a:cubicBezTo>
                  <a:cubicBezTo>
                    <a:pt x="5390" y="16"/>
                    <a:pt x="5008" y="280"/>
                    <a:pt x="4864" y="685"/>
                  </a:cubicBezTo>
                  <a:cubicBezTo>
                    <a:pt x="4723" y="279"/>
                    <a:pt x="4340" y="13"/>
                    <a:pt x="3920" y="13"/>
                  </a:cubicBezTo>
                  <a:cubicBezTo>
                    <a:pt x="3870" y="13"/>
                    <a:pt x="3820" y="17"/>
                    <a:pt x="3770" y="25"/>
                  </a:cubicBezTo>
                  <a:cubicBezTo>
                    <a:pt x="3293" y="97"/>
                    <a:pt x="2935" y="498"/>
                    <a:pt x="2919" y="980"/>
                  </a:cubicBezTo>
                  <a:lnTo>
                    <a:pt x="2911" y="980"/>
                  </a:lnTo>
                  <a:cubicBezTo>
                    <a:pt x="2896" y="434"/>
                    <a:pt x="2449" y="1"/>
                    <a:pt x="19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11093501" y="-1297791"/>
              <a:ext cx="512089" cy="602794"/>
            </a:xfrm>
            <a:custGeom>
              <a:avLst/>
              <a:gdLst/>
              <a:ahLst/>
              <a:cxnLst/>
              <a:rect l="l" t="t" r="r" b="b"/>
              <a:pathLst>
                <a:path w="23977" h="28224" extrusionOk="0">
                  <a:moveTo>
                    <a:pt x="12151" y="0"/>
                  </a:moveTo>
                  <a:cubicBezTo>
                    <a:pt x="8581" y="0"/>
                    <a:pt x="5512" y="2112"/>
                    <a:pt x="4101" y="5149"/>
                  </a:cubicBezTo>
                  <a:cubicBezTo>
                    <a:pt x="2620" y="5487"/>
                    <a:pt x="1474" y="6765"/>
                    <a:pt x="1377" y="8359"/>
                  </a:cubicBezTo>
                  <a:cubicBezTo>
                    <a:pt x="1332" y="9106"/>
                    <a:pt x="1528" y="9848"/>
                    <a:pt x="1938" y="10475"/>
                  </a:cubicBezTo>
                  <a:cubicBezTo>
                    <a:pt x="1294" y="11133"/>
                    <a:pt x="935" y="12017"/>
                    <a:pt x="935" y="12936"/>
                  </a:cubicBezTo>
                  <a:cubicBezTo>
                    <a:pt x="935" y="13807"/>
                    <a:pt x="1258" y="14644"/>
                    <a:pt x="1840" y="15290"/>
                  </a:cubicBezTo>
                  <a:cubicBezTo>
                    <a:pt x="1839" y="15447"/>
                    <a:pt x="1845" y="15605"/>
                    <a:pt x="1860" y="15761"/>
                  </a:cubicBezTo>
                  <a:cubicBezTo>
                    <a:pt x="718" y="16807"/>
                    <a:pt x="0" y="18309"/>
                    <a:pt x="0" y="19979"/>
                  </a:cubicBezTo>
                  <a:cubicBezTo>
                    <a:pt x="0" y="23141"/>
                    <a:pt x="2563" y="25705"/>
                    <a:pt x="5724" y="25705"/>
                  </a:cubicBezTo>
                  <a:cubicBezTo>
                    <a:pt x="6844" y="25705"/>
                    <a:pt x="7938" y="25376"/>
                    <a:pt x="8872" y="24759"/>
                  </a:cubicBezTo>
                  <a:cubicBezTo>
                    <a:pt x="10364" y="26853"/>
                    <a:pt x="12808" y="28224"/>
                    <a:pt x="15576" y="28224"/>
                  </a:cubicBezTo>
                  <a:cubicBezTo>
                    <a:pt x="20123" y="28224"/>
                    <a:pt x="23809" y="24538"/>
                    <a:pt x="23809" y="19991"/>
                  </a:cubicBezTo>
                  <a:cubicBezTo>
                    <a:pt x="23809" y="18486"/>
                    <a:pt x="23391" y="17009"/>
                    <a:pt x="22605" y="15724"/>
                  </a:cubicBezTo>
                  <a:cubicBezTo>
                    <a:pt x="23438" y="15078"/>
                    <a:pt x="23977" y="14071"/>
                    <a:pt x="23977" y="12937"/>
                  </a:cubicBezTo>
                  <a:cubicBezTo>
                    <a:pt x="23977" y="11177"/>
                    <a:pt x="22686" y="9722"/>
                    <a:pt x="21001" y="9456"/>
                  </a:cubicBezTo>
                  <a:cubicBezTo>
                    <a:pt x="21013" y="9266"/>
                    <a:pt x="21030" y="9075"/>
                    <a:pt x="21030" y="8880"/>
                  </a:cubicBezTo>
                  <a:cubicBezTo>
                    <a:pt x="21027" y="8359"/>
                    <a:pt x="20979" y="7839"/>
                    <a:pt x="20886" y="7326"/>
                  </a:cubicBezTo>
                  <a:cubicBezTo>
                    <a:pt x="21609" y="6945"/>
                    <a:pt x="21871" y="6598"/>
                    <a:pt x="21871" y="6598"/>
                  </a:cubicBezTo>
                  <a:cubicBezTo>
                    <a:pt x="22105" y="3168"/>
                    <a:pt x="19442" y="228"/>
                    <a:pt x="16006" y="126"/>
                  </a:cubicBezTo>
                  <a:cubicBezTo>
                    <a:pt x="15924" y="124"/>
                    <a:pt x="15843" y="123"/>
                    <a:pt x="15762" y="123"/>
                  </a:cubicBezTo>
                  <a:cubicBezTo>
                    <a:pt x="15261" y="123"/>
                    <a:pt x="14763" y="170"/>
                    <a:pt x="14272" y="266"/>
                  </a:cubicBezTo>
                  <a:cubicBezTo>
                    <a:pt x="13578" y="92"/>
                    <a:pt x="12865" y="3"/>
                    <a:pt x="12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11222863" y="-1159480"/>
              <a:ext cx="320085" cy="433002"/>
            </a:xfrm>
            <a:custGeom>
              <a:avLst/>
              <a:gdLst/>
              <a:ahLst/>
              <a:cxnLst/>
              <a:rect l="l" t="t" r="r" b="b"/>
              <a:pathLst>
                <a:path w="14987" h="20274" extrusionOk="0">
                  <a:moveTo>
                    <a:pt x="6621" y="0"/>
                  </a:moveTo>
                  <a:cubicBezTo>
                    <a:pt x="6187" y="0"/>
                    <a:pt x="6232" y="339"/>
                    <a:pt x="6319" y="1194"/>
                  </a:cubicBezTo>
                  <a:cubicBezTo>
                    <a:pt x="6502" y="3010"/>
                    <a:pt x="7595" y="4661"/>
                    <a:pt x="5200" y="6439"/>
                  </a:cubicBezTo>
                  <a:cubicBezTo>
                    <a:pt x="4224" y="7164"/>
                    <a:pt x="3968" y="7484"/>
                    <a:pt x="3950" y="7484"/>
                  </a:cubicBezTo>
                  <a:cubicBezTo>
                    <a:pt x="3924" y="7484"/>
                    <a:pt x="4400" y="6810"/>
                    <a:pt x="3897" y="5730"/>
                  </a:cubicBezTo>
                  <a:cubicBezTo>
                    <a:pt x="3442" y="4752"/>
                    <a:pt x="2755" y="4442"/>
                    <a:pt x="2136" y="4394"/>
                  </a:cubicBezTo>
                  <a:lnTo>
                    <a:pt x="1953" y="4418"/>
                  </a:lnTo>
                  <a:cubicBezTo>
                    <a:pt x="808" y="4568"/>
                    <a:pt x="0" y="5618"/>
                    <a:pt x="150" y="6763"/>
                  </a:cubicBezTo>
                  <a:cubicBezTo>
                    <a:pt x="289" y="7817"/>
                    <a:pt x="1188" y="8584"/>
                    <a:pt x="2223" y="8584"/>
                  </a:cubicBezTo>
                  <a:cubicBezTo>
                    <a:pt x="2313" y="8584"/>
                    <a:pt x="2404" y="8578"/>
                    <a:pt x="2495" y="8566"/>
                  </a:cubicBezTo>
                  <a:lnTo>
                    <a:pt x="2914" y="8510"/>
                  </a:lnTo>
                  <a:cubicBezTo>
                    <a:pt x="2959" y="8812"/>
                    <a:pt x="3027" y="9111"/>
                    <a:pt x="3118" y="9402"/>
                  </a:cubicBezTo>
                  <a:lnTo>
                    <a:pt x="3028" y="17207"/>
                  </a:lnTo>
                  <a:cubicBezTo>
                    <a:pt x="2997" y="18878"/>
                    <a:pt x="4331" y="20254"/>
                    <a:pt x="6003" y="20274"/>
                  </a:cubicBezTo>
                  <a:cubicBezTo>
                    <a:pt x="6015" y="20274"/>
                    <a:pt x="6027" y="20274"/>
                    <a:pt x="6039" y="20274"/>
                  </a:cubicBezTo>
                  <a:cubicBezTo>
                    <a:pt x="7694" y="20274"/>
                    <a:pt x="9040" y="18936"/>
                    <a:pt x="9048" y="17276"/>
                  </a:cubicBezTo>
                  <a:lnTo>
                    <a:pt x="9091" y="13529"/>
                  </a:lnTo>
                  <a:cubicBezTo>
                    <a:pt x="9225" y="13520"/>
                    <a:pt x="9359" y="13514"/>
                    <a:pt x="9494" y="13496"/>
                  </a:cubicBezTo>
                  <a:cubicBezTo>
                    <a:pt x="12715" y="13076"/>
                    <a:pt x="14987" y="10123"/>
                    <a:pt x="14565" y="6901"/>
                  </a:cubicBezTo>
                  <a:lnTo>
                    <a:pt x="14368" y="5387"/>
                  </a:lnTo>
                  <a:lnTo>
                    <a:pt x="14273" y="4663"/>
                  </a:lnTo>
                  <a:lnTo>
                    <a:pt x="13808" y="1105"/>
                  </a:lnTo>
                  <a:cubicBezTo>
                    <a:pt x="13786" y="927"/>
                    <a:pt x="13753" y="752"/>
                    <a:pt x="13714" y="581"/>
                  </a:cubicBezTo>
                  <a:cubicBezTo>
                    <a:pt x="13342" y="966"/>
                    <a:pt x="12782" y="1239"/>
                    <a:pt x="11938" y="1239"/>
                  </a:cubicBezTo>
                  <a:cubicBezTo>
                    <a:pt x="11537" y="1239"/>
                    <a:pt x="11071" y="1177"/>
                    <a:pt x="10531" y="1036"/>
                  </a:cubicBezTo>
                  <a:cubicBezTo>
                    <a:pt x="8206" y="430"/>
                    <a:pt x="7110" y="0"/>
                    <a:pt x="66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10974411" y="-897552"/>
              <a:ext cx="831576" cy="941930"/>
            </a:xfrm>
            <a:custGeom>
              <a:avLst/>
              <a:gdLst/>
              <a:ahLst/>
              <a:cxnLst/>
              <a:rect l="l" t="t" r="r" b="b"/>
              <a:pathLst>
                <a:path w="38936" h="44103" extrusionOk="0">
                  <a:moveTo>
                    <a:pt x="8469" y="21934"/>
                  </a:moveTo>
                  <a:lnTo>
                    <a:pt x="8705" y="34777"/>
                  </a:lnTo>
                  <a:lnTo>
                    <a:pt x="6797" y="27786"/>
                  </a:lnTo>
                  <a:lnTo>
                    <a:pt x="8469" y="21934"/>
                  </a:lnTo>
                  <a:close/>
                  <a:moveTo>
                    <a:pt x="13044" y="1"/>
                  </a:moveTo>
                  <a:cubicBezTo>
                    <a:pt x="11871" y="1"/>
                    <a:pt x="10793" y="1424"/>
                    <a:pt x="10468" y="2945"/>
                  </a:cubicBezTo>
                  <a:cubicBezTo>
                    <a:pt x="10263" y="3907"/>
                    <a:pt x="10360" y="4910"/>
                    <a:pt x="10932" y="5612"/>
                  </a:cubicBezTo>
                  <a:cubicBezTo>
                    <a:pt x="10994" y="5687"/>
                    <a:pt x="11058" y="5758"/>
                    <a:pt x="11127" y="5824"/>
                  </a:cubicBezTo>
                  <a:lnTo>
                    <a:pt x="9667" y="6081"/>
                  </a:lnTo>
                  <a:cubicBezTo>
                    <a:pt x="8562" y="6274"/>
                    <a:pt x="7528" y="6753"/>
                    <a:pt x="6664" y="7468"/>
                  </a:cubicBezTo>
                  <a:lnTo>
                    <a:pt x="6592" y="7489"/>
                  </a:lnTo>
                  <a:cubicBezTo>
                    <a:pt x="6589" y="7489"/>
                    <a:pt x="6592" y="7504"/>
                    <a:pt x="6600" y="7523"/>
                  </a:cubicBezTo>
                  <a:cubicBezTo>
                    <a:pt x="5569" y="8397"/>
                    <a:pt x="4837" y="9569"/>
                    <a:pt x="4507" y="10878"/>
                  </a:cubicBezTo>
                  <a:cubicBezTo>
                    <a:pt x="4166" y="12237"/>
                    <a:pt x="3063" y="16797"/>
                    <a:pt x="3122" y="16857"/>
                  </a:cubicBezTo>
                  <a:cubicBezTo>
                    <a:pt x="2709" y="18299"/>
                    <a:pt x="2297" y="19740"/>
                    <a:pt x="1886" y="21181"/>
                  </a:cubicBezTo>
                  <a:cubicBezTo>
                    <a:pt x="1311" y="23188"/>
                    <a:pt x="193" y="25193"/>
                    <a:pt x="94" y="27312"/>
                  </a:cubicBezTo>
                  <a:cubicBezTo>
                    <a:pt x="1" y="29346"/>
                    <a:pt x="1119" y="31143"/>
                    <a:pt x="1846" y="32963"/>
                  </a:cubicBezTo>
                  <a:cubicBezTo>
                    <a:pt x="2730" y="35182"/>
                    <a:pt x="4735" y="40568"/>
                    <a:pt x="5621" y="42787"/>
                  </a:cubicBezTo>
                  <a:cubicBezTo>
                    <a:pt x="5961" y="43639"/>
                    <a:pt x="6213" y="43854"/>
                    <a:pt x="6490" y="43854"/>
                  </a:cubicBezTo>
                  <a:cubicBezTo>
                    <a:pt x="6774" y="43854"/>
                    <a:pt x="7085" y="43629"/>
                    <a:pt x="7543" y="43629"/>
                  </a:cubicBezTo>
                  <a:cubicBezTo>
                    <a:pt x="7860" y="43629"/>
                    <a:pt x="8247" y="43737"/>
                    <a:pt x="8745" y="44102"/>
                  </a:cubicBezTo>
                  <a:cubicBezTo>
                    <a:pt x="10461" y="43541"/>
                    <a:pt x="10848" y="42287"/>
                    <a:pt x="10287" y="40571"/>
                  </a:cubicBezTo>
                  <a:lnTo>
                    <a:pt x="8978" y="35777"/>
                  </a:lnTo>
                  <a:lnTo>
                    <a:pt x="27151" y="35805"/>
                  </a:lnTo>
                  <a:lnTo>
                    <a:pt x="27384" y="35805"/>
                  </a:lnTo>
                  <a:lnTo>
                    <a:pt x="27664" y="22717"/>
                  </a:lnTo>
                  <a:lnTo>
                    <a:pt x="28443" y="26009"/>
                  </a:lnTo>
                  <a:cubicBezTo>
                    <a:pt x="28573" y="27517"/>
                    <a:pt x="29724" y="28739"/>
                    <a:pt x="31224" y="28958"/>
                  </a:cubicBezTo>
                  <a:cubicBezTo>
                    <a:pt x="31384" y="28982"/>
                    <a:pt x="31543" y="28993"/>
                    <a:pt x="31701" y="28993"/>
                  </a:cubicBezTo>
                  <a:cubicBezTo>
                    <a:pt x="33022" y="28993"/>
                    <a:pt x="34235" y="28190"/>
                    <a:pt x="34733" y="26932"/>
                  </a:cubicBezTo>
                  <a:lnTo>
                    <a:pt x="38935" y="13918"/>
                  </a:lnTo>
                  <a:lnTo>
                    <a:pt x="37956" y="9969"/>
                  </a:lnTo>
                  <a:cubicBezTo>
                    <a:pt x="37536" y="9801"/>
                    <a:pt x="37151" y="9721"/>
                    <a:pt x="36801" y="9721"/>
                  </a:cubicBezTo>
                  <a:cubicBezTo>
                    <a:pt x="35754" y="9721"/>
                    <a:pt x="35011" y="10438"/>
                    <a:pt x="34511" y="11695"/>
                  </a:cubicBezTo>
                  <a:lnTo>
                    <a:pt x="32774" y="15500"/>
                  </a:lnTo>
                  <a:cubicBezTo>
                    <a:pt x="32566" y="14558"/>
                    <a:pt x="32312" y="13481"/>
                    <a:pt x="32301" y="13456"/>
                  </a:cubicBezTo>
                  <a:cubicBezTo>
                    <a:pt x="32301" y="13456"/>
                    <a:pt x="32013" y="12280"/>
                    <a:pt x="31677" y="10922"/>
                  </a:cubicBezTo>
                  <a:cubicBezTo>
                    <a:pt x="31061" y="8443"/>
                    <a:pt x="29047" y="6558"/>
                    <a:pt x="26534" y="6108"/>
                  </a:cubicBezTo>
                  <a:lnTo>
                    <a:pt x="25486" y="5920"/>
                  </a:lnTo>
                  <a:cubicBezTo>
                    <a:pt x="25584" y="5612"/>
                    <a:pt x="25656" y="5295"/>
                    <a:pt x="25701" y="4976"/>
                  </a:cubicBezTo>
                  <a:cubicBezTo>
                    <a:pt x="25864" y="3871"/>
                    <a:pt x="25729" y="2724"/>
                    <a:pt x="25196" y="2086"/>
                  </a:cubicBezTo>
                  <a:cubicBezTo>
                    <a:pt x="24862" y="1687"/>
                    <a:pt x="24389" y="1582"/>
                    <a:pt x="23903" y="1582"/>
                  </a:cubicBezTo>
                  <a:cubicBezTo>
                    <a:pt x="23526" y="1582"/>
                    <a:pt x="23142" y="1645"/>
                    <a:pt x="22808" y="1682"/>
                  </a:cubicBezTo>
                  <a:cubicBezTo>
                    <a:pt x="22219" y="1748"/>
                    <a:pt x="21629" y="1781"/>
                    <a:pt x="21039" y="1781"/>
                  </a:cubicBezTo>
                  <a:cubicBezTo>
                    <a:pt x="18977" y="1781"/>
                    <a:pt x="16930" y="1379"/>
                    <a:pt x="15012" y="591"/>
                  </a:cubicBezTo>
                  <a:cubicBezTo>
                    <a:pt x="14401" y="340"/>
                    <a:pt x="13793" y="49"/>
                    <a:pt x="13142" y="4"/>
                  </a:cubicBezTo>
                  <a:cubicBezTo>
                    <a:pt x="13109" y="2"/>
                    <a:pt x="13076" y="1"/>
                    <a:pt x="13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11232196" y="-891166"/>
              <a:ext cx="82184" cy="133015"/>
            </a:xfrm>
            <a:custGeom>
              <a:avLst/>
              <a:gdLst/>
              <a:ahLst/>
              <a:cxnLst/>
              <a:rect l="l" t="t" r="r" b="b"/>
              <a:pathLst>
                <a:path w="3848" h="6228" extrusionOk="0">
                  <a:moveTo>
                    <a:pt x="3246" y="1"/>
                  </a:moveTo>
                  <a:cubicBezTo>
                    <a:pt x="3238" y="1"/>
                    <a:pt x="3230" y="1"/>
                    <a:pt x="3222" y="2"/>
                  </a:cubicBezTo>
                  <a:cubicBezTo>
                    <a:pt x="3100" y="16"/>
                    <a:pt x="3013" y="124"/>
                    <a:pt x="3027" y="245"/>
                  </a:cubicBezTo>
                  <a:cubicBezTo>
                    <a:pt x="3030" y="283"/>
                    <a:pt x="3382" y="3922"/>
                    <a:pt x="192" y="5818"/>
                  </a:cubicBezTo>
                  <a:cubicBezTo>
                    <a:pt x="0" y="5932"/>
                    <a:pt x="81" y="6227"/>
                    <a:pt x="305" y="6227"/>
                  </a:cubicBezTo>
                  <a:cubicBezTo>
                    <a:pt x="344" y="6227"/>
                    <a:pt x="383" y="6217"/>
                    <a:pt x="417" y="6196"/>
                  </a:cubicBezTo>
                  <a:cubicBezTo>
                    <a:pt x="3848" y="4157"/>
                    <a:pt x="3468" y="238"/>
                    <a:pt x="3463" y="197"/>
                  </a:cubicBezTo>
                  <a:cubicBezTo>
                    <a:pt x="3451" y="85"/>
                    <a:pt x="3356" y="1"/>
                    <a:pt x="3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11320552" y="-871602"/>
              <a:ext cx="77101" cy="140062"/>
            </a:xfrm>
            <a:custGeom>
              <a:avLst/>
              <a:gdLst/>
              <a:ahLst/>
              <a:cxnLst/>
              <a:rect l="l" t="t" r="r" b="b"/>
              <a:pathLst>
                <a:path w="3610" h="6558" extrusionOk="0">
                  <a:moveTo>
                    <a:pt x="2383" y="1"/>
                  </a:moveTo>
                  <a:cubicBezTo>
                    <a:pt x="2366" y="1"/>
                    <a:pt x="2350" y="2"/>
                    <a:pt x="2333" y="6"/>
                  </a:cubicBezTo>
                  <a:cubicBezTo>
                    <a:pt x="2216" y="32"/>
                    <a:pt x="2141" y="149"/>
                    <a:pt x="2167" y="266"/>
                  </a:cubicBezTo>
                  <a:cubicBezTo>
                    <a:pt x="2177" y="310"/>
                    <a:pt x="3105" y="4550"/>
                    <a:pt x="200" y="6145"/>
                  </a:cubicBezTo>
                  <a:cubicBezTo>
                    <a:pt x="0" y="6254"/>
                    <a:pt x="78" y="6556"/>
                    <a:pt x="305" y="6557"/>
                  </a:cubicBezTo>
                  <a:cubicBezTo>
                    <a:pt x="343" y="6557"/>
                    <a:pt x="379" y="6547"/>
                    <a:pt x="412" y="6530"/>
                  </a:cubicBezTo>
                  <a:cubicBezTo>
                    <a:pt x="3609" y="4776"/>
                    <a:pt x="2606" y="215"/>
                    <a:pt x="2596" y="168"/>
                  </a:cubicBezTo>
                  <a:cubicBezTo>
                    <a:pt x="2571" y="68"/>
                    <a:pt x="2482" y="1"/>
                    <a:pt x="2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11404359" y="-864854"/>
              <a:ext cx="75328" cy="145402"/>
            </a:xfrm>
            <a:custGeom>
              <a:avLst/>
              <a:gdLst/>
              <a:ahLst/>
              <a:cxnLst/>
              <a:rect l="l" t="t" r="r" b="b"/>
              <a:pathLst>
                <a:path w="3527" h="6808" extrusionOk="0">
                  <a:moveTo>
                    <a:pt x="2225" y="1"/>
                  </a:moveTo>
                  <a:cubicBezTo>
                    <a:pt x="2208" y="1"/>
                    <a:pt x="2190" y="3"/>
                    <a:pt x="2173" y="7"/>
                  </a:cubicBezTo>
                  <a:cubicBezTo>
                    <a:pt x="2054" y="34"/>
                    <a:pt x="1982" y="154"/>
                    <a:pt x="2011" y="271"/>
                  </a:cubicBezTo>
                  <a:cubicBezTo>
                    <a:pt x="2021" y="315"/>
                    <a:pt x="3022" y="4667"/>
                    <a:pt x="191" y="6399"/>
                  </a:cubicBezTo>
                  <a:cubicBezTo>
                    <a:pt x="0" y="6515"/>
                    <a:pt x="83" y="6807"/>
                    <a:pt x="305" y="6807"/>
                  </a:cubicBezTo>
                  <a:cubicBezTo>
                    <a:pt x="346" y="6807"/>
                    <a:pt x="386" y="6795"/>
                    <a:pt x="421" y="6774"/>
                  </a:cubicBezTo>
                  <a:cubicBezTo>
                    <a:pt x="3527" y="4875"/>
                    <a:pt x="2483" y="360"/>
                    <a:pt x="2438" y="169"/>
                  </a:cubicBezTo>
                  <a:cubicBezTo>
                    <a:pt x="2414" y="68"/>
                    <a:pt x="2324" y="1"/>
                    <a:pt x="2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11646617" y="-571209"/>
              <a:ext cx="33104" cy="64094"/>
            </a:xfrm>
            <a:custGeom>
              <a:avLst/>
              <a:gdLst/>
              <a:ahLst/>
              <a:cxnLst/>
              <a:rect l="l" t="t" r="r" b="b"/>
              <a:pathLst>
                <a:path w="1550" h="3001" extrusionOk="0">
                  <a:moveTo>
                    <a:pt x="1301" y="0"/>
                  </a:moveTo>
                  <a:cubicBezTo>
                    <a:pt x="1214" y="0"/>
                    <a:pt x="1132" y="52"/>
                    <a:pt x="1096" y="138"/>
                  </a:cubicBezTo>
                  <a:lnTo>
                    <a:pt x="59" y="2697"/>
                  </a:lnTo>
                  <a:cubicBezTo>
                    <a:pt x="0" y="2841"/>
                    <a:pt x="105" y="3001"/>
                    <a:pt x="262" y="3001"/>
                  </a:cubicBezTo>
                  <a:cubicBezTo>
                    <a:pt x="352" y="3001"/>
                    <a:pt x="433" y="2947"/>
                    <a:pt x="466" y="2862"/>
                  </a:cubicBezTo>
                  <a:lnTo>
                    <a:pt x="1504" y="303"/>
                  </a:lnTo>
                  <a:cubicBezTo>
                    <a:pt x="1550" y="190"/>
                    <a:pt x="1495" y="63"/>
                    <a:pt x="1383" y="16"/>
                  </a:cubicBezTo>
                  <a:cubicBezTo>
                    <a:pt x="1356" y="5"/>
                    <a:pt x="1328" y="0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10943037" y="294175"/>
              <a:ext cx="469523" cy="533425"/>
            </a:xfrm>
            <a:custGeom>
              <a:avLst/>
              <a:gdLst/>
              <a:ahLst/>
              <a:cxnLst/>
              <a:rect l="l" t="t" r="r" b="b"/>
              <a:pathLst>
                <a:path w="21984" h="24976" extrusionOk="0">
                  <a:moveTo>
                    <a:pt x="1910" y="0"/>
                  </a:moveTo>
                  <a:lnTo>
                    <a:pt x="0" y="24730"/>
                  </a:lnTo>
                  <a:lnTo>
                    <a:pt x="21983" y="24975"/>
                  </a:lnTo>
                  <a:lnTo>
                    <a:pt x="21087" y="865"/>
                  </a:lnTo>
                  <a:lnTo>
                    <a:pt x="19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10849128" y="287747"/>
              <a:ext cx="134702" cy="534621"/>
            </a:xfrm>
            <a:custGeom>
              <a:avLst/>
              <a:gdLst/>
              <a:ahLst/>
              <a:cxnLst/>
              <a:rect l="l" t="t" r="r" b="b"/>
              <a:pathLst>
                <a:path w="6307" h="25032" extrusionOk="0">
                  <a:moveTo>
                    <a:pt x="2252" y="1"/>
                  </a:moveTo>
                  <a:lnTo>
                    <a:pt x="0" y="24805"/>
                  </a:lnTo>
                  <a:lnTo>
                    <a:pt x="4397" y="25031"/>
                  </a:lnTo>
                  <a:lnTo>
                    <a:pt x="6307" y="301"/>
                  </a:lnTo>
                  <a:lnTo>
                    <a:pt x="22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11073104" y="94504"/>
              <a:ext cx="185490" cy="276046"/>
            </a:xfrm>
            <a:custGeom>
              <a:avLst/>
              <a:gdLst/>
              <a:ahLst/>
              <a:cxnLst/>
              <a:rect l="l" t="t" r="r" b="b"/>
              <a:pathLst>
                <a:path w="8685" h="12925" extrusionOk="0">
                  <a:moveTo>
                    <a:pt x="3843" y="0"/>
                  </a:moveTo>
                  <a:cubicBezTo>
                    <a:pt x="2188" y="0"/>
                    <a:pt x="784" y="1276"/>
                    <a:pt x="656" y="2959"/>
                  </a:cubicBezTo>
                  <a:lnTo>
                    <a:pt x="9" y="12240"/>
                  </a:lnTo>
                  <a:cubicBezTo>
                    <a:pt x="0" y="12362"/>
                    <a:pt x="92" y="12467"/>
                    <a:pt x="213" y="12475"/>
                  </a:cubicBezTo>
                  <a:cubicBezTo>
                    <a:pt x="221" y="12475"/>
                    <a:pt x="228" y="12476"/>
                    <a:pt x="235" y="12476"/>
                  </a:cubicBezTo>
                  <a:cubicBezTo>
                    <a:pt x="347" y="12476"/>
                    <a:pt x="442" y="12386"/>
                    <a:pt x="448" y="12271"/>
                  </a:cubicBezTo>
                  <a:lnTo>
                    <a:pt x="1095" y="2992"/>
                  </a:lnTo>
                  <a:cubicBezTo>
                    <a:pt x="1205" y="1541"/>
                    <a:pt x="2417" y="440"/>
                    <a:pt x="3844" y="440"/>
                  </a:cubicBezTo>
                  <a:cubicBezTo>
                    <a:pt x="3927" y="440"/>
                    <a:pt x="4011" y="444"/>
                    <a:pt x="4096" y="452"/>
                  </a:cubicBezTo>
                  <a:lnTo>
                    <a:pt x="6028" y="626"/>
                  </a:lnTo>
                  <a:cubicBezTo>
                    <a:pt x="7114" y="722"/>
                    <a:pt x="7955" y="1623"/>
                    <a:pt x="7978" y="2714"/>
                  </a:cubicBezTo>
                  <a:lnTo>
                    <a:pt x="8242" y="12710"/>
                  </a:lnTo>
                  <a:cubicBezTo>
                    <a:pt x="8245" y="12830"/>
                    <a:pt x="8342" y="12925"/>
                    <a:pt x="8462" y="12925"/>
                  </a:cubicBezTo>
                  <a:lnTo>
                    <a:pt x="8468" y="12925"/>
                  </a:lnTo>
                  <a:cubicBezTo>
                    <a:pt x="8589" y="12922"/>
                    <a:pt x="8685" y="12821"/>
                    <a:pt x="8682" y="12700"/>
                  </a:cubicBezTo>
                  <a:lnTo>
                    <a:pt x="8417" y="2705"/>
                  </a:lnTo>
                  <a:cubicBezTo>
                    <a:pt x="8390" y="1389"/>
                    <a:pt x="7377" y="305"/>
                    <a:pt x="6067" y="188"/>
                  </a:cubicBezTo>
                  <a:lnTo>
                    <a:pt x="4135" y="13"/>
                  </a:lnTo>
                  <a:cubicBezTo>
                    <a:pt x="4037" y="5"/>
                    <a:pt x="3939" y="0"/>
                    <a:pt x="3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10899489" y="726643"/>
              <a:ext cx="49806" cy="96685"/>
            </a:xfrm>
            <a:custGeom>
              <a:avLst/>
              <a:gdLst/>
              <a:ahLst/>
              <a:cxnLst/>
              <a:rect l="l" t="t" r="r" b="b"/>
              <a:pathLst>
                <a:path w="2332" h="4527" extrusionOk="0">
                  <a:moveTo>
                    <a:pt x="250" y="0"/>
                  </a:moveTo>
                  <a:cubicBezTo>
                    <a:pt x="220" y="0"/>
                    <a:pt x="189" y="7"/>
                    <a:pt x="160" y="20"/>
                  </a:cubicBezTo>
                  <a:cubicBezTo>
                    <a:pt x="50" y="70"/>
                    <a:pt x="0" y="196"/>
                    <a:pt x="47" y="307"/>
                  </a:cubicBezTo>
                  <a:lnTo>
                    <a:pt x="1881" y="4396"/>
                  </a:lnTo>
                  <a:cubicBezTo>
                    <a:pt x="1916" y="4475"/>
                    <a:pt x="1996" y="4526"/>
                    <a:pt x="2081" y="4526"/>
                  </a:cubicBezTo>
                  <a:cubicBezTo>
                    <a:pt x="2113" y="4526"/>
                    <a:pt x="2143" y="4519"/>
                    <a:pt x="2171" y="4507"/>
                  </a:cubicBezTo>
                  <a:cubicBezTo>
                    <a:pt x="2282" y="4457"/>
                    <a:pt x="2332" y="4327"/>
                    <a:pt x="2282" y="4216"/>
                  </a:cubicBezTo>
                  <a:lnTo>
                    <a:pt x="449" y="127"/>
                  </a:lnTo>
                  <a:cubicBezTo>
                    <a:pt x="412" y="47"/>
                    <a:pt x="333" y="0"/>
                    <a:pt x="250" y="0"/>
                  </a:cubicBezTo>
                  <a:close/>
                </a:path>
              </a:pathLst>
            </a:custGeom>
            <a:solidFill>
              <a:srgbClr val="DD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10847206" y="292210"/>
              <a:ext cx="96066" cy="525544"/>
            </a:xfrm>
            <a:custGeom>
              <a:avLst/>
              <a:gdLst/>
              <a:ahLst/>
              <a:cxnLst/>
              <a:rect l="l" t="t" r="r" b="b"/>
              <a:pathLst>
                <a:path w="4498" h="24607" extrusionOk="0">
                  <a:moveTo>
                    <a:pt x="4262" y="0"/>
                  </a:moveTo>
                  <a:cubicBezTo>
                    <a:pt x="4161" y="0"/>
                    <a:pt x="4057" y="92"/>
                    <a:pt x="4050" y="205"/>
                  </a:cubicBezTo>
                  <a:lnTo>
                    <a:pt x="2480" y="20486"/>
                  </a:lnTo>
                  <a:lnTo>
                    <a:pt x="93" y="24269"/>
                  </a:lnTo>
                  <a:cubicBezTo>
                    <a:pt x="0" y="24416"/>
                    <a:pt x="107" y="24606"/>
                    <a:pt x="279" y="24606"/>
                  </a:cubicBezTo>
                  <a:cubicBezTo>
                    <a:pt x="354" y="24606"/>
                    <a:pt x="425" y="24567"/>
                    <a:pt x="465" y="24504"/>
                  </a:cubicBezTo>
                  <a:lnTo>
                    <a:pt x="2912" y="20630"/>
                  </a:lnTo>
                  <a:lnTo>
                    <a:pt x="4489" y="238"/>
                  </a:lnTo>
                  <a:cubicBezTo>
                    <a:pt x="4498" y="118"/>
                    <a:pt x="4406" y="11"/>
                    <a:pt x="4286" y="2"/>
                  </a:cubicBezTo>
                  <a:cubicBezTo>
                    <a:pt x="4278" y="1"/>
                    <a:pt x="4270" y="0"/>
                    <a:pt x="4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11072464" y="440730"/>
              <a:ext cx="198582" cy="92606"/>
            </a:xfrm>
            <a:custGeom>
              <a:avLst/>
              <a:gdLst/>
              <a:ahLst/>
              <a:cxnLst/>
              <a:rect l="l" t="t" r="r" b="b"/>
              <a:pathLst>
                <a:path w="9298" h="4336" extrusionOk="0">
                  <a:moveTo>
                    <a:pt x="125" y="0"/>
                  </a:moveTo>
                  <a:lnTo>
                    <a:pt x="0" y="4062"/>
                  </a:lnTo>
                  <a:lnTo>
                    <a:pt x="9297" y="4335"/>
                  </a:lnTo>
                  <a:lnTo>
                    <a:pt x="9163" y="386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11060973" y="-42953"/>
              <a:ext cx="165905" cy="96664"/>
            </a:xfrm>
            <a:custGeom>
              <a:avLst/>
              <a:gdLst/>
              <a:ahLst/>
              <a:cxnLst/>
              <a:rect l="l" t="t" r="r" b="b"/>
              <a:pathLst>
                <a:path w="7768" h="4526" extrusionOk="0">
                  <a:moveTo>
                    <a:pt x="5986" y="1"/>
                  </a:moveTo>
                  <a:cubicBezTo>
                    <a:pt x="5918" y="1"/>
                    <a:pt x="5848" y="9"/>
                    <a:pt x="5779" y="27"/>
                  </a:cubicBezTo>
                  <a:cubicBezTo>
                    <a:pt x="5348" y="142"/>
                    <a:pt x="5087" y="580"/>
                    <a:pt x="5193" y="1014"/>
                  </a:cubicBezTo>
                  <a:lnTo>
                    <a:pt x="5187" y="1015"/>
                  </a:lnTo>
                  <a:cubicBezTo>
                    <a:pt x="5078" y="675"/>
                    <a:pt x="4763" y="449"/>
                    <a:pt x="4414" y="449"/>
                  </a:cubicBezTo>
                  <a:cubicBezTo>
                    <a:pt x="4380" y="449"/>
                    <a:pt x="4345" y="451"/>
                    <a:pt x="4311" y="455"/>
                  </a:cubicBezTo>
                  <a:cubicBezTo>
                    <a:pt x="3920" y="503"/>
                    <a:pt x="3622" y="823"/>
                    <a:pt x="3598" y="1215"/>
                  </a:cubicBezTo>
                  <a:cubicBezTo>
                    <a:pt x="3441" y="992"/>
                    <a:pt x="3190" y="868"/>
                    <a:pt x="2931" y="868"/>
                  </a:cubicBezTo>
                  <a:cubicBezTo>
                    <a:pt x="2818" y="868"/>
                    <a:pt x="2702" y="892"/>
                    <a:pt x="2593" y="942"/>
                  </a:cubicBezTo>
                  <a:cubicBezTo>
                    <a:pt x="2236" y="1104"/>
                    <a:pt x="2045" y="1497"/>
                    <a:pt x="2140" y="1878"/>
                  </a:cubicBezTo>
                  <a:lnTo>
                    <a:pt x="2134" y="1880"/>
                  </a:lnTo>
                  <a:cubicBezTo>
                    <a:pt x="2022" y="1534"/>
                    <a:pt x="1701" y="1313"/>
                    <a:pt x="1356" y="1313"/>
                  </a:cubicBezTo>
                  <a:cubicBezTo>
                    <a:pt x="1279" y="1313"/>
                    <a:pt x="1200" y="1324"/>
                    <a:pt x="1122" y="1347"/>
                  </a:cubicBezTo>
                  <a:cubicBezTo>
                    <a:pt x="696" y="1475"/>
                    <a:pt x="450" y="1919"/>
                    <a:pt x="568" y="2347"/>
                  </a:cubicBezTo>
                  <a:cubicBezTo>
                    <a:pt x="189" y="2552"/>
                    <a:pt x="1" y="2994"/>
                    <a:pt x="118" y="3411"/>
                  </a:cubicBezTo>
                  <a:lnTo>
                    <a:pt x="151" y="3530"/>
                  </a:lnTo>
                  <a:cubicBezTo>
                    <a:pt x="265" y="3929"/>
                    <a:pt x="630" y="4200"/>
                    <a:pt x="1037" y="4200"/>
                  </a:cubicBezTo>
                  <a:cubicBezTo>
                    <a:pt x="1074" y="4200"/>
                    <a:pt x="1111" y="4198"/>
                    <a:pt x="1148" y="4193"/>
                  </a:cubicBezTo>
                  <a:cubicBezTo>
                    <a:pt x="1304" y="4405"/>
                    <a:pt x="1549" y="4525"/>
                    <a:pt x="1804" y="4525"/>
                  </a:cubicBezTo>
                  <a:cubicBezTo>
                    <a:pt x="1875" y="4525"/>
                    <a:pt x="1947" y="4516"/>
                    <a:pt x="2018" y="4496"/>
                  </a:cubicBezTo>
                  <a:cubicBezTo>
                    <a:pt x="2343" y="4408"/>
                    <a:pt x="2580" y="4129"/>
                    <a:pt x="2616" y="3794"/>
                  </a:cubicBezTo>
                  <a:lnTo>
                    <a:pt x="2732" y="3761"/>
                  </a:lnTo>
                  <a:cubicBezTo>
                    <a:pt x="2889" y="3965"/>
                    <a:pt x="3130" y="4080"/>
                    <a:pt x="3380" y="4080"/>
                  </a:cubicBezTo>
                  <a:cubicBezTo>
                    <a:pt x="3453" y="4080"/>
                    <a:pt x="3528" y="4070"/>
                    <a:pt x="3601" y="4049"/>
                  </a:cubicBezTo>
                  <a:cubicBezTo>
                    <a:pt x="3922" y="3958"/>
                    <a:pt x="4156" y="3680"/>
                    <a:pt x="4191" y="3348"/>
                  </a:cubicBezTo>
                  <a:lnTo>
                    <a:pt x="4209" y="3344"/>
                  </a:lnTo>
                  <a:cubicBezTo>
                    <a:pt x="4366" y="3547"/>
                    <a:pt x="4606" y="3662"/>
                    <a:pt x="4855" y="3662"/>
                  </a:cubicBezTo>
                  <a:cubicBezTo>
                    <a:pt x="4929" y="3662"/>
                    <a:pt x="5004" y="3651"/>
                    <a:pt x="5078" y="3630"/>
                  </a:cubicBezTo>
                  <a:cubicBezTo>
                    <a:pt x="5401" y="3540"/>
                    <a:pt x="5633" y="3262"/>
                    <a:pt x="5669" y="2931"/>
                  </a:cubicBezTo>
                  <a:lnTo>
                    <a:pt x="5785" y="2898"/>
                  </a:lnTo>
                  <a:cubicBezTo>
                    <a:pt x="5942" y="3102"/>
                    <a:pt x="6182" y="3216"/>
                    <a:pt x="6431" y="3216"/>
                  </a:cubicBezTo>
                  <a:cubicBezTo>
                    <a:pt x="6512" y="3216"/>
                    <a:pt x="6593" y="3204"/>
                    <a:pt x="6672" y="3180"/>
                  </a:cubicBezTo>
                  <a:cubicBezTo>
                    <a:pt x="6998" y="3078"/>
                    <a:pt x="7226" y="2785"/>
                    <a:pt x="7246" y="2444"/>
                  </a:cubicBezTo>
                  <a:cubicBezTo>
                    <a:pt x="7600" y="2231"/>
                    <a:pt x="7768" y="1806"/>
                    <a:pt x="7655" y="1407"/>
                  </a:cubicBezTo>
                  <a:lnTo>
                    <a:pt x="7622" y="1288"/>
                  </a:lnTo>
                  <a:cubicBezTo>
                    <a:pt x="7514" y="907"/>
                    <a:pt x="7173" y="638"/>
                    <a:pt x="6779" y="620"/>
                  </a:cubicBezTo>
                  <a:cubicBezTo>
                    <a:pt x="6776" y="613"/>
                    <a:pt x="6776" y="607"/>
                    <a:pt x="6774" y="599"/>
                  </a:cubicBezTo>
                  <a:cubicBezTo>
                    <a:pt x="6673" y="238"/>
                    <a:pt x="6345" y="1"/>
                    <a:pt x="59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11091920" y="-5257"/>
              <a:ext cx="160993" cy="180279"/>
            </a:xfrm>
            <a:custGeom>
              <a:avLst/>
              <a:gdLst/>
              <a:ahLst/>
              <a:cxnLst/>
              <a:rect l="l" t="t" r="r" b="b"/>
              <a:pathLst>
                <a:path w="7538" h="8441" extrusionOk="0">
                  <a:moveTo>
                    <a:pt x="4923" y="1"/>
                  </a:moveTo>
                  <a:cubicBezTo>
                    <a:pt x="3218" y="1780"/>
                    <a:pt x="658" y="1808"/>
                    <a:pt x="498" y="1808"/>
                  </a:cubicBezTo>
                  <a:cubicBezTo>
                    <a:pt x="493" y="1808"/>
                    <a:pt x="490" y="1808"/>
                    <a:pt x="490" y="1808"/>
                  </a:cubicBezTo>
                  <a:lnTo>
                    <a:pt x="490" y="1808"/>
                  </a:lnTo>
                  <a:lnTo>
                    <a:pt x="1574" y="5244"/>
                  </a:lnTo>
                  <a:lnTo>
                    <a:pt x="1574" y="5244"/>
                  </a:lnTo>
                  <a:lnTo>
                    <a:pt x="1152" y="4890"/>
                  </a:lnTo>
                  <a:cubicBezTo>
                    <a:pt x="1061" y="4814"/>
                    <a:pt x="948" y="4773"/>
                    <a:pt x="832" y="4773"/>
                  </a:cubicBezTo>
                  <a:cubicBezTo>
                    <a:pt x="815" y="4773"/>
                    <a:pt x="798" y="4774"/>
                    <a:pt x="781" y="4776"/>
                  </a:cubicBezTo>
                  <a:cubicBezTo>
                    <a:pt x="311" y="4820"/>
                    <a:pt x="1" y="5309"/>
                    <a:pt x="163" y="5747"/>
                  </a:cubicBezTo>
                  <a:lnTo>
                    <a:pt x="632" y="7019"/>
                  </a:lnTo>
                  <a:cubicBezTo>
                    <a:pt x="852" y="7619"/>
                    <a:pt x="1380" y="8053"/>
                    <a:pt x="2012" y="8151"/>
                  </a:cubicBezTo>
                  <a:lnTo>
                    <a:pt x="3716" y="8416"/>
                  </a:lnTo>
                  <a:cubicBezTo>
                    <a:pt x="3818" y="8432"/>
                    <a:pt x="3921" y="8440"/>
                    <a:pt x="4024" y="8440"/>
                  </a:cubicBezTo>
                  <a:cubicBezTo>
                    <a:pt x="4664" y="8440"/>
                    <a:pt x="5287" y="8135"/>
                    <a:pt x="5696" y="7604"/>
                  </a:cubicBezTo>
                  <a:lnTo>
                    <a:pt x="7058" y="5837"/>
                  </a:lnTo>
                  <a:cubicBezTo>
                    <a:pt x="7421" y="5366"/>
                    <a:pt x="7538" y="4752"/>
                    <a:pt x="7368" y="4198"/>
                  </a:cubicBezTo>
                  <a:lnTo>
                    <a:pt x="49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11716990" y="-866989"/>
              <a:ext cx="178848" cy="244074"/>
            </a:xfrm>
            <a:custGeom>
              <a:avLst/>
              <a:gdLst/>
              <a:ahLst/>
              <a:cxnLst/>
              <a:rect l="l" t="t" r="r" b="b"/>
              <a:pathLst>
                <a:path w="8374" h="11428" extrusionOk="0">
                  <a:moveTo>
                    <a:pt x="6288" y="1"/>
                  </a:moveTo>
                  <a:cubicBezTo>
                    <a:pt x="6133" y="1"/>
                    <a:pt x="5978" y="54"/>
                    <a:pt x="5852" y="163"/>
                  </a:cubicBezTo>
                  <a:cubicBezTo>
                    <a:pt x="5559" y="413"/>
                    <a:pt x="5291" y="822"/>
                    <a:pt x="5450" y="1428"/>
                  </a:cubicBezTo>
                  <a:cubicBezTo>
                    <a:pt x="5549" y="1800"/>
                    <a:pt x="5630" y="2114"/>
                    <a:pt x="5691" y="2368"/>
                  </a:cubicBezTo>
                  <a:cubicBezTo>
                    <a:pt x="5825" y="2898"/>
                    <a:pt x="5756" y="3458"/>
                    <a:pt x="5499" y="3940"/>
                  </a:cubicBezTo>
                  <a:cubicBezTo>
                    <a:pt x="5187" y="4525"/>
                    <a:pt x="4887" y="4816"/>
                    <a:pt x="4611" y="4875"/>
                  </a:cubicBezTo>
                  <a:cubicBezTo>
                    <a:pt x="4587" y="4880"/>
                    <a:pt x="4565" y="4882"/>
                    <a:pt x="4544" y="4882"/>
                  </a:cubicBezTo>
                  <a:cubicBezTo>
                    <a:pt x="4166" y="4882"/>
                    <a:pt x="4430" y="4012"/>
                    <a:pt x="4591" y="3237"/>
                  </a:cubicBezTo>
                  <a:cubicBezTo>
                    <a:pt x="4712" y="2653"/>
                    <a:pt x="4134" y="2321"/>
                    <a:pt x="3649" y="2321"/>
                  </a:cubicBezTo>
                  <a:cubicBezTo>
                    <a:pt x="3455" y="2321"/>
                    <a:pt x="3275" y="2374"/>
                    <a:pt x="3162" y="2486"/>
                  </a:cubicBezTo>
                  <a:cubicBezTo>
                    <a:pt x="2766" y="2877"/>
                    <a:pt x="641" y="4645"/>
                    <a:pt x="1590" y="7458"/>
                  </a:cubicBezTo>
                  <a:lnTo>
                    <a:pt x="0" y="9582"/>
                  </a:lnTo>
                  <a:lnTo>
                    <a:pt x="4830" y="11427"/>
                  </a:lnTo>
                  <a:lnTo>
                    <a:pt x="5483" y="8988"/>
                  </a:lnTo>
                  <a:cubicBezTo>
                    <a:pt x="5483" y="8988"/>
                    <a:pt x="8200" y="7220"/>
                    <a:pt x="8302" y="4363"/>
                  </a:cubicBezTo>
                  <a:cubicBezTo>
                    <a:pt x="8374" y="2311"/>
                    <a:pt x="7361" y="871"/>
                    <a:pt x="6784" y="223"/>
                  </a:cubicBezTo>
                  <a:cubicBezTo>
                    <a:pt x="6653" y="76"/>
                    <a:pt x="6471" y="1"/>
                    <a:pt x="62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11695291" y="-698180"/>
              <a:ext cx="160544" cy="108646"/>
            </a:xfrm>
            <a:custGeom>
              <a:avLst/>
              <a:gdLst/>
              <a:ahLst/>
              <a:cxnLst/>
              <a:rect l="l" t="t" r="r" b="b"/>
              <a:pathLst>
                <a:path w="7517" h="5087" extrusionOk="0">
                  <a:moveTo>
                    <a:pt x="1786" y="0"/>
                  </a:moveTo>
                  <a:cubicBezTo>
                    <a:pt x="1564" y="0"/>
                    <a:pt x="1347" y="91"/>
                    <a:pt x="1189" y="261"/>
                  </a:cubicBezTo>
                  <a:cubicBezTo>
                    <a:pt x="1142" y="254"/>
                    <a:pt x="1095" y="251"/>
                    <a:pt x="1049" y="251"/>
                  </a:cubicBezTo>
                  <a:cubicBezTo>
                    <a:pt x="690" y="251"/>
                    <a:pt x="359" y="461"/>
                    <a:pt x="210" y="796"/>
                  </a:cubicBezTo>
                  <a:lnTo>
                    <a:pt x="159" y="908"/>
                  </a:lnTo>
                  <a:cubicBezTo>
                    <a:pt x="0" y="1270"/>
                    <a:pt x="89" y="1695"/>
                    <a:pt x="380" y="1962"/>
                  </a:cubicBezTo>
                  <a:cubicBezTo>
                    <a:pt x="377" y="1968"/>
                    <a:pt x="372" y="1974"/>
                    <a:pt x="369" y="1980"/>
                  </a:cubicBezTo>
                  <a:cubicBezTo>
                    <a:pt x="189" y="2387"/>
                    <a:pt x="366" y="2864"/>
                    <a:pt x="770" y="3054"/>
                  </a:cubicBezTo>
                  <a:cubicBezTo>
                    <a:pt x="882" y="3106"/>
                    <a:pt x="999" y="3130"/>
                    <a:pt x="1115" y="3130"/>
                  </a:cubicBezTo>
                  <a:cubicBezTo>
                    <a:pt x="1417" y="3130"/>
                    <a:pt x="1707" y="2962"/>
                    <a:pt x="1850" y="2674"/>
                  </a:cubicBezTo>
                  <a:lnTo>
                    <a:pt x="1856" y="2677"/>
                  </a:lnTo>
                  <a:cubicBezTo>
                    <a:pt x="1708" y="3040"/>
                    <a:pt x="1841" y="3457"/>
                    <a:pt x="2171" y="3669"/>
                  </a:cubicBezTo>
                  <a:cubicBezTo>
                    <a:pt x="2306" y="3756"/>
                    <a:pt x="2458" y="3798"/>
                    <a:pt x="2610" y="3798"/>
                  </a:cubicBezTo>
                  <a:cubicBezTo>
                    <a:pt x="2828" y="3798"/>
                    <a:pt x="3045" y="3710"/>
                    <a:pt x="3204" y="3541"/>
                  </a:cubicBezTo>
                  <a:lnTo>
                    <a:pt x="3204" y="3541"/>
                  </a:lnTo>
                  <a:cubicBezTo>
                    <a:pt x="3171" y="3933"/>
                    <a:pt x="3421" y="4292"/>
                    <a:pt x="3800" y="4396"/>
                  </a:cubicBezTo>
                  <a:cubicBezTo>
                    <a:pt x="3872" y="4415"/>
                    <a:pt x="3944" y="4425"/>
                    <a:pt x="4016" y="4425"/>
                  </a:cubicBezTo>
                  <a:cubicBezTo>
                    <a:pt x="4322" y="4425"/>
                    <a:pt x="4610" y="4252"/>
                    <a:pt x="4748" y="3966"/>
                  </a:cubicBezTo>
                  <a:lnTo>
                    <a:pt x="4754" y="3968"/>
                  </a:lnTo>
                  <a:cubicBezTo>
                    <a:pt x="4592" y="4379"/>
                    <a:pt x="4786" y="4846"/>
                    <a:pt x="5193" y="5020"/>
                  </a:cubicBezTo>
                  <a:cubicBezTo>
                    <a:pt x="5297" y="5065"/>
                    <a:pt x="5406" y="5086"/>
                    <a:pt x="5514" y="5086"/>
                  </a:cubicBezTo>
                  <a:cubicBezTo>
                    <a:pt x="5823" y="5086"/>
                    <a:pt x="6118" y="4909"/>
                    <a:pt x="6255" y="4610"/>
                  </a:cubicBezTo>
                  <a:cubicBezTo>
                    <a:pt x="6317" y="4623"/>
                    <a:pt x="6379" y="4629"/>
                    <a:pt x="6439" y="4629"/>
                  </a:cubicBezTo>
                  <a:cubicBezTo>
                    <a:pt x="6799" y="4629"/>
                    <a:pt x="7132" y="4419"/>
                    <a:pt x="7282" y="4082"/>
                  </a:cubicBezTo>
                  <a:lnTo>
                    <a:pt x="7333" y="3969"/>
                  </a:lnTo>
                  <a:cubicBezTo>
                    <a:pt x="7516" y="3555"/>
                    <a:pt x="7372" y="3069"/>
                    <a:pt x="6994" y="2821"/>
                  </a:cubicBezTo>
                  <a:cubicBezTo>
                    <a:pt x="7014" y="2485"/>
                    <a:pt x="6824" y="2171"/>
                    <a:pt x="6518" y="2031"/>
                  </a:cubicBezTo>
                  <a:cubicBezTo>
                    <a:pt x="6409" y="1982"/>
                    <a:pt x="6294" y="1957"/>
                    <a:pt x="6179" y="1957"/>
                  </a:cubicBezTo>
                  <a:cubicBezTo>
                    <a:pt x="5971" y="1957"/>
                    <a:pt x="5766" y="2037"/>
                    <a:pt x="5610" y="2189"/>
                  </a:cubicBezTo>
                  <a:lnTo>
                    <a:pt x="5500" y="2139"/>
                  </a:lnTo>
                  <a:cubicBezTo>
                    <a:pt x="5512" y="1806"/>
                    <a:pt x="5322" y="1498"/>
                    <a:pt x="5016" y="1362"/>
                  </a:cubicBezTo>
                  <a:cubicBezTo>
                    <a:pt x="4909" y="1314"/>
                    <a:pt x="4796" y="1291"/>
                    <a:pt x="4684" y="1291"/>
                  </a:cubicBezTo>
                  <a:cubicBezTo>
                    <a:pt x="4475" y="1291"/>
                    <a:pt x="4270" y="1371"/>
                    <a:pt x="4115" y="1522"/>
                  </a:cubicBezTo>
                  <a:lnTo>
                    <a:pt x="4095" y="1513"/>
                  </a:lnTo>
                  <a:cubicBezTo>
                    <a:pt x="4109" y="1180"/>
                    <a:pt x="3917" y="872"/>
                    <a:pt x="3612" y="737"/>
                  </a:cubicBezTo>
                  <a:cubicBezTo>
                    <a:pt x="3505" y="689"/>
                    <a:pt x="3391" y="666"/>
                    <a:pt x="3279" y="666"/>
                  </a:cubicBezTo>
                  <a:cubicBezTo>
                    <a:pt x="3071" y="666"/>
                    <a:pt x="2866" y="745"/>
                    <a:pt x="2711" y="896"/>
                  </a:cubicBezTo>
                  <a:lnTo>
                    <a:pt x="2600" y="848"/>
                  </a:lnTo>
                  <a:cubicBezTo>
                    <a:pt x="2614" y="508"/>
                    <a:pt x="2414" y="194"/>
                    <a:pt x="2099" y="63"/>
                  </a:cubicBezTo>
                  <a:cubicBezTo>
                    <a:pt x="1997" y="21"/>
                    <a:pt x="1891" y="0"/>
                    <a:pt x="17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4" name="Google Shape;1664;p45"/>
          <p:cNvGrpSpPr/>
          <p:nvPr/>
        </p:nvGrpSpPr>
        <p:grpSpPr>
          <a:xfrm>
            <a:off x="7260568" y="1544154"/>
            <a:ext cx="196955" cy="195990"/>
            <a:chOff x="-6313425" y="1453775"/>
            <a:chExt cx="147975" cy="147250"/>
          </a:xfrm>
        </p:grpSpPr>
        <p:sp>
          <p:nvSpPr>
            <p:cNvPr id="1665" name="Google Shape;1665;p45"/>
            <p:cNvSpPr/>
            <p:nvPr/>
          </p:nvSpPr>
          <p:spPr>
            <a:xfrm>
              <a:off x="-6199700" y="1507725"/>
              <a:ext cx="17350" cy="20825"/>
            </a:xfrm>
            <a:custGeom>
              <a:avLst/>
              <a:gdLst/>
              <a:ahLst/>
              <a:cxnLst/>
              <a:rect l="l" t="t" r="r" b="b"/>
              <a:pathLst>
                <a:path w="694" h="833" extrusionOk="0">
                  <a:moveTo>
                    <a:pt x="366" y="1"/>
                  </a:moveTo>
                  <a:cubicBezTo>
                    <a:pt x="202" y="1"/>
                    <a:pt x="53" y="162"/>
                    <a:pt x="27" y="378"/>
                  </a:cubicBezTo>
                  <a:cubicBezTo>
                    <a:pt x="1" y="607"/>
                    <a:pt x="120" y="809"/>
                    <a:pt x="297" y="830"/>
                  </a:cubicBezTo>
                  <a:cubicBezTo>
                    <a:pt x="307" y="832"/>
                    <a:pt x="318" y="832"/>
                    <a:pt x="328" y="832"/>
                  </a:cubicBezTo>
                  <a:cubicBezTo>
                    <a:pt x="491" y="832"/>
                    <a:pt x="640" y="670"/>
                    <a:pt x="665" y="455"/>
                  </a:cubicBezTo>
                  <a:cubicBezTo>
                    <a:pt x="693" y="226"/>
                    <a:pt x="572" y="24"/>
                    <a:pt x="396" y="3"/>
                  </a:cubicBezTo>
                  <a:cubicBezTo>
                    <a:pt x="386" y="1"/>
                    <a:pt x="376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-6299075" y="1506300"/>
              <a:ext cx="17350" cy="20825"/>
            </a:xfrm>
            <a:custGeom>
              <a:avLst/>
              <a:gdLst/>
              <a:ahLst/>
              <a:cxnLst/>
              <a:rect l="l" t="t" r="r" b="b"/>
              <a:pathLst>
                <a:path w="694" h="833" extrusionOk="0">
                  <a:moveTo>
                    <a:pt x="366" y="1"/>
                  </a:moveTo>
                  <a:cubicBezTo>
                    <a:pt x="202" y="1"/>
                    <a:pt x="55" y="163"/>
                    <a:pt x="29" y="378"/>
                  </a:cubicBezTo>
                  <a:cubicBezTo>
                    <a:pt x="1" y="607"/>
                    <a:pt x="122" y="809"/>
                    <a:pt x="297" y="830"/>
                  </a:cubicBezTo>
                  <a:cubicBezTo>
                    <a:pt x="307" y="832"/>
                    <a:pt x="317" y="832"/>
                    <a:pt x="327" y="832"/>
                  </a:cubicBezTo>
                  <a:cubicBezTo>
                    <a:pt x="492" y="832"/>
                    <a:pt x="641" y="671"/>
                    <a:pt x="667" y="455"/>
                  </a:cubicBezTo>
                  <a:cubicBezTo>
                    <a:pt x="694" y="226"/>
                    <a:pt x="573" y="24"/>
                    <a:pt x="397" y="3"/>
                  </a:cubicBezTo>
                  <a:cubicBezTo>
                    <a:pt x="387" y="1"/>
                    <a:pt x="376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-6207750" y="1453775"/>
              <a:ext cx="42300" cy="20950"/>
            </a:xfrm>
            <a:custGeom>
              <a:avLst/>
              <a:gdLst/>
              <a:ahLst/>
              <a:cxnLst/>
              <a:rect l="l" t="t" r="r" b="b"/>
              <a:pathLst>
                <a:path w="1692" h="838" extrusionOk="0">
                  <a:moveTo>
                    <a:pt x="639" y="1"/>
                  </a:moveTo>
                  <a:cubicBezTo>
                    <a:pt x="316" y="1"/>
                    <a:pt x="68" y="108"/>
                    <a:pt x="38" y="280"/>
                  </a:cubicBezTo>
                  <a:cubicBezTo>
                    <a:pt x="1" y="497"/>
                    <a:pt x="332" y="736"/>
                    <a:pt x="777" y="814"/>
                  </a:cubicBezTo>
                  <a:cubicBezTo>
                    <a:pt x="872" y="830"/>
                    <a:pt x="964" y="838"/>
                    <a:pt x="1050" y="838"/>
                  </a:cubicBezTo>
                  <a:cubicBezTo>
                    <a:pt x="1375" y="838"/>
                    <a:pt x="1625" y="731"/>
                    <a:pt x="1654" y="559"/>
                  </a:cubicBezTo>
                  <a:cubicBezTo>
                    <a:pt x="1692" y="342"/>
                    <a:pt x="1361" y="103"/>
                    <a:pt x="915" y="25"/>
                  </a:cubicBezTo>
                  <a:cubicBezTo>
                    <a:pt x="820" y="9"/>
                    <a:pt x="727" y="1"/>
                    <a:pt x="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-6313425" y="1454100"/>
              <a:ext cx="42400" cy="21125"/>
            </a:xfrm>
            <a:custGeom>
              <a:avLst/>
              <a:gdLst/>
              <a:ahLst/>
              <a:cxnLst/>
              <a:rect l="l" t="t" r="r" b="b"/>
              <a:pathLst>
                <a:path w="1696" h="845" extrusionOk="0">
                  <a:moveTo>
                    <a:pt x="1074" y="1"/>
                  </a:moveTo>
                  <a:cubicBezTo>
                    <a:pt x="979" y="1"/>
                    <a:pt x="878" y="10"/>
                    <a:pt x="774" y="30"/>
                  </a:cubicBezTo>
                  <a:cubicBezTo>
                    <a:pt x="328" y="114"/>
                    <a:pt x="0" y="359"/>
                    <a:pt x="42" y="576"/>
                  </a:cubicBezTo>
                  <a:cubicBezTo>
                    <a:pt x="74" y="743"/>
                    <a:pt x="314" y="844"/>
                    <a:pt x="626" y="844"/>
                  </a:cubicBezTo>
                  <a:cubicBezTo>
                    <a:pt x="720" y="844"/>
                    <a:pt x="820" y="835"/>
                    <a:pt x="924" y="816"/>
                  </a:cubicBezTo>
                  <a:cubicBezTo>
                    <a:pt x="1368" y="730"/>
                    <a:pt x="1696" y="485"/>
                    <a:pt x="1654" y="268"/>
                  </a:cubicBezTo>
                  <a:cubicBezTo>
                    <a:pt x="1622" y="102"/>
                    <a:pt x="1383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-6240525" y="1470150"/>
              <a:ext cx="30750" cy="88750"/>
            </a:xfrm>
            <a:custGeom>
              <a:avLst/>
              <a:gdLst/>
              <a:ahLst/>
              <a:cxnLst/>
              <a:rect l="l" t="t" r="r" b="b"/>
              <a:pathLst>
                <a:path w="1230" h="3550" extrusionOk="0">
                  <a:moveTo>
                    <a:pt x="673" y="0"/>
                  </a:moveTo>
                  <a:cubicBezTo>
                    <a:pt x="646" y="0"/>
                    <a:pt x="618" y="20"/>
                    <a:pt x="623" y="56"/>
                  </a:cubicBezTo>
                  <a:cubicBezTo>
                    <a:pt x="658" y="648"/>
                    <a:pt x="882" y="3090"/>
                    <a:pt x="709" y="3260"/>
                  </a:cubicBezTo>
                  <a:cubicBezTo>
                    <a:pt x="673" y="3294"/>
                    <a:pt x="627" y="3308"/>
                    <a:pt x="577" y="3308"/>
                  </a:cubicBezTo>
                  <a:cubicBezTo>
                    <a:pt x="429" y="3308"/>
                    <a:pt x="242" y="3190"/>
                    <a:pt x="157" y="3137"/>
                  </a:cubicBezTo>
                  <a:cubicBezTo>
                    <a:pt x="140" y="3126"/>
                    <a:pt x="124" y="3122"/>
                    <a:pt x="109" y="3122"/>
                  </a:cubicBezTo>
                  <a:cubicBezTo>
                    <a:pt x="43" y="3122"/>
                    <a:pt x="1" y="3207"/>
                    <a:pt x="59" y="3264"/>
                  </a:cubicBezTo>
                  <a:cubicBezTo>
                    <a:pt x="209" y="3410"/>
                    <a:pt x="476" y="3550"/>
                    <a:pt x="726" y="3550"/>
                  </a:cubicBezTo>
                  <a:cubicBezTo>
                    <a:pt x="741" y="3550"/>
                    <a:pt x="756" y="3549"/>
                    <a:pt x="770" y="3548"/>
                  </a:cubicBezTo>
                  <a:cubicBezTo>
                    <a:pt x="1229" y="3515"/>
                    <a:pt x="924" y="988"/>
                    <a:pt x="721" y="41"/>
                  </a:cubicBezTo>
                  <a:cubicBezTo>
                    <a:pt x="715" y="13"/>
                    <a:pt x="694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-6289675" y="1565975"/>
              <a:ext cx="49175" cy="35050"/>
            </a:xfrm>
            <a:custGeom>
              <a:avLst/>
              <a:gdLst/>
              <a:ahLst/>
              <a:cxnLst/>
              <a:rect l="l" t="t" r="r" b="b"/>
              <a:pathLst>
                <a:path w="1967" h="1402" extrusionOk="0">
                  <a:moveTo>
                    <a:pt x="461" y="0"/>
                  </a:moveTo>
                  <a:cubicBezTo>
                    <a:pt x="262" y="0"/>
                    <a:pt x="117" y="142"/>
                    <a:pt x="45" y="314"/>
                  </a:cubicBezTo>
                  <a:lnTo>
                    <a:pt x="45" y="324"/>
                  </a:lnTo>
                  <a:cubicBezTo>
                    <a:pt x="29" y="368"/>
                    <a:pt x="17" y="413"/>
                    <a:pt x="11" y="459"/>
                  </a:cubicBezTo>
                  <a:cubicBezTo>
                    <a:pt x="5" y="477"/>
                    <a:pt x="10" y="491"/>
                    <a:pt x="4" y="510"/>
                  </a:cubicBezTo>
                  <a:cubicBezTo>
                    <a:pt x="1" y="550"/>
                    <a:pt x="4" y="592"/>
                    <a:pt x="10" y="633"/>
                  </a:cubicBezTo>
                  <a:cubicBezTo>
                    <a:pt x="65" y="957"/>
                    <a:pt x="387" y="1195"/>
                    <a:pt x="687" y="1303"/>
                  </a:cubicBezTo>
                  <a:cubicBezTo>
                    <a:pt x="842" y="1357"/>
                    <a:pt x="1038" y="1401"/>
                    <a:pt x="1229" y="1401"/>
                  </a:cubicBezTo>
                  <a:cubicBezTo>
                    <a:pt x="1343" y="1401"/>
                    <a:pt x="1455" y="1385"/>
                    <a:pt x="1555" y="1346"/>
                  </a:cubicBezTo>
                  <a:cubicBezTo>
                    <a:pt x="1618" y="1323"/>
                    <a:pt x="1675" y="1288"/>
                    <a:pt x="1726" y="1246"/>
                  </a:cubicBezTo>
                  <a:cubicBezTo>
                    <a:pt x="1780" y="1201"/>
                    <a:pt x="1825" y="1146"/>
                    <a:pt x="1855" y="1083"/>
                  </a:cubicBezTo>
                  <a:cubicBezTo>
                    <a:pt x="1885" y="1040"/>
                    <a:pt x="1906" y="992"/>
                    <a:pt x="1918" y="939"/>
                  </a:cubicBezTo>
                  <a:cubicBezTo>
                    <a:pt x="1967" y="773"/>
                    <a:pt x="1937" y="588"/>
                    <a:pt x="1769" y="461"/>
                  </a:cubicBezTo>
                  <a:cubicBezTo>
                    <a:pt x="1536" y="282"/>
                    <a:pt x="1341" y="332"/>
                    <a:pt x="1082" y="271"/>
                  </a:cubicBezTo>
                  <a:cubicBezTo>
                    <a:pt x="894" y="224"/>
                    <a:pt x="774" y="66"/>
                    <a:pt x="566" y="13"/>
                  </a:cubicBezTo>
                  <a:cubicBezTo>
                    <a:pt x="530" y="4"/>
                    <a:pt x="495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-6289450" y="1579175"/>
              <a:ext cx="38675" cy="21850"/>
            </a:xfrm>
            <a:custGeom>
              <a:avLst/>
              <a:gdLst/>
              <a:ahLst/>
              <a:cxnLst/>
              <a:rect l="l" t="t" r="r" b="b"/>
              <a:pathLst>
                <a:path w="1547" h="874" extrusionOk="0">
                  <a:moveTo>
                    <a:pt x="482" y="1"/>
                  </a:moveTo>
                  <a:cubicBezTo>
                    <a:pt x="316" y="1"/>
                    <a:pt x="152" y="36"/>
                    <a:pt x="1" y="105"/>
                  </a:cubicBezTo>
                  <a:cubicBezTo>
                    <a:pt x="56" y="429"/>
                    <a:pt x="378" y="667"/>
                    <a:pt x="678" y="775"/>
                  </a:cubicBezTo>
                  <a:cubicBezTo>
                    <a:pt x="833" y="829"/>
                    <a:pt x="1029" y="874"/>
                    <a:pt x="1220" y="874"/>
                  </a:cubicBezTo>
                  <a:cubicBezTo>
                    <a:pt x="1334" y="874"/>
                    <a:pt x="1447" y="858"/>
                    <a:pt x="1546" y="818"/>
                  </a:cubicBezTo>
                  <a:cubicBezTo>
                    <a:pt x="1488" y="385"/>
                    <a:pt x="1076" y="31"/>
                    <a:pt x="556" y="3"/>
                  </a:cubicBezTo>
                  <a:cubicBezTo>
                    <a:pt x="531" y="1"/>
                    <a:pt x="507" y="1"/>
                    <a:pt x="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2" name="Google Shape;1672;p45"/>
          <p:cNvGrpSpPr/>
          <p:nvPr/>
        </p:nvGrpSpPr>
        <p:grpSpPr>
          <a:xfrm>
            <a:off x="5314936" y="1334909"/>
            <a:ext cx="1213675" cy="3012884"/>
            <a:chOff x="13125021" y="-1690049"/>
            <a:chExt cx="1261486" cy="3131570"/>
          </a:xfrm>
        </p:grpSpPr>
        <p:sp>
          <p:nvSpPr>
            <p:cNvPr id="1673" name="Google Shape;1673;p45"/>
            <p:cNvSpPr/>
            <p:nvPr/>
          </p:nvSpPr>
          <p:spPr>
            <a:xfrm>
              <a:off x="14130688" y="1415935"/>
              <a:ext cx="255820" cy="25586"/>
            </a:xfrm>
            <a:custGeom>
              <a:avLst/>
              <a:gdLst/>
              <a:ahLst/>
              <a:cxnLst/>
              <a:rect l="l" t="t" r="r" b="b"/>
              <a:pathLst>
                <a:path w="11978" h="1198" extrusionOk="0">
                  <a:moveTo>
                    <a:pt x="11964" y="0"/>
                  </a:moveTo>
                  <a:lnTo>
                    <a:pt x="1" y="164"/>
                  </a:lnTo>
                  <a:lnTo>
                    <a:pt x="14" y="1198"/>
                  </a:lnTo>
                  <a:lnTo>
                    <a:pt x="11977" y="1036"/>
                  </a:lnTo>
                  <a:lnTo>
                    <a:pt x="11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14253877" y="1326618"/>
              <a:ext cx="43804" cy="30050"/>
            </a:xfrm>
            <a:custGeom>
              <a:avLst/>
              <a:gdLst/>
              <a:ahLst/>
              <a:cxnLst/>
              <a:rect l="l" t="t" r="r" b="b"/>
              <a:pathLst>
                <a:path w="2051" h="1407" extrusionOk="0">
                  <a:moveTo>
                    <a:pt x="1456" y="330"/>
                  </a:moveTo>
                  <a:cubicBezTo>
                    <a:pt x="1495" y="330"/>
                    <a:pt x="1534" y="339"/>
                    <a:pt x="1571" y="356"/>
                  </a:cubicBezTo>
                  <a:cubicBezTo>
                    <a:pt x="1647" y="392"/>
                    <a:pt x="1692" y="491"/>
                    <a:pt x="1703" y="650"/>
                  </a:cubicBezTo>
                  <a:cubicBezTo>
                    <a:pt x="1719" y="906"/>
                    <a:pt x="1623" y="977"/>
                    <a:pt x="1592" y="1001"/>
                  </a:cubicBezTo>
                  <a:cubicBezTo>
                    <a:pt x="1523" y="1052"/>
                    <a:pt x="1417" y="1077"/>
                    <a:pt x="1282" y="1077"/>
                  </a:cubicBezTo>
                  <a:cubicBezTo>
                    <a:pt x="1052" y="1077"/>
                    <a:pt x="738" y="1005"/>
                    <a:pt x="374" y="863"/>
                  </a:cubicBezTo>
                  <a:cubicBezTo>
                    <a:pt x="367" y="848"/>
                    <a:pt x="368" y="831"/>
                    <a:pt x="376" y="818"/>
                  </a:cubicBezTo>
                  <a:cubicBezTo>
                    <a:pt x="826" y="506"/>
                    <a:pt x="1216" y="330"/>
                    <a:pt x="1447" y="330"/>
                  </a:cubicBezTo>
                  <a:cubicBezTo>
                    <a:pt x="1450" y="330"/>
                    <a:pt x="1453" y="330"/>
                    <a:pt x="1456" y="330"/>
                  </a:cubicBezTo>
                  <a:close/>
                  <a:moveTo>
                    <a:pt x="1447" y="0"/>
                  </a:moveTo>
                  <a:cubicBezTo>
                    <a:pt x="1134" y="0"/>
                    <a:pt x="712" y="184"/>
                    <a:pt x="188" y="546"/>
                  </a:cubicBezTo>
                  <a:cubicBezTo>
                    <a:pt x="50" y="642"/>
                    <a:pt x="0" y="836"/>
                    <a:pt x="72" y="997"/>
                  </a:cubicBezTo>
                  <a:cubicBezTo>
                    <a:pt x="108" y="1079"/>
                    <a:pt x="174" y="1144"/>
                    <a:pt x="259" y="1177"/>
                  </a:cubicBezTo>
                  <a:cubicBezTo>
                    <a:pt x="569" y="1295"/>
                    <a:pt x="948" y="1406"/>
                    <a:pt x="1276" y="1406"/>
                  </a:cubicBezTo>
                  <a:cubicBezTo>
                    <a:pt x="1473" y="1406"/>
                    <a:pt x="1652" y="1366"/>
                    <a:pt x="1788" y="1264"/>
                  </a:cubicBezTo>
                  <a:cubicBezTo>
                    <a:pt x="1970" y="1132"/>
                    <a:pt x="2051" y="915"/>
                    <a:pt x="2033" y="626"/>
                  </a:cubicBezTo>
                  <a:cubicBezTo>
                    <a:pt x="2013" y="341"/>
                    <a:pt x="1905" y="150"/>
                    <a:pt x="1713" y="57"/>
                  </a:cubicBezTo>
                  <a:cubicBezTo>
                    <a:pt x="1636" y="19"/>
                    <a:pt x="1547" y="0"/>
                    <a:pt x="1447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14251955" y="1344174"/>
              <a:ext cx="23963" cy="41049"/>
            </a:xfrm>
            <a:custGeom>
              <a:avLst/>
              <a:gdLst/>
              <a:ahLst/>
              <a:cxnLst/>
              <a:rect l="l" t="t" r="r" b="b"/>
              <a:pathLst>
                <a:path w="1122" h="1922" extrusionOk="0">
                  <a:moveTo>
                    <a:pt x="266" y="0"/>
                  </a:moveTo>
                  <a:cubicBezTo>
                    <a:pt x="165" y="0"/>
                    <a:pt x="96" y="62"/>
                    <a:pt x="89" y="152"/>
                  </a:cubicBezTo>
                  <a:cubicBezTo>
                    <a:pt x="84" y="203"/>
                    <a:pt x="0" y="1401"/>
                    <a:pt x="808" y="1898"/>
                  </a:cubicBezTo>
                  <a:cubicBezTo>
                    <a:pt x="833" y="1913"/>
                    <a:pt x="863" y="1922"/>
                    <a:pt x="893" y="1922"/>
                  </a:cubicBezTo>
                  <a:lnTo>
                    <a:pt x="893" y="1920"/>
                  </a:lnTo>
                  <a:cubicBezTo>
                    <a:pt x="1060" y="1920"/>
                    <a:pt x="1122" y="1703"/>
                    <a:pt x="980" y="1616"/>
                  </a:cubicBezTo>
                  <a:cubicBezTo>
                    <a:pt x="347" y="1225"/>
                    <a:pt x="418" y="188"/>
                    <a:pt x="418" y="178"/>
                  </a:cubicBezTo>
                  <a:cubicBezTo>
                    <a:pt x="425" y="86"/>
                    <a:pt x="356" y="8"/>
                    <a:pt x="266" y="0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6" name="Google Shape;1676;p45"/>
            <p:cNvGrpSpPr/>
            <p:nvPr/>
          </p:nvGrpSpPr>
          <p:grpSpPr>
            <a:xfrm>
              <a:off x="13125021" y="-1690049"/>
              <a:ext cx="1247171" cy="3119242"/>
              <a:chOff x="12235871" y="-1677549"/>
              <a:chExt cx="1247171" cy="3119242"/>
            </a:xfrm>
          </p:grpSpPr>
          <p:sp>
            <p:nvSpPr>
              <p:cNvPr id="1677" name="Google Shape;1677;p45"/>
              <p:cNvSpPr/>
              <p:nvPr/>
            </p:nvSpPr>
            <p:spPr>
              <a:xfrm>
                <a:off x="12680427" y="-107324"/>
                <a:ext cx="283222" cy="1403273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65704" extrusionOk="0">
                    <a:moveTo>
                      <a:pt x="1" y="0"/>
                    </a:moveTo>
                    <a:lnTo>
                      <a:pt x="823" y="64846"/>
                    </a:lnTo>
                    <a:cubicBezTo>
                      <a:pt x="829" y="65320"/>
                      <a:pt x="1217" y="65703"/>
                      <a:pt x="1693" y="65703"/>
                    </a:cubicBezTo>
                    <a:lnTo>
                      <a:pt x="9727" y="65703"/>
                    </a:lnTo>
                    <a:cubicBezTo>
                      <a:pt x="10191" y="65703"/>
                      <a:pt x="10573" y="65337"/>
                      <a:pt x="10594" y="64873"/>
                    </a:cubicBezTo>
                    <a:lnTo>
                      <a:pt x="13261" y="5143"/>
                    </a:lnTo>
                    <a:lnTo>
                      <a:pt x="130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45"/>
              <p:cNvSpPr/>
              <p:nvPr/>
            </p:nvSpPr>
            <p:spPr>
              <a:xfrm>
                <a:off x="12960168" y="-107324"/>
                <a:ext cx="298834" cy="1392039"/>
              </a:xfrm>
              <a:custGeom>
                <a:avLst/>
                <a:gdLst/>
                <a:ahLst/>
                <a:cxnLst/>
                <a:rect l="l" t="t" r="r" b="b"/>
                <a:pathLst>
                  <a:path w="13992" h="65178" extrusionOk="0">
                    <a:moveTo>
                      <a:pt x="0" y="0"/>
                    </a:moveTo>
                    <a:lnTo>
                      <a:pt x="163" y="5143"/>
                    </a:lnTo>
                    <a:lnTo>
                      <a:pt x="1883" y="59747"/>
                    </a:lnTo>
                    <a:lnTo>
                      <a:pt x="12239" y="65178"/>
                    </a:lnTo>
                    <a:lnTo>
                      <a:pt x="139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12532697" y="1112830"/>
                <a:ext cx="393341" cy="319722"/>
              </a:xfrm>
              <a:custGeom>
                <a:avLst/>
                <a:gdLst/>
                <a:ahLst/>
                <a:cxnLst/>
                <a:rect l="l" t="t" r="r" b="b"/>
                <a:pathLst>
                  <a:path w="18417" h="14970" extrusionOk="0">
                    <a:moveTo>
                      <a:pt x="18417" y="0"/>
                    </a:moveTo>
                    <a:lnTo>
                      <a:pt x="7108" y="18"/>
                    </a:lnTo>
                    <a:lnTo>
                      <a:pt x="7452" y="7003"/>
                    </a:lnTo>
                    <a:cubicBezTo>
                      <a:pt x="7632" y="7893"/>
                      <a:pt x="6952" y="8725"/>
                      <a:pt x="6045" y="8726"/>
                    </a:cubicBezTo>
                    <a:cubicBezTo>
                      <a:pt x="2705" y="8731"/>
                      <a:pt x="0" y="11443"/>
                      <a:pt x="6" y="14783"/>
                    </a:cubicBezTo>
                    <a:lnTo>
                      <a:pt x="6" y="14970"/>
                    </a:lnTo>
                    <a:lnTo>
                      <a:pt x="9060" y="14955"/>
                    </a:lnTo>
                    <a:lnTo>
                      <a:pt x="16048" y="14944"/>
                    </a:lnTo>
                    <a:cubicBezTo>
                      <a:pt x="16723" y="14943"/>
                      <a:pt x="17271" y="14393"/>
                      <a:pt x="17271" y="13718"/>
                    </a:cubicBezTo>
                    <a:lnTo>
                      <a:pt x="18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12532825" y="1409122"/>
                <a:ext cx="368823" cy="32570"/>
              </a:xfrm>
              <a:custGeom>
                <a:avLst/>
                <a:gdLst/>
                <a:ahLst/>
                <a:cxnLst/>
                <a:rect l="l" t="t" r="r" b="b"/>
                <a:pathLst>
                  <a:path w="17269" h="1525" extrusionOk="0">
                    <a:moveTo>
                      <a:pt x="17267" y="1"/>
                    </a:moveTo>
                    <a:lnTo>
                      <a:pt x="0" y="28"/>
                    </a:lnTo>
                    <a:lnTo>
                      <a:pt x="2" y="1524"/>
                    </a:lnTo>
                    <a:lnTo>
                      <a:pt x="17268" y="1497"/>
                    </a:lnTo>
                    <a:lnTo>
                      <a:pt x="172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12666395" y="1095722"/>
                <a:ext cx="271133" cy="69027"/>
              </a:xfrm>
              <a:custGeom>
                <a:avLst/>
                <a:gdLst/>
                <a:ahLst/>
                <a:cxnLst/>
                <a:rect l="l" t="t" r="r" b="b"/>
                <a:pathLst>
                  <a:path w="12695" h="3232" extrusionOk="0">
                    <a:moveTo>
                      <a:pt x="12577" y="1"/>
                    </a:moveTo>
                    <a:lnTo>
                      <a:pt x="111" y="20"/>
                    </a:lnTo>
                    <a:cubicBezTo>
                      <a:pt x="51" y="20"/>
                      <a:pt x="0" y="70"/>
                      <a:pt x="2" y="131"/>
                    </a:cubicBezTo>
                    <a:lnTo>
                      <a:pt x="6" y="3120"/>
                    </a:lnTo>
                    <a:cubicBezTo>
                      <a:pt x="6" y="3182"/>
                      <a:pt x="56" y="3231"/>
                      <a:pt x="117" y="3231"/>
                    </a:cubicBezTo>
                    <a:lnTo>
                      <a:pt x="12583" y="3212"/>
                    </a:lnTo>
                    <a:cubicBezTo>
                      <a:pt x="12643" y="3212"/>
                      <a:pt x="12694" y="3162"/>
                      <a:pt x="12693" y="3101"/>
                    </a:cubicBezTo>
                    <a:lnTo>
                      <a:pt x="12688" y="112"/>
                    </a:lnTo>
                    <a:cubicBezTo>
                      <a:pt x="12688" y="50"/>
                      <a:pt x="12639" y="1"/>
                      <a:pt x="125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12686001" y="1068705"/>
                <a:ext cx="59182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66" extrusionOk="0">
                    <a:moveTo>
                      <a:pt x="1436" y="0"/>
                    </a:moveTo>
                    <a:cubicBezTo>
                      <a:pt x="897" y="2"/>
                      <a:pt x="412" y="326"/>
                      <a:pt x="207" y="825"/>
                    </a:cubicBezTo>
                    <a:cubicBezTo>
                      <a:pt x="1" y="1323"/>
                      <a:pt x="115" y="1896"/>
                      <a:pt x="496" y="2276"/>
                    </a:cubicBezTo>
                    <a:cubicBezTo>
                      <a:pt x="752" y="2531"/>
                      <a:pt x="1092" y="2665"/>
                      <a:pt x="1438" y="2665"/>
                    </a:cubicBezTo>
                    <a:cubicBezTo>
                      <a:pt x="1610" y="2665"/>
                      <a:pt x="1784" y="2632"/>
                      <a:pt x="1949" y="2563"/>
                    </a:cubicBezTo>
                    <a:cubicBezTo>
                      <a:pt x="2448" y="2356"/>
                      <a:pt x="2771" y="1869"/>
                      <a:pt x="2771" y="1330"/>
                    </a:cubicBezTo>
                    <a:cubicBezTo>
                      <a:pt x="2769" y="595"/>
                      <a:pt x="2172" y="0"/>
                      <a:pt x="14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45"/>
              <p:cNvSpPr/>
              <p:nvPr/>
            </p:nvSpPr>
            <p:spPr>
              <a:xfrm>
                <a:off x="12742855" y="1068641"/>
                <a:ext cx="59203" cy="56896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664" extrusionOk="0">
                    <a:moveTo>
                      <a:pt x="1440" y="0"/>
                    </a:moveTo>
                    <a:cubicBezTo>
                      <a:pt x="1439" y="0"/>
                      <a:pt x="1438" y="0"/>
                      <a:pt x="1437" y="0"/>
                    </a:cubicBezTo>
                    <a:cubicBezTo>
                      <a:pt x="898" y="0"/>
                      <a:pt x="412" y="326"/>
                      <a:pt x="206" y="825"/>
                    </a:cubicBezTo>
                    <a:cubicBezTo>
                      <a:pt x="0" y="1321"/>
                      <a:pt x="116" y="1895"/>
                      <a:pt x="497" y="2276"/>
                    </a:cubicBezTo>
                    <a:cubicBezTo>
                      <a:pt x="752" y="2529"/>
                      <a:pt x="1091" y="2664"/>
                      <a:pt x="1437" y="2664"/>
                    </a:cubicBezTo>
                    <a:cubicBezTo>
                      <a:pt x="1610" y="2664"/>
                      <a:pt x="1784" y="2630"/>
                      <a:pt x="1950" y="2561"/>
                    </a:cubicBezTo>
                    <a:cubicBezTo>
                      <a:pt x="2447" y="2354"/>
                      <a:pt x="2772" y="1868"/>
                      <a:pt x="2770" y="1329"/>
                    </a:cubicBezTo>
                    <a:cubicBezTo>
                      <a:pt x="2769" y="596"/>
                      <a:pt x="2173" y="0"/>
                      <a:pt x="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45"/>
              <p:cNvSpPr/>
              <p:nvPr/>
            </p:nvSpPr>
            <p:spPr>
              <a:xfrm>
                <a:off x="12795757" y="1068534"/>
                <a:ext cx="62449" cy="56918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665" extrusionOk="0">
                    <a:moveTo>
                      <a:pt x="1462" y="1"/>
                    </a:moveTo>
                    <a:cubicBezTo>
                      <a:pt x="1121" y="1"/>
                      <a:pt x="780" y="131"/>
                      <a:pt x="520" y="391"/>
                    </a:cubicBezTo>
                    <a:cubicBezTo>
                      <a:pt x="0" y="911"/>
                      <a:pt x="0" y="1754"/>
                      <a:pt x="520" y="2274"/>
                    </a:cubicBezTo>
                    <a:cubicBezTo>
                      <a:pt x="780" y="2534"/>
                      <a:pt x="1121" y="2664"/>
                      <a:pt x="1462" y="2664"/>
                    </a:cubicBezTo>
                    <a:cubicBezTo>
                      <a:pt x="1803" y="2664"/>
                      <a:pt x="2144" y="2534"/>
                      <a:pt x="2404" y="2274"/>
                    </a:cubicBezTo>
                    <a:cubicBezTo>
                      <a:pt x="2923" y="1754"/>
                      <a:pt x="2923" y="911"/>
                      <a:pt x="2404" y="391"/>
                    </a:cubicBezTo>
                    <a:cubicBezTo>
                      <a:pt x="2144" y="131"/>
                      <a:pt x="1803" y="1"/>
                      <a:pt x="1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45"/>
              <p:cNvSpPr/>
              <p:nvPr/>
            </p:nvSpPr>
            <p:spPr>
              <a:xfrm>
                <a:off x="12853145" y="1068449"/>
                <a:ext cx="59203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666" extrusionOk="0">
                    <a:moveTo>
                      <a:pt x="1437" y="0"/>
                    </a:moveTo>
                    <a:cubicBezTo>
                      <a:pt x="898" y="2"/>
                      <a:pt x="412" y="326"/>
                      <a:pt x="206" y="825"/>
                    </a:cubicBezTo>
                    <a:cubicBezTo>
                      <a:pt x="1" y="1323"/>
                      <a:pt x="116" y="1896"/>
                      <a:pt x="497" y="2276"/>
                    </a:cubicBezTo>
                    <a:cubicBezTo>
                      <a:pt x="752" y="2531"/>
                      <a:pt x="1092" y="2665"/>
                      <a:pt x="1438" y="2665"/>
                    </a:cubicBezTo>
                    <a:cubicBezTo>
                      <a:pt x="1611" y="2665"/>
                      <a:pt x="1785" y="2632"/>
                      <a:pt x="1951" y="2563"/>
                    </a:cubicBezTo>
                    <a:cubicBezTo>
                      <a:pt x="2447" y="2356"/>
                      <a:pt x="2772" y="1869"/>
                      <a:pt x="2770" y="1330"/>
                    </a:cubicBezTo>
                    <a:cubicBezTo>
                      <a:pt x="2769" y="595"/>
                      <a:pt x="2171" y="0"/>
                      <a:pt x="14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45"/>
              <p:cNvSpPr/>
              <p:nvPr/>
            </p:nvSpPr>
            <p:spPr>
              <a:xfrm>
                <a:off x="12686065" y="1125601"/>
                <a:ext cx="59182" cy="56918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65" extrusionOk="0">
                    <a:moveTo>
                      <a:pt x="1439" y="1"/>
                    </a:moveTo>
                    <a:cubicBezTo>
                      <a:pt x="1438" y="1"/>
                      <a:pt x="1437" y="1"/>
                      <a:pt x="1436" y="1"/>
                    </a:cubicBezTo>
                    <a:cubicBezTo>
                      <a:pt x="897" y="1"/>
                      <a:pt x="412" y="327"/>
                      <a:pt x="207" y="825"/>
                    </a:cubicBezTo>
                    <a:cubicBezTo>
                      <a:pt x="1" y="1322"/>
                      <a:pt x="115" y="1895"/>
                      <a:pt x="498" y="2277"/>
                    </a:cubicBezTo>
                    <a:cubicBezTo>
                      <a:pt x="752" y="2530"/>
                      <a:pt x="1092" y="2664"/>
                      <a:pt x="1437" y="2664"/>
                    </a:cubicBezTo>
                    <a:cubicBezTo>
                      <a:pt x="1610" y="2664"/>
                      <a:pt x="1784" y="2631"/>
                      <a:pt x="1949" y="2562"/>
                    </a:cubicBezTo>
                    <a:cubicBezTo>
                      <a:pt x="2448" y="2355"/>
                      <a:pt x="2771" y="1868"/>
                      <a:pt x="2771" y="1330"/>
                    </a:cubicBezTo>
                    <a:cubicBezTo>
                      <a:pt x="2769" y="596"/>
                      <a:pt x="2173" y="1"/>
                      <a:pt x="1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12742940" y="1125516"/>
                <a:ext cx="59224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666" extrusionOk="0">
                    <a:moveTo>
                      <a:pt x="1439" y="0"/>
                    </a:moveTo>
                    <a:cubicBezTo>
                      <a:pt x="1438" y="0"/>
                      <a:pt x="1437" y="0"/>
                      <a:pt x="1436" y="0"/>
                    </a:cubicBezTo>
                    <a:cubicBezTo>
                      <a:pt x="897" y="0"/>
                      <a:pt x="412" y="326"/>
                      <a:pt x="207" y="825"/>
                    </a:cubicBezTo>
                    <a:cubicBezTo>
                      <a:pt x="1" y="1323"/>
                      <a:pt x="117" y="1895"/>
                      <a:pt x="498" y="2276"/>
                    </a:cubicBezTo>
                    <a:cubicBezTo>
                      <a:pt x="753" y="2530"/>
                      <a:pt x="1093" y="2665"/>
                      <a:pt x="1439" y="2665"/>
                    </a:cubicBezTo>
                    <a:cubicBezTo>
                      <a:pt x="1611" y="2665"/>
                      <a:pt x="1785" y="2632"/>
                      <a:pt x="1949" y="2563"/>
                    </a:cubicBezTo>
                    <a:cubicBezTo>
                      <a:pt x="2448" y="2356"/>
                      <a:pt x="2772" y="1869"/>
                      <a:pt x="2771" y="1331"/>
                    </a:cubicBezTo>
                    <a:cubicBezTo>
                      <a:pt x="2769" y="596"/>
                      <a:pt x="2173" y="0"/>
                      <a:pt x="14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>
                <a:off x="12796356" y="1125452"/>
                <a:ext cx="59182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66" extrusionOk="0">
                    <a:moveTo>
                      <a:pt x="1439" y="0"/>
                    </a:moveTo>
                    <a:cubicBezTo>
                      <a:pt x="1438" y="0"/>
                      <a:pt x="1437" y="0"/>
                      <a:pt x="1436" y="0"/>
                    </a:cubicBezTo>
                    <a:cubicBezTo>
                      <a:pt x="897" y="0"/>
                      <a:pt x="412" y="326"/>
                      <a:pt x="207" y="825"/>
                    </a:cubicBezTo>
                    <a:cubicBezTo>
                      <a:pt x="1" y="1323"/>
                      <a:pt x="115" y="1895"/>
                      <a:pt x="498" y="2276"/>
                    </a:cubicBezTo>
                    <a:cubicBezTo>
                      <a:pt x="753" y="2530"/>
                      <a:pt x="1093" y="2665"/>
                      <a:pt x="1439" y="2665"/>
                    </a:cubicBezTo>
                    <a:cubicBezTo>
                      <a:pt x="1611" y="2665"/>
                      <a:pt x="1785" y="2632"/>
                      <a:pt x="1949" y="2563"/>
                    </a:cubicBezTo>
                    <a:cubicBezTo>
                      <a:pt x="2448" y="2356"/>
                      <a:pt x="2771" y="1869"/>
                      <a:pt x="2771" y="1331"/>
                    </a:cubicBezTo>
                    <a:cubicBezTo>
                      <a:pt x="2769" y="596"/>
                      <a:pt x="2173" y="0"/>
                      <a:pt x="14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12853252" y="1125345"/>
                <a:ext cx="59203" cy="56918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665" extrusionOk="0">
                    <a:moveTo>
                      <a:pt x="1438" y="1"/>
                    </a:moveTo>
                    <a:cubicBezTo>
                      <a:pt x="1437" y="1"/>
                      <a:pt x="1436" y="1"/>
                      <a:pt x="1435" y="1"/>
                    </a:cubicBezTo>
                    <a:cubicBezTo>
                      <a:pt x="896" y="1"/>
                      <a:pt x="411" y="327"/>
                      <a:pt x="206" y="824"/>
                    </a:cubicBezTo>
                    <a:cubicBezTo>
                      <a:pt x="0" y="1322"/>
                      <a:pt x="116" y="1895"/>
                      <a:pt x="497" y="2275"/>
                    </a:cubicBezTo>
                    <a:cubicBezTo>
                      <a:pt x="751" y="2530"/>
                      <a:pt x="1091" y="2664"/>
                      <a:pt x="1437" y="2664"/>
                    </a:cubicBezTo>
                    <a:cubicBezTo>
                      <a:pt x="1609" y="2664"/>
                      <a:pt x="1783" y="2631"/>
                      <a:pt x="1949" y="2562"/>
                    </a:cubicBezTo>
                    <a:cubicBezTo>
                      <a:pt x="2447" y="2355"/>
                      <a:pt x="2771" y="1868"/>
                      <a:pt x="2770" y="1329"/>
                    </a:cubicBezTo>
                    <a:cubicBezTo>
                      <a:pt x="2768" y="595"/>
                      <a:pt x="2172" y="1"/>
                      <a:pt x="14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45"/>
              <p:cNvSpPr/>
              <p:nvPr/>
            </p:nvSpPr>
            <p:spPr>
              <a:xfrm>
                <a:off x="12677843" y="1256480"/>
                <a:ext cx="87224" cy="7069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331" extrusionOk="0">
                    <a:moveTo>
                      <a:pt x="165" y="1"/>
                    </a:moveTo>
                    <a:cubicBezTo>
                      <a:pt x="74" y="1"/>
                      <a:pt x="0" y="74"/>
                      <a:pt x="0" y="166"/>
                    </a:cubicBezTo>
                    <a:cubicBezTo>
                      <a:pt x="0" y="257"/>
                      <a:pt x="74" y="331"/>
                      <a:pt x="165" y="331"/>
                    </a:cubicBezTo>
                    <a:lnTo>
                      <a:pt x="3918" y="331"/>
                    </a:lnTo>
                    <a:cubicBezTo>
                      <a:pt x="4010" y="331"/>
                      <a:pt x="4083" y="257"/>
                      <a:pt x="4083" y="166"/>
                    </a:cubicBezTo>
                    <a:cubicBezTo>
                      <a:pt x="4083" y="74"/>
                      <a:pt x="4010" y="1"/>
                      <a:pt x="39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45"/>
              <p:cNvSpPr/>
              <p:nvPr/>
            </p:nvSpPr>
            <p:spPr>
              <a:xfrm>
                <a:off x="12677843" y="1218934"/>
                <a:ext cx="87224" cy="7091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332" extrusionOk="0">
                    <a:moveTo>
                      <a:pt x="165" y="1"/>
                    </a:moveTo>
                    <a:cubicBezTo>
                      <a:pt x="74" y="1"/>
                      <a:pt x="0" y="74"/>
                      <a:pt x="0" y="166"/>
                    </a:cubicBezTo>
                    <a:cubicBezTo>
                      <a:pt x="0" y="258"/>
                      <a:pt x="74" y="331"/>
                      <a:pt x="165" y="331"/>
                    </a:cubicBezTo>
                    <a:lnTo>
                      <a:pt x="3918" y="331"/>
                    </a:lnTo>
                    <a:cubicBezTo>
                      <a:pt x="4010" y="331"/>
                      <a:pt x="4083" y="258"/>
                      <a:pt x="4083" y="166"/>
                    </a:cubicBezTo>
                    <a:cubicBezTo>
                      <a:pt x="4083" y="74"/>
                      <a:pt x="4010" y="1"/>
                      <a:pt x="39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45"/>
              <p:cNvSpPr/>
              <p:nvPr/>
            </p:nvSpPr>
            <p:spPr>
              <a:xfrm>
                <a:off x="12669236" y="1288580"/>
                <a:ext cx="89381" cy="18709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876" extrusionOk="0">
                    <a:moveTo>
                      <a:pt x="176" y="0"/>
                    </a:moveTo>
                    <a:cubicBezTo>
                      <a:pt x="96" y="0"/>
                      <a:pt x="25" y="60"/>
                      <a:pt x="14" y="142"/>
                    </a:cubicBezTo>
                    <a:cubicBezTo>
                      <a:pt x="1" y="232"/>
                      <a:pt x="64" y="316"/>
                      <a:pt x="154" y="328"/>
                    </a:cubicBezTo>
                    <a:lnTo>
                      <a:pt x="3991" y="873"/>
                    </a:lnTo>
                    <a:cubicBezTo>
                      <a:pt x="3998" y="874"/>
                      <a:pt x="4006" y="876"/>
                      <a:pt x="4013" y="876"/>
                    </a:cubicBezTo>
                    <a:cubicBezTo>
                      <a:pt x="4100" y="874"/>
                      <a:pt x="4173" y="808"/>
                      <a:pt x="4179" y="721"/>
                    </a:cubicBezTo>
                    <a:cubicBezTo>
                      <a:pt x="4185" y="635"/>
                      <a:pt x="4123" y="559"/>
                      <a:pt x="4037" y="547"/>
                    </a:cubicBezTo>
                    <a:lnTo>
                      <a:pt x="200" y="2"/>
                    </a:lnTo>
                    <a:cubicBezTo>
                      <a:pt x="192" y="1"/>
                      <a:pt x="184" y="0"/>
                      <a:pt x="1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45"/>
              <p:cNvSpPr/>
              <p:nvPr/>
            </p:nvSpPr>
            <p:spPr>
              <a:xfrm>
                <a:off x="12842210" y="1112830"/>
                <a:ext cx="393341" cy="319722"/>
              </a:xfrm>
              <a:custGeom>
                <a:avLst/>
                <a:gdLst/>
                <a:ahLst/>
                <a:cxnLst/>
                <a:rect l="l" t="t" r="r" b="b"/>
                <a:pathLst>
                  <a:path w="18417" h="14970" extrusionOk="0">
                    <a:moveTo>
                      <a:pt x="18417" y="0"/>
                    </a:moveTo>
                    <a:lnTo>
                      <a:pt x="7109" y="18"/>
                    </a:lnTo>
                    <a:lnTo>
                      <a:pt x="7452" y="7003"/>
                    </a:lnTo>
                    <a:cubicBezTo>
                      <a:pt x="7633" y="7893"/>
                      <a:pt x="6953" y="8725"/>
                      <a:pt x="6044" y="8726"/>
                    </a:cubicBezTo>
                    <a:cubicBezTo>
                      <a:pt x="2704" y="8731"/>
                      <a:pt x="1" y="11443"/>
                      <a:pt x="5" y="14783"/>
                    </a:cubicBezTo>
                    <a:lnTo>
                      <a:pt x="5" y="14970"/>
                    </a:lnTo>
                    <a:lnTo>
                      <a:pt x="9059" y="14955"/>
                    </a:lnTo>
                    <a:lnTo>
                      <a:pt x="16047" y="14944"/>
                    </a:lnTo>
                    <a:cubicBezTo>
                      <a:pt x="16724" y="14943"/>
                      <a:pt x="17272" y="14393"/>
                      <a:pt x="17270" y="13718"/>
                    </a:cubicBezTo>
                    <a:lnTo>
                      <a:pt x="18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45"/>
              <p:cNvSpPr/>
              <p:nvPr/>
            </p:nvSpPr>
            <p:spPr>
              <a:xfrm>
                <a:off x="12842338" y="1409101"/>
                <a:ext cx="368865" cy="32592"/>
              </a:xfrm>
              <a:custGeom>
                <a:avLst/>
                <a:gdLst/>
                <a:ahLst/>
                <a:cxnLst/>
                <a:rect l="l" t="t" r="r" b="b"/>
                <a:pathLst>
                  <a:path w="17271" h="1526" extrusionOk="0">
                    <a:moveTo>
                      <a:pt x="17267" y="0"/>
                    </a:moveTo>
                    <a:lnTo>
                      <a:pt x="1" y="27"/>
                    </a:lnTo>
                    <a:lnTo>
                      <a:pt x="4" y="1525"/>
                    </a:lnTo>
                    <a:lnTo>
                      <a:pt x="17270" y="1498"/>
                    </a:lnTo>
                    <a:lnTo>
                      <a:pt x="17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12976015" y="1095658"/>
                <a:ext cx="271091" cy="69027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3232" extrusionOk="0">
                    <a:moveTo>
                      <a:pt x="12634" y="1"/>
                    </a:moveTo>
                    <a:lnTo>
                      <a:pt x="53" y="20"/>
                    </a:lnTo>
                    <a:cubicBezTo>
                      <a:pt x="23" y="20"/>
                      <a:pt x="0" y="44"/>
                      <a:pt x="0" y="73"/>
                    </a:cubicBezTo>
                    <a:lnTo>
                      <a:pt x="5" y="3179"/>
                    </a:lnTo>
                    <a:cubicBezTo>
                      <a:pt x="5" y="3209"/>
                      <a:pt x="29" y="3231"/>
                      <a:pt x="57" y="3231"/>
                    </a:cubicBezTo>
                    <a:lnTo>
                      <a:pt x="12640" y="3212"/>
                    </a:lnTo>
                    <a:cubicBezTo>
                      <a:pt x="12668" y="3212"/>
                      <a:pt x="12692" y="3188"/>
                      <a:pt x="12692" y="3159"/>
                    </a:cubicBezTo>
                    <a:lnTo>
                      <a:pt x="12686" y="53"/>
                    </a:lnTo>
                    <a:cubicBezTo>
                      <a:pt x="12686" y="25"/>
                      <a:pt x="12664" y="1"/>
                      <a:pt x="126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45"/>
              <p:cNvSpPr/>
              <p:nvPr/>
            </p:nvSpPr>
            <p:spPr>
              <a:xfrm>
                <a:off x="12995536" y="1068705"/>
                <a:ext cx="59160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666" extrusionOk="0">
                    <a:moveTo>
                      <a:pt x="1435" y="0"/>
                    </a:moveTo>
                    <a:cubicBezTo>
                      <a:pt x="896" y="2"/>
                      <a:pt x="412" y="326"/>
                      <a:pt x="206" y="825"/>
                    </a:cubicBezTo>
                    <a:cubicBezTo>
                      <a:pt x="0" y="1323"/>
                      <a:pt x="114" y="1896"/>
                      <a:pt x="496" y="2276"/>
                    </a:cubicBezTo>
                    <a:cubicBezTo>
                      <a:pt x="751" y="2531"/>
                      <a:pt x="1091" y="2665"/>
                      <a:pt x="1437" y="2665"/>
                    </a:cubicBezTo>
                    <a:cubicBezTo>
                      <a:pt x="1610" y="2665"/>
                      <a:pt x="1783" y="2632"/>
                      <a:pt x="1949" y="2563"/>
                    </a:cubicBezTo>
                    <a:cubicBezTo>
                      <a:pt x="2447" y="2356"/>
                      <a:pt x="2770" y="1869"/>
                      <a:pt x="2770" y="1330"/>
                    </a:cubicBezTo>
                    <a:cubicBezTo>
                      <a:pt x="2768" y="595"/>
                      <a:pt x="2171" y="0"/>
                      <a:pt x="1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45"/>
              <p:cNvSpPr/>
              <p:nvPr/>
            </p:nvSpPr>
            <p:spPr>
              <a:xfrm>
                <a:off x="13052411" y="1068641"/>
                <a:ext cx="59160" cy="56896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664" extrusionOk="0">
                    <a:moveTo>
                      <a:pt x="1438" y="0"/>
                    </a:moveTo>
                    <a:cubicBezTo>
                      <a:pt x="1437" y="0"/>
                      <a:pt x="1436" y="0"/>
                      <a:pt x="1435" y="0"/>
                    </a:cubicBezTo>
                    <a:cubicBezTo>
                      <a:pt x="897" y="0"/>
                      <a:pt x="412" y="326"/>
                      <a:pt x="206" y="825"/>
                    </a:cubicBezTo>
                    <a:cubicBezTo>
                      <a:pt x="0" y="1321"/>
                      <a:pt x="114" y="1895"/>
                      <a:pt x="497" y="2276"/>
                    </a:cubicBezTo>
                    <a:cubicBezTo>
                      <a:pt x="751" y="2529"/>
                      <a:pt x="1091" y="2664"/>
                      <a:pt x="1437" y="2664"/>
                    </a:cubicBezTo>
                    <a:cubicBezTo>
                      <a:pt x="1609" y="2664"/>
                      <a:pt x="1783" y="2630"/>
                      <a:pt x="1949" y="2561"/>
                    </a:cubicBezTo>
                    <a:cubicBezTo>
                      <a:pt x="2447" y="2354"/>
                      <a:pt x="2770" y="1868"/>
                      <a:pt x="2770" y="1329"/>
                    </a:cubicBezTo>
                    <a:cubicBezTo>
                      <a:pt x="2768" y="596"/>
                      <a:pt x="2173" y="0"/>
                      <a:pt x="14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45"/>
              <p:cNvSpPr/>
              <p:nvPr/>
            </p:nvSpPr>
            <p:spPr>
              <a:xfrm>
                <a:off x="13105313" y="1068534"/>
                <a:ext cx="62449" cy="56918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665" extrusionOk="0">
                    <a:moveTo>
                      <a:pt x="1461" y="1"/>
                    </a:moveTo>
                    <a:cubicBezTo>
                      <a:pt x="1120" y="1"/>
                      <a:pt x="779" y="131"/>
                      <a:pt x="520" y="391"/>
                    </a:cubicBezTo>
                    <a:cubicBezTo>
                      <a:pt x="0" y="911"/>
                      <a:pt x="0" y="1754"/>
                      <a:pt x="520" y="2274"/>
                    </a:cubicBezTo>
                    <a:cubicBezTo>
                      <a:pt x="779" y="2534"/>
                      <a:pt x="1120" y="2664"/>
                      <a:pt x="1461" y="2664"/>
                    </a:cubicBezTo>
                    <a:cubicBezTo>
                      <a:pt x="1802" y="2664"/>
                      <a:pt x="2143" y="2534"/>
                      <a:pt x="2404" y="2274"/>
                    </a:cubicBezTo>
                    <a:cubicBezTo>
                      <a:pt x="2923" y="1754"/>
                      <a:pt x="2923" y="911"/>
                      <a:pt x="2404" y="391"/>
                    </a:cubicBezTo>
                    <a:cubicBezTo>
                      <a:pt x="2143" y="131"/>
                      <a:pt x="1802" y="1"/>
                      <a:pt x="14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45"/>
              <p:cNvSpPr/>
              <p:nvPr/>
            </p:nvSpPr>
            <p:spPr>
              <a:xfrm>
                <a:off x="13162702" y="1068449"/>
                <a:ext cx="59160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2666" extrusionOk="0">
                    <a:moveTo>
                      <a:pt x="1435" y="0"/>
                    </a:moveTo>
                    <a:cubicBezTo>
                      <a:pt x="897" y="2"/>
                      <a:pt x="412" y="326"/>
                      <a:pt x="206" y="825"/>
                    </a:cubicBezTo>
                    <a:cubicBezTo>
                      <a:pt x="0" y="1323"/>
                      <a:pt x="114" y="1896"/>
                      <a:pt x="497" y="2276"/>
                    </a:cubicBezTo>
                    <a:cubicBezTo>
                      <a:pt x="752" y="2531"/>
                      <a:pt x="1092" y="2665"/>
                      <a:pt x="1437" y="2665"/>
                    </a:cubicBezTo>
                    <a:cubicBezTo>
                      <a:pt x="1610" y="2665"/>
                      <a:pt x="1784" y="2632"/>
                      <a:pt x="1949" y="2563"/>
                    </a:cubicBezTo>
                    <a:cubicBezTo>
                      <a:pt x="2447" y="2356"/>
                      <a:pt x="2770" y="1869"/>
                      <a:pt x="2770" y="1330"/>
                    </a:cubicBezTo>
                    <a:cubicBezTo>
                      <a:pt x="2769" y="595"/>
                      <a:pt x="2171" y="0"/>
                      <a:pt x="1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45"/>
              <p:cNvSpPr/>
              <p:nvPr/>
            </p:nvSpPr>
            <p:spPr>
              <a:xfrm>
                <a:off x="12995600" y="1125601"/>
                <a:ext cx="59203" cy="56918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665" extrusionOk="0">
                    <a:moveTo>
                      <a:pt x="1440" y="1"/>
                    </a:moveTo>
                    <a:cubicBezTo>
                      <a:pt x="1439" y="1"/>
                      <a:pt x="1438" y="1"/>
                      <a:pt x="1437" y="1"/>
                    </a:cubicBezTo>
                    <a:cubicBezTo>
                      <a:pt x="898" y="1"/>
                      <a:pt x="412" y="327"/>
                      <a:pt x="206" y="825"/>
                    </a:cubicBezTo>
                    <a:cubicBezTo>
                      <a:pt x="0" y="1322"/>
                      <a:pt x="116" y="1895"/>
                      <a:pt x="497" y="2277"/>
                    </a:cubicBezTo>
                    <a:cubicBezTo>
                      <a:pt x="751" y="2530"/>
                      <a:pt x="1091" y="2664"/>
                      <a:pt x="1437" y="2664"/>
                    </a:cubicBezTo>
                    <a:cubicBezTo>
                      <a:pt x="1610" y="2664"/>
                      <a:pt x="1784" y="2631"/>
                      <a:pt x="1950" y="2562"/>
                    </a:cubicBezTo>
                    <a:cubicBezTo>
                      <a:pt x="2447" y="2355"/>
                      <a:pt x="2771" y="1868"/>
                      <a:pt x="2770" y="1330"/>
                    </a:cubicBezTo>
                    <a:cubicBezTo>
                      <a:pt x="2768" y="596"/>
                      <a:pt x="2174" y="1"/>
                      <a:pt x="14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45"/>
              <p:cNvSpPr/>
              <p:nvPr/>
            </p:nvSpPr>
            <p:spPr>
              <a:xfrm>
                <a:off x="13052496" y="1125516"/>
                <a:ext cx="59182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66" extrusionOk="0">
                    <a:moveTo>
                      <a:pt x="1439" y="0"/>
                    </a:moveTo>
                    <a:cubicBezTo>
                      <a:pt x="1438" y="0"/>
                      <a:pt x="1437" y="0"/>
                      <a:pt x="1436" y="0"/>
                    </a:cubicBezTo>
                    <a:cubicBezTo>
                      <a:pt x="897" y="0"/>
                      <a:pt x="412" y="326"/>
                      <a:pt x="206" y="825"/>
                    </a:cubicBezTo>
                    <a:cubicBezTo>
                      <a:pt x="1" y="1323"/>
                      <a:pt x="115" y="1895"/>
                      <a:pt x="496" y="2276"/>
                    </a:cubicBezTo>
                    <a:cubicBezTo>
                      <a:pt x="752" y="2530"/>
                      <a:pt x="1093" y="2665"/>
                      <a:pt x="1439" y="2665"/>
                    </a:cubicBezTo>
                    <a:cubicBezTo>
                      <a:pt x="1611" y="2665"/>
                      <a:pt x="1784" y="2632"/>
                      <a:pt x="1949" y="2563"/>
                    </a:cubicBezTo>
                    <a:cubicBezTo>
                      <a:pt x="2448" y="2356"/>
                      <a:pt x="2770" y="1869"/>
                      <a:pt x="2770" y="1331"/>
                    </a:cubicBezTo>
                    <a:cubicBezTo>
                      <a:pt x="2769" y="596"/>
                      <a:pt x="2173" y="0"/>
                      <a:pt x="14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45"/>
              <p:cNvSpPr/>
              <p:nvPr/>
            </p:nvSpPr>
            <p:spPr>
              <a:xfrm>
                <a:off x="13105890" y="1125452"/>
                <a:ext cx="59203" cy="56939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666" extrusionOk="0">
                    <a:moveTo>
                      <a:pt x="1440" y="0"/>
                    </a:moveTo>
                    <a:cubicBezTo>
                      <a:pt x="1439" y="0"/>
                      <a:pt x="1438" y="0"/>
                      <a:pt x="1437" y="0"/>
                    </a:cubicBezTo>
                    <a:cubicBezTo>
                      <a:pt x="898" y="0"/>
                      <a:pt x="412" y="326"/>
                      <a:pt x="206" y="825"/>
                    </a:cubicBezTo>
                    <a:cubicBezTo>
                      <a:pt x="0" y="1323"/>
                      <a:pt x="116" y="1895"/>
                      <a:pt x="497" y="2276"/>
                    </a:cubicBezTo>
                    <a:cubicBezTo>
                      <a:pt x="753" y="2530"/>
                      <a:pt x="1093" y="2665"/>
                      <a:pt x="1439" y="2665"/>
                    </a:cubicBezTo>
                    <a:cubicBezTo>
                      <a:pt x="1611" y="2665"/>
                      <a:pt x="1785" y="2632"/>
                      <a:pt x="1950" y="2563"/>
                    </a:cubicBezTo>
                    <a:cubicBezTo>
                      <a:pt x="2447" y="2356"/>
                      <a:pt x="2771" y="1869"/>
                      <a:pt x="2770" y="1331"/>
                    </a:cubicBezTo>
                    <a:cubicBezTo>
                      <a:pt x="2768" y="596"/>
                      <a:pt x="2174" y="0"/>
                      <a:pt x="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45"/>
              <p:cNvSpPr/>
              <p:nvPr/>
            </p:nvSpPr>
            <p:spPr>
              <a:xfrm>
                <a:off x="13162786" y="1125345"/>
                <a:ext cx="59182" cy="56918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665" extrusionOk="0">
                    <a:moveTo>
                      <a:pt x="1439" y="1"/>
                    </a:moveTo>
                    <a:cubicBezTo>
                      <a:pt x="1438" y="1"/>
                      <a:pt x="1437" y="1"/>
                      <a:pt x="1436" y="1"/>
                    </a:cubicBezTo>
                    <a:cubicBezTo>
                      <a:pt x="897" y="1"/>
                      <a:pt x="412" y="327"/>
                      <a:pt x="207" y="824"/>
                    </a:cubicBezTo>
                    <a:cubicBezTo>
                      <a:pt x="1" y="1322"/>
                      <a:pt x="115" y="1895"/>
                      <a:pt x="496" y="2275"/>
                    </a:cubicBezTo>
                    <a:cubicBezTo>
                      <a:pt x="752" y="2530"/>
                      <a:pt x="1092" y="2664"/>
                      <a:pt x="1438" y="2664"/>
                    </a:cubicBezTo>
                    <a:cubicBezTo>
                      <a:pt x="1610" y="2664"/>
                      <a:pt x="1784" y="2631"/>
                      <a:pt x="1949" y="2562"/>
                    </a:cubicBezTo>
                    <a:cubicBezTo>
                      <a:pt x="2446" y="2355"/>
                      <a:pt x="2771" y="1868"/>
                      <a:pt x="2771" y="1329"/>
                    </a:cubicBezTo>
                    <a:cubicBezTo>
                      <a:pt x="2769" y="595"/>
                      <a:pt x="2173" y="1"/>
                      <a:pt x="1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45"/>
              <p:cNvSpPr/>
              <p:nvPr/>
            </p:nvSpPr>
            <p:spPr>
              <a:xfrm>
                <a:off x="12987356" y="1256480"/>
                <a:ext cx="87267" cy="7069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331" extrusionOk="0">
                    <a:moveTo>
                      <a:pt x="166" y="1"/>
                    </a:moveTo>
                    <a:cubicBezTo>
                      <a:pt x="74" y="1"/>
                      <a:pt x="0" y="74"/>
                      <a:pt x="0" y="166"/>
                    </a:cubicBezTo>
                    <a:cubicBezTo>
                      <a:pt x="0" y="257"/>
                      <a:pt x="74" y="331"/>
                      <a:pt x="166" y="331"/>
                    </a:cubicBezTo>
                    <a:lnTo>
                      <a:pt x="3920" y="331"/>
                    </a:lnTo>
                    <a:cubicBezTo>
                      <a:pt x="4012" y="331"/>
                      <a:pt x="4085" y="257"/>
                      <a:pt x="4085" y="166"/>
                    </a:cubicBezTo>
                    <a:cubicBezTo>
                      <a:pt x="4085" y="74"/>
                      <a:pt x="4012" y="1"/>
                      <a:pt x="39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45"/>
              <p:cNvSpPr/>
              <p:nvPr/>
            </p:nvSpPr>
            <p:spPr>
              <a:xfrm>
                <a:off x="12987356" y="1218934"/>
                <a:ext cx="87267" cy="7091"/>
              </a:xfrm>
              <a:custGeom>
                <a:avLst/>
                <a:gdLst/>
                <a:ahLst/>
                <a:cxnLst/>
                <a:rect l="l" t="t" r="r" b="b"/>
                <a:pathLst>
                  <a:path w="4086" h="332" extrusionOk="0">
                    <a:moveTo>
                      <a:pt x="166" y="1"/>
                    </a:moveTo>
                    <a:cubicBezTo>
                      <a:pt x="74" y="1"/>
                      <a:pt x="0" y="74"/>
                      <a:pt x="0" y="166"/>
                    </a:cubicBezTo>
                    <a:cubicBezTo>
                      <a:pt x="0" y="258"/>
                      <a:pt x="74" y="331"/>
                      <a:pt x="166" y="331"/>
                    </a:cubicBezTo>
                    <a:lnTo>
                      <a:pt x="3920" y="331"/>
                    </a:lnTo>
                    <a:cubicBezTo>
                      <a:pt x="4012" y="331"/>
                      <a:pt x="4085" y="258"/>
                      <a:pt x="4085" y="166"/>
                    </a:cubicBezTo>
                    <a:cubicBezTo>
                      <a:pt x="4085" y="74"/>
                      <a:pt x="4012" y="1"/>
                      <a:pt x="39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45"/>
              <p:cNvSpPr/>
              <p:nvPr/>
            </p:nvSpPr>
            <p:spPr>
              <a:xfrm>
                <a:off x="12978791" y="1288580"/>
                <a:ext cx="89338" cy="18709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876" extrusionOk="0">
                    <a:moveTo>
                      <a:pt x="176" y="0"/>
                    </a:moveTo>
                    <a:cubicBezTo>
                      <a:pt x="95" y="0"/>
                      <a:pt x="25" y="60"/>
                      <a:pt x="13" y="142"/>
                    </a:cubicBezTo>
                    <a:cubicBezTo>
                      <a:pt x="1" y="232"/>
                      <a:pt x="64" y="316"/>
                      <a:pt x="154" y="328"/>
                    </a:cubicBezTo>
                    <a:lnTo>
                      <a:pt x="3991" y="873"/>
                    </a:lnTo>
                    <a:cubicBezTo>
                      <a:pt x="3998" y="874"/>
                      <a:pt x="4006" y="876"/>
                      <a:pt x="4013" y="876"/>
                    </a:cubicBezTo>
                    <a:cubicBezTo>
                      <a:pt x="4100" y="874"/>
                      <a:pt x="4171" y="808"/>
                      <a:pt x="4177" y="721"/>
                    </a:cubicBezTo>
                    <a:cubicBezTo>
                      <a:pt x="4183" y="635"/>
                      <a:pt x="4121" y="559"/>
                      <a:pt x="4036" y="547"/>
                    </a:cubicBezTo>
                    <a:lnTo>
                      <a:pt x="200" y="2"/>
                    </a:lnTo>
                    <a:cubicBezTo>
                      <a:pt x="192" y="1"/>
                      <a:pt x="184" y="0"/>
                      <a:pt x="1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45"/>
              <p:cNvSpPr/>
              <p:nvPr/>
            </p:nvSpPr>
            <p:spPr>
              <a:xfrm>
                <a:off x="12684592" y="-1340464"/>
                <a:ext cx="405066" cy="163299"/>
              </a:xfrm>
              <a:custGeom>
                <a:avLst/>
                <a:gdLst/>
                <a:ahLst/>
                <a:cxnLst/>
                <a:rect l="l" t="t" r="r" b="b"/>
                <a:pathLst>
                  <a:path w="18966" h="7646" extrusionOk="0">
                    <a:moveTo>
                      <a:pt x="1" y="0"/>
                    </a:moveTo>
                    <a:lnTo>
                      <a:pt x="2292" y="7646"/>
                    </a:lnTo>
                    <a:lnTo>
                      <a:pt x="18898" y="7646"/>
                    </a:lnTo>
                    <a:lnTo>
                      <a:pt x="18965" y="9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45"/>
              <p:cNvSpPr/>
              <p:nvPr/>
            </p:nvSpPr>
            <p:spPr>
              <a:xfrm>
                <a:off x="12475203" y="-1177954"/>
                <a:ext cx="447610" cy="390372"/>
              </a:xfrm>
              <a:custGeom>
                <a:avLst/>
                <a:gdLst/>
                <a:ahLst/>
                <a:cxnLst/>
                <a:rect l="l" t="t" r="r" b="b"/>
                <a:pathLst>
                  <a:path w="20958" h="18278" extrusionOk="0">
                    <a:moveTo>
                      <a:pt x="13211" y="1"/>
                    </a:moveTo>
                    <a:cubicBezTo>
                      <a:pt x="5915" y="1"/>
                      <a:pt x="1" y="5915"/>
                      <a:pt x="1" y="13211"/>
                    </a:cubicBezTo>
                    <a:lnTo>
                      <a:pt x="1" y="18277"/>
                    </a:lnTo>
                    <a:lnTo>
                      <a:pt x="9689" y="18277"/>
                    </a:lnTo>
                    <a:lnTo>
                      <a:pt x="20957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45"/>
              <p:cNvSpPr/>
              <p:nvPr/>
            </p:nvSpPr>
            <p:spPr>
              <a:xfrm>
                <a:off x="12586774" y="-1178168"/>
                <a:ext cx="719363" cy="1070865"/>
              </a:xfrm>
              <a:custGeom>
                <a:avLst/>
                <a:gdLst/>
                <a:ahLst/>
                <a:cxnLst/>
                <a:rect l="l" t="t" r="r" b="b"/>
                <a:pathLst>
                  <a:path w="33682" h="50140" extrusionOk="0">
                    <a:moveTo>
                      <a:pt x="11416" y="0"/>
                    </a:moveTo>
                    <a:cubicBezTo>
                      <a:pt x="4896" y="0"/>
                      <a:pt x="1" y="4895"/>
                      <a:pt x="1" y="11415"/>
                    </a:cubicBezTo>
                    <a:lnTo>
                      <a:pt x="215" y="50139"/>
                    </a:lnTo>
                    <a:lnTo>
                      <a:pt x="33681" y="50139"/>
                    </a:lnTo>
                    <a:lnTo>
                      <a:pt x="33657" y="41300"/>
                    </a:lnTo>
                    <a:lnTo>
                      <a:pt x="31746" y="29546"/>
                    </a:lnTo>
                    <a:lnTo>
                      <a:pt x="31492" y="3478"/>
                    </a:lnTo>
                    <a:lnTo>
                      <a:pt x="261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45"/>
              <p:cNvSpPr/>
              <p:nvPr/>
            </p:nvSpPr>
            <p:spPr>
              <a:xfrm>
                <a:off x="12698987" y="-1677549"/>
                <a:ext cx="332963" cy="229294"/>
              </a:xfrm>
              <a:custGeom>
                <a:avLst/>
                <a:gdLst/>
                <a:ahLst/>
                <a:cxnLst/>
                <a:rect l="l" t="t" r="r" b="b"/>
                <a:pathLst>
                  <a:path w="15590" h="10736" extrusionOk="0">
                    <a:moveTo>
                      <a:pt x="5222" y="0"/>
                    </a:moveTo>
                    <a:cubicBezTo>
                      <a:pt x="2338" y="0"/>
                      <a:pt x="1" y="2337"/>
                      <a:pt x="1" y="5221"/>
                    </a:cubicBezTo>
                    <a:cubicBezTo>
                      <a:pt x="1" y="5920"/>
                      <a:pt x="306" y="6060"/>
                      <a:pt x="791" y="6060"/>
                    </a:cubicBezTo>
                    <a:cubicBezTo>
                      <a:pt x="1003" y="6060"/>
                      <a:pt x="1249" y="6033"/>
                      <a:pt x="1519" y="6015"/>
                    </a:cubicBezTo>
                    <a:cubicBezTo>
                      <a:pt x="1657" y="6004"/>
                      <a:pt x="1795" y="5998"/>
                      <a:pt x="1934" y="5998"/>
                    </a:cubicBezTo>
                    <a:cubicBezTo>
                      <a:pt x="2053" y="5998"/>
                      <a:pt x="2172" y="6002"/>
                      <a:pt x="2292" y="6011"/>
                    </a:cubicBezTo>
                    <a:cubicBezTo>
                      <a:pt x="3641" y="6122"/>
                      <a:pt x="5491" y="6290"/>
                      <a:pt x="7163" y="6290"/>
                    </a:cubicBezTo>
                    <a:cubicBezTo>
                      <a:pt x="9220" y="6290"/>
                      <a:pt x="11007" y="6035"/>
                      <a:pt x="11264" y="5105"/>
                    </a:cubicBezTo>
                    <a:cubicBezTo>
                      <a:pt x="11264" y="5105"/>
                      <a:pt x="11998" y="10736"/>
                      <a:pt x="14238" y="10736"/>
                    </a:cubicBezTo>
                    <a:cubicBezTo>
                      <a:pt x="14278" y="10736"/>
                      <a:pt x="14318" y="10734"/>
                      <a:pt x="14358" y="10730"/>
                    </a:cubicBezTo>
                    <a:cubicBezTo>
                      <a:pt x="14577" y="10712"/>
                      <a:pt x="15579" y="10059"/>
                      <a:pt x="15588" y="10053"/>
                    </a:cubicBezTo>
                    <a:lnTo>
                      <a:pt x="15589" y="10052"/>
                    </a:lnTo>
                    <a:lnTo>
                      <a:pt x="15589" y="5221"/>
                    </a:lnTo>
                    <a:cubicBezTo>
                      <a:pt x="15589" y="2337"/>
                      <a:pt x="13252" y="0"/>
                      <a:pt x="103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45"/>
              <p:cNvSpPr/>
              <p:nvPr/>
            </p:nvSpPr>
            <p:spPr>
              <a:xfrm>
                <a:off x="12731407" y="-1513737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8138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45"/>
              <p:cNvSpPr/>
              <p:nvPr/>
            </p:nvSpPr>
            <p:spPr>
              <a:xfrm>
                <a:off x="12731386" y="-1568519"/>
                <a:ext cx="334053" cy="506514"/>
              </a:xfrm>
              <a:custGeom>
                <a:avLst/>
                <a:gdLst/>
                <a:ahLst/>
                <a:cxnLst/>
                <a:rect l="l" t="t" r="r" b="b"/>
                <a:pathLst>
                  <a:path w="15641" h="23716" extrusionOk="0">
                    <a:moveTo>
                      <a:pt x="9747" y="0"/>
                    </a:moveTo>
                    <a:cubicBezTo>
                      <a:pt x="9490" y="930"/>
                      <a:pt x="7703" y="1185"/>
                      <a:pt x="5646" y="1185"/>
                    </a:cubicBezTo>
                    <a:cubicBezTo>
                      <a:pt x="3974" y="1185"/>
                      <a:pt x="2124" y="1017"/>
                      <a:pt x="775" y="906"/>
                    </a:cubicBezTo>
                    <a:cubicBezTo>
                      <a:pt x="655" y="897"/>
                      <a:pt x="536" y="893"/>
                      <a:pt x="417" y="893"/>
                    </a:cubicBezTo>
                    <a:cubicBezTo>
                      <a:pt x="278" y="893"/>
                      <a:pt x="139" y="899"/>
                      <a:pt x="0" y="910"/>
                    </a:cubicBezTo>
                    <a:lnTo>
                      <a:pt x="0" y="12375"/>
                    </a:lnTo>
                    <a:cubicBezTo>
                      <a:pt x="0" y="14380"/>
                      <a:pt x="1581" y="16006"/>
                      <a:pt x="3528" y="16006"/>
                    </a:cubicBezTo>
                    <a:lnTo>
                      <a:pt x="4774" y="16006"/>
                    </a:lnTo>
                    <a:lnTo>
                      <a:pt x="4774" y="19106"/>
                    </a:lnTo>
                    <a:cubicBezTo>
                      <a:pt x="4774" y="21652"/>
                      <a:pt x="6544" y="23716"/>
                      <a:pt x="8728" y="23716"/>
                    </a:cubicBezTo>
                    <a:cubicBezTo>
                      <a:pt x="10911" y="23716"/>
                      <a:pt x="12682" y="21652"/>
                      <a:pt x="12682" y="19106"/>
                    </a:cubicBezTo>
                    <a:lnTo>
                      <a:pt x="12682" y="9964"/>
                    </a:lnTo>
                    <a:cubicBezTo>
                      <a:pt x="12682" y="9910"/>
                      <a:pt x="12676" y="9856"/>
                      <a:pt x="12674" y="9803"/>
                    </a:cubicBezTo>
                    <a:cubicBezTo>
                      <a:pt x="12676" y="9757"/>
                      <a:pt x="12682" y="9712"/>
                      <a:pt x="12682" y="9665"/>
                    </a:cubicBezTo>
                    <a:lnTo>
                      <a:pt x="12682" y="9285"/>
                    </a:lnTo>
                    <a:lnTo>
                      <a:pt x="13218" y="9285"/>
                    </a:lnTo>
                    <a:cubicBezTo>
                      <a:pt x="13220" y="9285"/>
                      <a:pt x="13222" y="9285"/>
                      <a:pt x="13224" y="9285"/>
                    </a:cubicBezTo>
                    <a:cubicBezTo>
                      <a:pt x="14299" y="9285"/>
                      <a:pt x="15224" y="8525"/>
                      <a:pt x="15432" y="7469"/>
                    </a:cubicBezTo>
                    <a:cubicBezTo>
                      <a:pt x="15641" y="6410"/>
                      <a:pt x="15069" y="5354"/>
                      <a:pt x="14071" y="4948"/>
                    </a:cubicBezTo>
                    <a:cubicBezTo>
                      <a:pt x="14062" y="4954"/>
                      <a:pt x="13060" y="5606"/>
                      <a:pt x="12841" y="5625"/>
                    </a:cubicBezTo>
                    <a:cubicBezTo>
                      <a:pt x="12800" y="5629"/>
                      <a:pt x="12760" y="5631"/>
                      <a:pt x="12720" y="5631"/>
                    </a:cubicBezTo>
                    <a:cubicBezTo>
                      <a:pt x="10480" y="5631"/>
                      <a:pt x="9747" y="0"/>
                      <a:pt x="97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45"/>
              <p:cNvSpPr/>
              <p:nvPr/>
            </p:nvSpPr>
            <p:spPr>
              <a:xfrm>
                <a:off x="13006791" y="-1441527"/>
                <a:ext cx="27466" cy="42288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980" extrusionOk="0">
                    <a:moveTo>
                      <a:pt x="858" y="1"/>
                    </a:moveTo>
                    <a:cubicBezTo>
                      <a:pt x="776" y="1"/>
                      <a:pt x="699" y="46"/>
                      <a:pt x="661" y="125"/>
                    </a:cubicBezTo>
                    <a:lnTo>
                      <a:pt x="0" y="1524"/>
                    </a:lnTo>
                    <a:lnTo>
                      <a:pt x="958" y="1960"/>
                    </a:lnTo>
                    <a:cubicBezTo>
                      <a:pt x="986" y="1973"/>
                      <a:pt x="1016" y="1979"/>
                      <a:pt x="1048" y="1979"/>
                    </a:cubicBezTo>
                    <a:cubicBezTo>
                      <a:pt x="1152" y="1979"/>
                      <a:pt x="1242" y="1907"/>
                      <a:pt x="1264" y="1806"/>
                    </a:cubicBezTo>
                    <a:cubicBezTo>
                      <a:pt x="1285" y="1704"/>
                      <a:pt x="1234" y="1602"/>
                      <a:pt x="1140" y="1559"/>
                    </a:cubicBezTo>
                    <a:lnTo>
                      <a:pt x="589" y="1308"/>
                    </a:lnTo>
                    <a:lnTo>
                      <a:pt x="1058" y="313"/>
                    </a:lnTo>
                    <a:cubicBezTo>
                      <a:pt x="1108" y="203"/>
                      <a:pt x="1061" y="73"/>
                      <a:pt x="952" y="22"/>
                    </a:cubicBezTo>
                    <a:cubicBezTo>
                      <a:pt x="921" y="7"/>
                      <a:pt x="889" y="1"/>
                      <a:pt x="8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45"/>
              <p:cNvSpPr/>
              <p:nvPr/>
            </p:nvSpPr>
            <p:spPr>
              <a:xfrm>
                <a:off x="12954294" y="-1338413"/>
                <a:ext cx="350498" cy="1377260"/>
              </a:xfrm>
              <a:custGeom>
                <a:avLst/>
                <a:gdLst/>
                <a:ahLst/>
                <a:cxnLst/>
                <a:rect l="l" t="t" r="r" b="b"/>
                <a:pathLst>
                  <a:path w="16411" h="64486" extrusionOk="0">
                    <a:moveTo>
                      <a:pt x="6337" y="0"/>
                    </a:moveTo>
                    <a:lnTo>
                      <a:pt x="3048" y="2342"/>
                    </a:lnTo>
                    <a:cubicBezTo>
                      <a:pt x="1137" y="3704"/>
                      <a:pt x="1" y="5906"/>
                      <a:pt x="1" y="8254"/>
                    </a:cubicBezTo>
                    <a:lnTo>
                      <a:pt x="1" y="42464"/>
                    </a:lnTo>
                    <a:cubicBezTo>
                      <a:pt x="1" y="51607"/>
                      <a:pt x="5291" y="59925"/>
                      <a:pt x="13573" y="63804"/>
                    </a:cubicBezTo>
                    <a:lnTo>
                      <a:pt x="15030" y="64486"/>
                    </a:lnTo>
                    <a:lnTo>
                      <a:pt x="15545" y="62041"/>
                    </a:lnTo>
                    <a:cubicBezTo>
                      <a:pt x="16161" y="59119"/>
                      <a:pt x="16410" y="56133"/>
                      <a:pt x="16287" y="53151"/>
                    </a:cubicBezTo>
                    <a:lnTo>
                      <a:pt x="15991" y="45989"/>
                    </a:lnTo>
                    <a:lnTo>
                      <a:pt x="14576" y="11759"/>
                    </a:lnTo>
                    <a:cubicBezTo>
                      <a:pt x="14568" y="10930"/>
                      <a:pt x="14328" y="10123"/>
                      <a:pt x="13882" y="9425"/>
                    </a:cubicBezTo>
                    <a:cubicBezTo>
                      <a:pt x="13097" y="8195"/>
                      <a:pt x="11723" y="7377"/>
                      <a:pt x="10156" y="7377"/>
                    </a:cubicBezTo>
                    <a:lnTo>
                      <a:pt x="6207" y="7377"/>
                    </a:lnTo>
                    <a:lnTo>
                      <a:pt x="6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45"/>
              <p:cNvSpPr/>
              <p:nvPr/>
            </p:nvSpPr>
            <p:spPr>
              <a:xfrm>
                <a:off x="12946242" y="-457310"/>
                <a:ext cx="329803" cy="9440"/>
              </a:xfrm>
              <a:custGeom>
                <a:avLst/>
                <a:gdLst/>
                <a:ahLst/>
                <a:cxnLst/>
                <a:rect l="l" t="t" r="r" b="b"/>
                <a:pathLst>
                  <a:path w="15442" h="442" extrusionOk="0">
                    <a:moveTo>
                      <a:pt x="214" y="0"/>
                    </a:moveTo>
                    <a:cubicBezTo>
                      <a:pt x="95" y="3"/>
                      <a:pt x="1" y="101"/>
                      <a:pt x="1" y="221"/>
                    </a:cubicBezTo>
                    <a:cubicBezTo>
                      <a:pt x="1" y="340"/>
                      <a:pt x="95" y="437"/>
                      <a:pt x="214" y="442"/>
                    </a:cubicBezTo>
                    <a:lnTo>
                      <a:pt x="15227" y="442"/>
                    </a:lnTo>
                    <a:cubicBezTo>
                      <a:pt x="15346" y="437"/>
                      <a:pt x="15442" y="340"/>
                      <a:pt x="15442" y="221"/>
                    </a:cubicBezTo>
                    <a:cubicBezTo>
                      <a:pt x="15442" y="101"/>
                      <a:pt x="15346" y="3"/>
                      <a:pt x="15227" y="0"/>
                    </a:cubicBezTo>
                    <a:close/>
                  </a:path>
                </a:pathLst>
              </a:custGeom>
              <a:solidFill>
                <a:srgbClr val="373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45"/>
              <p:cNvSpPr/>
              <p:nvPr/>
            </p:nvSpPr>
            <p:spPr>
              <a:xfrm>
                <a:off x="12570436" y="-1340464"/>
                <a:ext cx="224019" cy="1364702"/>
              </a:xfrm>
              <a:custGeom>
                <a:avLst/>
                <a:gdLst/>
                <a:ahLst/>
                <a:cxnLst/>
                <a:rect l="l" t="t" r="r" b="b"/>
                <a:pathLst>
                  <a:path w="10489" h="63898" extrusionOk="0">
                    <a:moveTo>
                      <a:pt x="5346" y="0"/>
                    </a:moveTo>
                    <a:lnTo>
                      <a:pt x="6218" y="7781"/>
                    </a:lnTo>
                    <a:lnTo>
                      <a:pt x="3265" y="7781"/>
                    </a:lnTo>
                    <a:cubicBezTo>
                      <a:pt x="1758" y="7781"/>
                      <a:pt x="550" y="9025"/>
                      <a:pt x="593" y="10531"/>
                    </a:cubicBezTo>
                    <a:lnTo>
                      <a:pt x="0" y="63897"/>
                    </a:lnTo>
                    <a:cubicBezTo>
                      <a:pt x="4993" y="63360"/>
                      <a:pt x="10489" y="59146"/>
                      <a:pt x="10489" y="54125"/>
                    </a:cubicBezTo>
                    <a:lnTo>
                      <a:pt x="10489" y="9815"/>
                    </a:lnTo>
                    <a:cubicBezTo>
                      <a:pt x="10489" y="6879"/>
                      <a:pt x="9336" y="4061"/>
                      <a:pt x="7278" y="1967"/>
                    </a:cubicBezTo>
                    <a:lnTo>
                      <a:pt x="5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45"/>
              <p:cNvSpPr/>
              <p:nvPr/>
            </p:nvSpPr>
            <p:spPr>
              <a:xfrm>
                <a:off x="12571781" y="-737307"/>
                <a:ext cx="228675" cy="9419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441" extrusionOk="0">
                    <a:moveTo>
                      <a:pt x="219" y="1"/>
                    </a:moveTo>
                    <a:cubicBezTo>
                      <a:pt x="98" y="1"/>
                      <a:pt x="0" y="99"/>
                      <a:pt x="0" y="220"/>
                    </a:cubicBezTo>
                    <a:cubicBezTo>
                      <a:pt x="0" y="342"/>
                      <a:pt x="98" y="441"/>
                      <a:pt x="219" y="441"/>
                    </a:cubicBezTo>
                    <a:cubicBezTo>
                      <a:pt x="222" y="441"/>
                      <a:pt x="224" y="441"/>
                      <a:pt x="227" y="441"/>
                    </a:cubicBezTo>
                    <a:lnTo>
                      <a:pt x="10493" y="441"/>
                    </a:lnTo>
                    <a:cubicBezTo>
                      <a:pt x="10612" y="438"/>
                      <a:pt x="10707" y="340"/>
                      <a:pt x="10707" y="220"/>
                    </a:cubicBezTo>
                    <a:cubicBezTo>
                      <a:pt x="10707" y="101"/>
                      <a:pt x="10612" y="4"/>
                      <a:pt x="10493" y="1"/>
                    </a:cubicBezTo>
                    <a:lnTo>
                      <a:pt x="227" y="1"/>
                    </a:lnTo>
                    <a:cubicBezTo>
                      <a:pt x="224" y="1"/>
                      <a:pt x="222" y="1"/>
                      <a:pt x="219" y="1"/>
                    </a:cubicBezTo>
                    <a:close/>
                  </a:path>
                </a:pathLst>
              </a:custGeom>
              <a:solidFill>
                <a:srgbClr val="373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45"/>
              <p:cNvSpPr/>
              <p:nvPr/>
            </p:nvSpPr>
            <p:spPr>
              <a:xfrm>
                <a:off x="12571931" y="-596176"/>
                <a:ext cx="228653" cy="9419"/>
              </a:xfrm>
              <a:custGeom>
                <a:avLst/>
                <a:gdLst/>
                <a:ahLst/>
                <a:cxnLst/>
                <a:rect l="l" t="t" r="r" b="b"/>
                <a:pathLst>
                  <a:path w="10706" h="441" extrusionOk="0">
                    <a:moveTo>
                      <a:pt x="220" y="1"/>
                    </a:moveTo>
                    <a:cubicBezTo>
                      <a:pt x="98" y="1"/>
                      <a:pt x="1" y="100"/>
                      <a:pt x="1" y="222"/>
                    </a:cubicBezTo>
                    <a:cubicBezTo>
                      <a:pt x="1" y="342"/>
                      <a:pt x="98" y="441"/>
                      <a:pt x="220" y="441"/>
                    </a:cubicBezTo>
                    <a:lnTo>
                      <a:pt x="10486" y="441"/>
                    </a:lnTo>
                    <a:cubicBezTo>
                      <a:pt x="10607" y="441"/>
                      <a:pt x="10706" y="342"/>
                      <a:pt x="10706" y="222"/>
                    </a:cubicBezTo>
                    <a:cubicBezTo>
                      <a:pt x="10706" y="100"/>
                      <a:pt x="10607" y="1"/>
                      <a:pt x="10486" y="1"/>
                    </a:cubicBezTo>
                    <a:close/>
                  </a:path>
                </a:pathLst>
              </a:custGeom>
              <a:solidFill>
                <a:srgbClr val="373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45"/>
              <p:cNvSpPr/>
              <p:nvPr/>
            </p:nvSpPr>
            <p:spPr>
              <a:xfrm>
                <a:off x="12571781" y="-457310"/>
                <a:ext cx="228675" cy="9440"/>
              </a:xfrm>
              <a:custGeom>
                <a:avLst/>
                <a:gdLst/>
                <a:ahLst/>
                <a:cxnLst/>
                <a:rect l="l" t="t" r="r" b="b"/>
                <a:pathLst>
                  <a:path w="10707" h="442" extrusionOk="0">
                    <a:moveTo>
                      <a:pt x="221" y="0"/>
                    </a:moveTo>
                    <a:cubicBezTo>
                      <a:pt x="99" y="0"/>
                      <a:pt x="0" y="98"/>
                      <a:pt x="0" y="221"/>
                    </a:cubicBezTo>
                    <a:cubicBezTo>
                      <a:pt x="0" y="344"/>
                      <a:pt x="99" y="442"/>
                      <a:pt x="221" y="442"/>
                    </a:cubicBezTo>
                    <a:cubicBezTo>
                      <a:pt x="223" y="442"/>
                      <a:pt x="225" y="442"/>
                      <a:pt x="227" y="442"/>
                    </a:cubicBezTo>
                    <a:lnTo>
                      <a:pt x="10493" y="442"/>
                    </a:lnTo>
                    <a:cubicBezTo>
                      <a:pt x="10612" y="437"/>
                      <a:pt x="10707" y="340"/>
                      <a:pt x="10707" y="221"/>
                    </a:cubicBezTo>
                    <a:cubicBezTo>
                      <a:pt x="10707" y="101"/>
                      <a:pt x="10612" y="3"/>
                      <a:pt x="10493" y="0"/>
                    </a:cubicBezTo>
                    <a:lnTo>
                      <a:pt x="227" y="0"/>
                    </a:lnTo>
                    <a:cubicBezTo>
                      <a:pt x="225" y="0"/>
                      <a:pt x="223" y="0"/>
                      <a:pt x="221" y="0"/>
                    </a:cubicBezTo>
                    <a:close/>
                  </a:path>
                </a:pathLst>
              </a:custGeom>
              <a:solidFill>
                <a:srgbClr val="373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45"/>
              <p:cNvSpPr/>
              <p:nvPr/>
            </p:nvSpPr>
            <p:spPr>
              <a:xfrm>
                <a:off x="12566036" y="-316179"/>
                <a:ext cx="234548" cy="944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442" extrusionOk="0">
                    <a:moveTo>
                      <a:pt x="220" y="1"/>
                    </a:moveTo>
                    <a:cubicBezTo>
                      <a:pt x="98" y="1"/>
                      <a:pt x="0" y="100"/>
                      <a:pt x="0" y="221"/>
                    </a:cubicBezTo>
                    <a:cubicBezTo>
                      <a:pt x="0" y="343"/>
                      <a:pt x="98" y="442"/>
                      <a:pt x="220" y="442"/>
                    </a:cubicBezTo>
                    <a:lnTo>
                      <a:pt x="10762" y="442"/>
                    </a:lnTo>
                    <a:cubicBezTo>
                      <a:pt x="10883" y="442"/>
                      <a:pt x="10982" y="343"/>
                      <a:pt x="10982" y="221"/>
                    </a:cubicBezTo>
                    <a:cubicBezTo>
                      <a:pt x="10982" y="100"/>
                      <a:pt x="10883" y="1"/>
                      <a:pt x="10762" y="1"/>
                    </a:cubicBezTo>
                    <a:close/>
                  </a:path>
                </a:pathLst>
              </a:custGeom>
              <a:solidFill>
                <a:srgbClr val="373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45"/>
              <p:cNvSpPr/>
              <p:nvPr/>
            </p:nvSpPr>
            <p:spPr>
              <a:xfrm>
                <a:off x="12245930" y="-855392"/>
                <a:ext cx="569498" cy="569498"/>
              </a:xfrm>
              <a:custGeom>
                <a:avLst/>
                <a:gdLst/>
                <a:ahLst/>
                <a:cxnLst/>
                <a:rect l="l" t="t" r="r" b="b"/>
                <a:pathLst>
                  <a:path w="26665" h="26665" extrusionOk="0">
                    <a:moveTo>
                      <a:pt x="1685" y="1"/>
                    </a:moveTo>
                    <a:cubicBezTo>
                      <a:pt x="751" y="1"/>
                      <a:pt x="1" y="751"/>
                      <a:pt x="1" y="1685"/>
                    </a:cubicBezTo>
                    <a:lnTo>
                      <a:pt x="1" y="24982"/>
                    </a:lnTo>
                    <a:cubicBezTo>
                      <a:pt x="1" y="25914"/>
                      <a:pt x="751" y="26665"/>
                      <a:pt x="1685" y="26665"/>
                    </a:cubicBezTo>
                    <a:lnTo>
                      <a:pt x="24982" y="26665"/>
                    </a:lnTo>
                    <a:cubicBezTo>
                      <a:pt x="25914" y="26665"/>
                      <a:pt x="26665" y="25914"/>
                      <a:pt x="26665" y="24982"/>
                    </a:cubicBezTo>
                    <a:lnTo>
                      <a:pt x="26665" y="1685"/>
                    </a:lnTo>
                    <a:cubicBezTo>
                      <a:pt x="26665" y="751"/>
                      <a:pt x="25914" y="1"/>
                      <a:pt x="24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45"/>
              <p:cNvSpPr/>
              <p:nvPr/>
            </p:nvSpPr>
            <p:spPr>
              <a:xfrm>
                <a:off x="12525970" y="-865473"/>
                <a:ext cx="9440" cy="58904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7580" extrusionOk="0">
                    <a:moveTo>
                      <a:pt x="221" y="0"/>
                    </a:moveTo>
                    <a:cubicBezTo>
                      <a:pt x="102" y="0"/>
                      <a:pt x="5" y="95"/>
                      <a:pt x="0" y="215"/>
                    </a:cubicBezTo>
                    <a:lnTo>
                      <a:pt x="0" y="27359"/>
                    </a:lnTo>
                    <a:cubicBezTo>
                      <a:pt x="0" y="27480"/>
                      <a:pt x="99" y="27579"/>
                      <a:pt x="221" y="27579"/>
                    </a:cubicBezTo>
                    <a:cubicBezTo>
                      <a:pt x="342" y="27579"/>
                      <a:pt x="441" y="27480"/>
                      <a:pt x="441" y="27359"/>
                    </a:cubicBezTo>
                    <a:lnTo>
                      <a:pt x="441" y="215"/>
                    </a:lnTo>
                    <a:cubicBezTo>
                      <a:pt x="437" y="95"/>
                      <a:pt x="339" y="0"/>
                      <a:pt x="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45"/>
              <p:cNvSpPr/>
              <p:nvPr/>
            </p:nvSpPr>
            <p:spPr>
              <a:xfrm>
                <a:off x="12235871" y="-575737"/>
                <a:ext cx="591517" cy="9824"/>
              </a:xfrm>
              <a:custGeom>
                <a:avLst/>
                <a:gdLst/>
                <a:ahLst/>
                <a:cxnLst/>
                <a:rect l="l" t="t" r="r" b="b"/>
                <a:pathLst>
                  <a:path w="27696" h="460" extrusionOk="0">
                    <a:moveTo>
                      <a:pt x="27481" y="0"/>
                    </a:moveTo>
                    <a:lnTo>
                      <a:pt x="221" y="18"/>
                    </a:lnTo>
                    <a:cubicBezTo>
                      <a:pt x="99" y="18"/>
                      <a:pt x="0" y="117"/>
                      <a:pt x="0" y="239"/>
                    </a:cubicBezTo>
                    <a:cubicBezTo>
                      <a:pt x="0" y="360"/>
                      <a:pt x="99" y="459"/>
                      <a:pt x="221" y="459"/>
                    </a:cubicBezTo>
                    <a:lnTo>
                      <a:pt x="221" y="458"/>
                    </a:lnTo>
                    <a:lnTo>
                      <a:pt x="27481" y="440"/>
                    </a:lnTo>
                    <a:cubicBezTo>
                      <a:pt x="27601" y="437"/>
                      <a:pt x="27696" y="339"/>
                      <a:pt x="27696" y="219"/>
                    </a:cubicBezTo>
                    <a:cubicBezTo>
                      <a:pt x="27696" y="101"/>
                      <a:pt x="27601" y="3"/>
                      <a:pt x="27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45"/>
              <p:cNvSpPr/>
              <p:nvPr/>
            </p:nvSpPr>
            <p:spPr>
              <a:xfrm>
                <a:off x="12525777" y="-959510"/>
                <a:ext cx="177118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8293" h="5024" extrusionOk="0">
                    <a:moveTo>
                      <a:pt x="5487" y="440"/>
                    </a:moveTo>
                    <a:cubicBezTo>
                      <a:pt x="6277" y="440"/>
                      <a:pt x="7028" y="905"/>
                      <a:pt x="7356" y="1678"/>
                    </a:cubicBezTo>
                    <a:cubicBezTo>
                      <a:pt x="7791" y="2708"/>
                      <a:pt x="7309" y="3897"/>
                      <a:pt x="6279" y="4334"/>
                    </a:cubicBezTo>
                    <a:cubicBezTo>
                      <a:pt x="5852" y="4515"/>
                      <a:pt x="4756" y="4581"/>
                      <a:pt x="3479" y="4581"/>
                    </a:cubicBezTo>
                    <a:cubicBezTo>
                      <a:pt x="2581" y="4581"/>
                      <a:pt x="1593" y="4548"/>
                      <a:pt x="688" y="4499"/>
                    </a:cubicBezTo>
                    <a:cubicBezTo>
                      <a:pt x="2129" y="2843"/>
                      <a:pt x="3969" y="910"/>
                      <a:pt x="4699" y="601"/>
                    </a:cubicBezTo>
                    <a:cubicBezTo>
                      <a:pt x="4956" y="492"/>
                      <a:pt x="5224" y="440"/>
                      <a:pt x="5487" y="440"/>
                    </a:cubicBezTo>
                    <a:close/>
                    <a:moveTo>
                      <a:pt x="5485" y="0"/>
                    </a:moveTo>
                    <a:cubicBezTo>
                      <a:pt x="5165" y="0"/>
                      <a:pt x="4840" y="63"/>
                      <a:pt x="4528" y="195"/>
                    </a:cubicBezTo>
                    <a:cubicBezTo>
                      <a:pt x="3480" y="640"/>
                      <a:pt x="917" y="3556"/>
                      <a:pt x="158" y="4439"/>
                    </a:cubicBezTo>
                    <a:cubicBezTo>
                      <a:pt x="0" y="4622"/>
                      <a:pt x="120" y="4907"/>
                      <a:pt x="362" y="4921"/>
                    </a:cubicBezTo>
                    <a:cubicBezTo>
                      <a:pt x="949" y="4957"/>
                      <a:pt x="2229" y="5023"/>
                      <a:pt x="3486" y="5023"/>
                    </a:cubicBezTo>
                    <a:cubicBezTo>
                      <a:pt x="4720" y="5023"/>
                      <a:pt x="5933" y="4958"/>
                      <a:pt x="6449" y="4739"/>
                    </a:cubicBezTo>
                    <a:cubicBezTo>
                      <a:pt x="7703" y="4209"/>
                      <a:pt x="8293" y="2759"/>
                      <a:pt x="7761" y="1506"/>
                    </a:cubicBezTo>
                    <a:cubicBezTo>
                      <a:pt x="7362" y="566"/>
                      <a:pt x="6447" y="0"/>
                      <a:pt x="54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45"/>
              <p:cNvSpPr/>
              <p:nvPr/>
            </p:nvSpPr>
            <p:spPr>
              <a:xfrm>
                <a:off x="12525606" y="-863700"/>
                <a:ext cx="101726" cy="100957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4727" extrusionOk="0">
                    <a:moveTo>
                      <a:pt x="250" y="1"/>
                    </a:moveTo>
                    <a:cubicBezTo>
                      <a:pt x="220" y="1"/>
                      <a:pt x="189" y="7"/>
                      <a:pt x="160" y="21"/>
                    </a:cubicBezTo>
                    <a:cubicBezTo>
                      <a:pt x="50" y="69"/>
                      <a:pt x="1" y="195"/>
                      <a:pt x="46" y="306"/>
                    </a:cubicBezTo>
                    <a:cubicBezTo>
                      <a:pt x="115" y="459"/>
                      <a:pt x="1757" y="4069"/>
                      <a:pt x="4480" y="4721"/>
                    </a:cubicBezTo>
                    <a:cubicBezTo>
                      <a:pt x="4497" y="4724"/>
                      <a:pt x="4515" y="4727"/>
                      <a:pt x="4531" y="4727"/>
                    </a:cubicBezTo>
                    <a:lnTo>
                      <a:pt x="4531" y="4725"/>
                    </a:lnTo>
                    <a:cubicBezTo>
                      <a:pt x="4642" y="4725"/>
                      <a:pt x="4737" y="4643"/>
                      <a:pt x="4749" y="4532"/>
                    </a:cubicBezTo>
                    <a:cubicBezTo>
                      <a:pt x="4762" y="4421"/>
                      <a:pt x="4690" y="4317"/>
                      <a:pt x="4582" y="4291"/>
                    </a:cubicBezTo>
                    <a:cubicBezTo>
                      <a:pt x="2072" y="3692"/>
                      <a:pt x="463" y="162"/>
                      <a:pt x="448" y="126"/>
                    </a:cubicBezTo>
                    <a:cubicBezTo>
                      <a:pt x="410" y="47"/>
                      <a:pt x="331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45"/>
              <p:cNvSpPr/>
              <p:nvPr/>
            </p:nvSpPr>
            <p:spPr>
              <a:xfrm>
                <a:off x="12434239" y="-863786"/>
                <a:ext cx="101811" cy="101042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4731" extrusionOk="0">
                    <a:moveTo>
                      <a:pt x="4516" y="1"/>
                    </a:moveTo>
                    <a:cubicBezTo>
                      <a:pt x="4432" y="1"/>
                      <a:pt x="4351" y="49"/>
                      <a:pt x="4315" y="131"/>
                    </a:cubicBezTo>
                    <a:cubicBezTo>
                      <a:pt x="4300" y="166"/>
                      <a:pt x="2695" y="3696"/>
                      <a:pt x="180" y="4297"/>
                    </a:cubicBezTo>
                    <a:cubicBezTo>
                      <a:pt x="72" y="4322"/>
                      <a:pt x="0" y="4426"/>
                      <a:pt x="14" y="4536"/>
                    </a:cubicBezTo>
                    <a:cubicBezTo>
                      <a:pt x="27" y="4647"/>
                      <a:pt x="120" y="4731"/>
                      <a:pt x="231" y="4731"/>
                    </a:cubicBezTo>
                    <a:cubicBezTo>
                      <a:pt x="249" y="4731"/>
                      <a:pt x="266" y="4729"/>
                      <a:pt x="282" y="4725"/>
                    </a:cubicBezTo>
                    <a:cubicBezTo>
                      <a:pt x="3006" y="4075"/>
                      <a:pt x="4648" y="463"/>
                      <a:pt x="4717" y="310"/>
                    </a:cubicBezTo>
                    <a:cubicBezTo>
                      <a:pt x="4766" y="199"/>
                      <a:pt x="4717" y="70"/>
                      <a:pt x="4606" y="20"/>
                    </a:cubicBezTo>
                    <a:cubicBezTo>
                      <a:pt x="4577" y="7"/>
                      <a:pt x="4546" y="1"/>
                      <a:pt x="45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45"/>
              <p:cNvSpPr/>
              <p:nvPr/>
            </p:nvSpPr>
            <p:spPr>
              <a:xfrm>
                <a:off x="12578530" y="-578471"/>
                <a:ext cx="285379" cy="224553"/>
              </a:xfrm>
              <a:custGeom>
                <a:avLst/>
                <a:gdLst/>
                <a:ahLst/>
                <a:cxnLst/>
                <a:rect l="l" t="t" r="r" b="b"/>
                <a:pathLst>
                  <a:path w="13362" h="10514" extrusionOk="0">
                    <a:moveTo>
                      <a:pt x="5889" y="0"/>
                    </a:moveTo>
                    <a:cubicBezTo>
                      <a:pt x="5884" y="0"/>
                      <a:pt x="5880" y="0"/>
                      <a:pt x="5875" y="0"/>
                    </a:cubicBezTo>
                    <a:cubicBezTo>
                      <a:pt x="5756" y="8"/>
                      <a:pt x="5653" y="101"/>
                      <a:pt x="5572" y="203"/>
                    </a:cubicBezTo>
                    <a:cubicBezTo>
                      <a:pt x="5099" y="793"/>
                      <a:pt x="5174" y="1587"/>
                      <a:pt x="5561" y="2147"/>
                    </a:cubicBezTo>
                    <a:cubicBezTo>
                      <a:pt x="5788" y="2476"/>
                      <a:pt x="6072" y="2745"/>
                      <a:pt x="6370" y="2986"/>
                    </a:cubicBezTo>
                    <a:cubicBezTo>
                      <a:pt x="6485" y="3079"/>
                      <a:pt x="6581" y="3147"/>
                      <a:pt x="6609" y="3282"/>
                    </a:cubicBezTo>
                    <a:cubicBezTo>
                      <a:pt x="5003" y="3750"/>
                      <a:pt x="3212" y="3893"/>
                      <a:pt x="1549" y="4046"/>
                    </a:cubicBezTo>
                    <a:cubicBezTo>
                      <a:pt x="1217" y="4076"/>
                      <a:pt x="873" y="4106"/>
                      <a:pt x="577" y="4262"/>
                    </a:cubicBezTo>
                    <a:cubicBezTo>
                      <a:pt x="62" y="4534"/>
                      <a:pt x="1" y="5118"/>
                      <a:pt x="127" y="5634"/>
                    </a:cubicBezTo>
                    <a:cubicBezTo>
                      <a:pt x="333" y="6466"/>
                      <a:pt x="986" y="7113"/>
                      <a:pt x="1685" y="7610"/>
                    </a:cubicBezTo>
                    <a:cubicBezTo>
                      <a:pt x="3616" y="8979"/>
                      <a:pt x="5986" y="9489"/>
                      <a:pt x="8277" y="9887"/>
                    </a:cubicBezTo>
                    <a:cubicBezTo>
                      <a:pt x="8639" y="9950"/>
                      <a:pt x="12363" y="10513"/>
                      <a:pt x="12383" y="10513"/>
                    </a:cubicBezTo>
                    <a:cubicBezTo>
                      <a:pt x="12383" y="10513"/>
                      <a:pt x="12383" y="10513"/>
                      <a:pt x="12383" y="10513"/>
                    </a:cubicBezTo>
                    <a:cubicBezTo>
                      <a:pt x="12384" y="10510"/>
                      <a:pt x="13361" y="3965"/>
                      <a:pt x="13361" y="3965"/>
                    </a:cubicBezTo>
                    <a:cubicBezTo>
                      <a:pt x="13361" y="3965"/>
                      <a:pt x="12419" y="3872"/>
                      <a:pt x="11449" y="2928"/>
                    </a:cubicBezTo>
                    <a:cubicBezTo>
                      <a:pt x="10621" y="2123"/>
                      <a:pt x="9637" y="1990"/>
                      <a:pt x="9078" y="1990"/>
                    </a:cubicBezTo>
                    <a:cubicBezTo>
                      <a:pt x="8802" y="1990"/>
                      <a:pt x="8630" y="2023"/>
                      <a:pt x="8630" y="2023"/>
                    </a:cubicBezTo>
                    <a:cubicBezTo>
                      <a:pt x="7777" y="1442"/>
                      <a:pt x="7005" y="726"/>
                      <a:pt x="6165" y="122"/>
                    </a:cubicBezTo>
                    <a:cubicBezTo>
                      <a:pt x="6081" y="62"/>
                      <a:pt x="5990" y="0"/>
                      <a:pt x="58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45"/>
              <p:cNvSpPr/>
              <p:nvPr/>
            </p:nvSpPr>
            <p:spPr>
              <a:xfrm>
                <a:off x="12803510" y="-1137140"/>
                <a:ext cx="679532" cy="860600"/>
              </a:xfrm>
              <a:custGeom>
                <a:avLst/>
                <a:gdLst/>
                <a:ahLst/>
                <a:cxnLst/>
                <a:rect l="l" t="t" r="r" b="b"/>
                <a:pathLst>
                  <a:path w="31817" h="40295" extrusionOk="0">
                    <a:moveTo>
                      <a:pt x="20941" y="1"/>
                    </a:moveTo>
                    <a:cubicBezTo>
                      <a:pt x="21388" y="699"/>
                      <a:pt x="21628" y="1506"/>
                      <a:pt x="21636" y="2335"/>
                    </a:cubicBezTo>
                    <a:lnTo>
                      <a:pt x="22677" y="27540"/>
                    </a:lnTo>
                    <a:lnTo>
                      <a:pt x="2376" y="29158"/>
                    </a:lnTo>
                    <a:lnTo>
                      <a:pt x="1" y="37398"/>
                    </a:lnTo>
                    <a:lnTo>
                      <a:pt x="24788" y="40271"/>
                    </a:lnTo>
                    <a:cubicBezTo>
                      <a:pt x="24973" y="40286"/>
                      <a:pt x="25157" y="40294"/>
                      <a:pt x="25339" y="40294"/>
                    </a:cubicBezTo>
                    <a:cubicBezTo>
                      <a:pt x="28746" y="40294"/>
                      <a:pt x="31616" y="37625"/>
                      <a:pt x="31803" y="34160"/>
                    </a:cubicBezTo>
                    <a:cubicBezTo>
                      <a:pt x="31817" y="33865"/>
                      <a:pt x="31809" y="33571"/>
                      <a:pt x="31784" y="33279"/>
                    </a:cubicBezTo>
                    <a:cubicBezTo>
                      <a:pt x="31785" y="33193"/>
                      <a:pt x="31790" y="33107"/>
                      <a:pt x="31787" y="33022"/>
                    </a:cubicBezTo>
                    <a:cubicBezTo>
                      <a:pt x="31776" y="32577"/>
                      <a:pt x="31720" y="32135"/>
                      <a:pt x="31621" y="31702"/>
                    </a:cubicBezTo>
                    <a:lnTo>
                      <a:pt x="22936" y="2896"/>
                    </a:lnTo>
                    <a:lnTo>
                      <a:pt x="22927" y="2899"/>
                    </a:lnTo>
                    <a:cubicBezTo>
                      <a:pt x="22505" y="1789"/>
                      <a:pt x="21823" y="796"/>
                      <a:pt x="20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45"/>
              <p:cNvSpPr/>
              <p:nvPr/>
            </p:nvSpPr>
            <p:spPr>
              <a:xfrm>
                <a:off x="12361773" y="-959531"/>
                <a:ext cx="177118" cy="107321"/>
              </a:xfrm>
              <a:custGeom>
                <a:avLst/>
                <a:gdLst/>
                <a:ahLst/>
                <a:cxnLst/>
                <a:rect l="l" t="t" r="r" b="b"/>
                <a:pathLst>
                  <a:path w="8293" h="5025" extrusionOk="0">
                    <a:moveTo>
                      <a:pt x="2800" y="441"/>
                    </a:moveTo>
                    <a:cubicBezTo>
                      <a:pt x="2801" y="441"/>
                      <a:pt x="2802" y="441"/>
                      <a:pt x="2803" y="441"/>
                    </a:cubicBezTo>
                    <a:cubicBezTo>
                      <a:pt x="3075" y="441"/>
                      <a:pt x="3344" y="497"/>
                      <a:pt x="3594" y="602"/>
                    </a:cubicBezTo>
                    <a:cubicBezTo>
                      <a:pt x="4324" y="911"/>
                      <a:pt x="6166" y="2844"/>
                      <a:pt x="7605" y="4500"/>
                    </a:cubicBezTo>
                    <a:cubicBezTo>
                      <a:pt x="6700" y="4549"/>
                      <a:pt x="5712" y="4582"/>
                      <a:pt x="4814" y="4582"/>
                    </a:cubicBezTo>
                    <a:cubicBezTo>
                      <a:pt x="3537" y="4582"/>
                      <a:pt x="2441" y="4516"/>
                      <a:pt x="2014" y="4335"/>
                    </a:cubicBezTo>
                    <a:cubicBezTo>
                      <a:pt x="1123" y="3961"/>
                      <a:pt x="622" y="3011"/>
                      <a:pt x="813" y="2065"/>
                    </a:cubicBezTo>
                    <a:cubicBezTo>
                      <a:pt x="1005" y="1119"/>
                      <a:pt x="1836" y="441"/>
                      <a:pt x="2800" y="441"/>
                    </a:cubicBezTo>
                    <a:close/>
                    <a:moveTo>
                      <a:pt x="2805" y="0"/>
                    </a:moveTo>
                    <a:cubicBezTo>
                      <a:pt x="1843" y="0"/>
                      <a:pt x="929" y="566"/>
                      <a:pt x="530" y="1507"/>
                    </a:cubicBezTo>
                    <a:cubicBezTo>
                      <a:pt x="1" y="2762"/>
                      <a:pt x="586" y="4209"/>
                      <a:pt x="1841" y="4740"/>
                    </a:cubicBezTo>
                    <a:cubicBezTo>
                      <a:pt x="2360" y="4959"/>
                      <a:pt x="3572" y="5024"/>
                      <a:pt x="4806" y="5024"/>
                    </a:cubicBezTo>
                    <a:cubicBezTo>
                      <a:pt x="6064" y="5024"/>
                      <a:pt x="7343" y="4958"/>
                      <a:pt x="7931" y="4922"/>
                    </a:cubicBezTo>
                    <a:cubicBezTo>
                      <a:pt x="8173" y="4908"/>
                      <a:pt x="8293" y="4623"/>
                      <a:pt x="8135" y="4440"/>
                    </a:cubicBezTo>
                    <a:cubicBezTo>
                      <a:pt x="7376" y="3557"/>
                      <a:pt x="4815" y="641"/>
                      <a:pt x="3765" y="196"/>
                    </a:cubicBezTo>
                    <a:cubicBezTo>
                      <a:pt x="3451" y="63"/>
                      <a:pt x="3125" y="0"/>
                      <a:pt x="28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30" name="Google Shape;1730;p45"/>
          <p:cNvGrpSpPr/>
          <p:nvPr/>
        </p:nvGrpSpPr>
        <p:grpSpPr>
          <a:xfrm flipH="1">
            <a:off x="5774844" y="1496329"/>
            <a:ext cx="196955" cy="195990"/>
            <a:chOff x="-6313425" y="1453775"/>
            <a:chExt cx="147975" cy="147250"/>
          </a:xfrm>
        </p:grpSpPr>
        <p:sp>
          <p:nvSpPr>
            <p:cNvPr id="1731" name="Google Shape;1731;p45"/>
            <p:cNvSpPr/>
            <p:nvPr/>
          </p:nvSpPr>
          <p:spPr>
            <a:xfrm>
              <a:off x="-6199700" y="1507725"/>
              <a:ext cx="17350" cy="20825"/>
            </a:xfrm>
            <a:custGeom>
              <a:avLst/>
              <a:gdLst/>
              <a:ahLst/>
              <a:cxnLst/>
              <a:rect l="l" t="t" r="r" b="b"/>
              <a:pathLst>
                <a:path w="694" h="833" extrusionOk="0">
                  <a:moveTo>
                    <a:pt x="366" y="1"/>
                  </a:moveTo>
                  <a:cubicBezTo>
                    <a:pt x="202" y="1"/>
                    <a:pt x="53" y="162"/>
                    <a:pt x="27" y="378"/>
                  </a:cubicBezTo>
                  <a:cubicBezTo>
                    <a:pt x="1" y="607"/>
                    <a:pt x="120" y="809"/>
                    <a:pt x="297" y="830"/>
                  </a:cubicBezTo>
                  <a:cubicBezTo>
                    <a:pt x="307" y="832"/>
                    <a:pt x="318" y="832"/>
                    <a:pt x="328" y="832"/>
                  </a:cubicBezTo>
                  <a:cubicBezTo>
                    <a:pt x="491" y="832"/>
                    <a:pt x="640" y="670"/>
                    <a:pt x="665" y="455"/>
                  </a:cubicBezTo>
                  <a:cubicBezTo>
                    <a:pt x="693" y="226"/>
                    <a:pt x="572" y="24"/>
                    <a:pt x="396" y="3"/>
                  </a:cubicBezTo>
                  <a:cubicBezTo>
                    <a:pt x="386" y="1"/>
                    <a:pt x="376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-6299075" y="1506300"/>
              <a:ext cx="17350" cy="20825"/>
            </a:xfrm>
            <a:custGeom>
              <a:avLst/>
              <a:gdLst/>
              <a:ahLst/>
              <a:cxnLst/>
              <a:rect l="l" t="t" r="r" b="b"/>
              <a:pathLst>
                <a:path w="694" h="833" extrusionOk="0">
                  <a:moveTo>
                    <a:pt x="366" y="1"/>
                  </a:moveTo>
                  <a:cubicBezTo>
                    <a:pt x="202" y="1"/>
                    <a:pt x="55" y="163"/>
                    <a:pt x="29" y="378"/>
                  </a:cubicBezTo>
                  <a:cubicBezTo>
                    <a:pt x="1" y="607"/>
                    <a:pt x="122" y="809"/>
                    <a:pt x="297" y="830"/>
                  </a:cubicBezTo>
                  <a:cubicBezTo>
                    <a:pt x="307" y="832"/>
                    <a:pt x="317" y="832"/>
                    <a:pt x="327" y="832"/>
                  </a:cubicBezTo>
                  <a:cubicBezTo>
                    <a:pt x="492" y="832"/>
                    <a:pt x="641" y="671"/>
                    <a:pt x="667" y="455"/>
                  </a:cubicBezTo>
                  <a:cubicBezTo>
                    <a:pt x="694" y="226"/>
                    <a:pt x="573" y="24"/>
                    <a:pt x="397" y="3"/>
                  </a:cubicBezTo>
                  <a:cubicBezTo>
                    <a:pt x="387" y="1"/>
                    <a:pt x="376" y="1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-6207750" y="1453775"/>
              <a:ext cx="42300" cy="20950"/>
            </a:xfrm>
            <a:custGeom>
              <a:avLst/>
              <a:gdLst/>
              <a:ahLst/>
              <a:cxnLst/>
              <a:rect l="l" t="t" r="r" b="b"/>
              <a:pathLst>
                <a:path w="1692" h="838" extrusionOk="0">
                  <a:moveTo>
                    <a:pt x="639" y="1"/>
                  </a:moveTo>
                  <a:cubicBezTo>
                    <a:pt x="316" y="1"/>
                    <a:pt x="68" y="108"/>
                    <a:pt x="38" y="280"/>
                  </a:cubicBezTo>
                  <a:cubicBezTo>
                    <a:pt x="1" y="497"/>
                    <a:pt x="332" y="736"/>
                    <a:pt x="777" y="814"/>
                  </a:cubicBezTo>
                  <a:cubicBezTo>
                    <a:pt x="872" y="830"/>
                    <a:pt x="964" y="838"/>
                    <a:pt x="1050" y="838"/>
                  </a:cubicBezTo>
                  <a:cubicBezTo>
                    <a:pt x="1375" y="838"/>
                    <a:pt x="1625" y="731"/>
                    <a:pt x="1654" y="559"/>
                  </a:cubicBezTo>
                  <a:cubicBezTo>
                    <a:pt x="1692" y="342"/>
                    <a:pt x="1361" y="103"/>
                    <a:pt x="915" y="25"/>
                  </a:cubicBezTo>
                  <a:cubicBezTo>
                    <a:pt x="820" y="9"/>
                    <a:pt x="727" y="1"/>
                    <a:pt x="6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-6313425" y="1454100"/>
              <a:ext cx="42400" cy="21125"/>
            </a:xfrm>
            <a:custGeom>
              <a:avLst/>
              <a:gdLst/>
              <a:ahLst/>
              <a:cxnLst/>
              <a:rect l="l" t="t" r="r" b="b"/>
              <a:pathLst>
                <a:path w="1696" h="845" extrusionOk="0">
                  <a:moveTo>
                    <a:pt x="1074" y="1"/>
                  </a:moveTo>
                  <a:cubicBezTo>
                    <a:pt x="979" y="1"/>
                    <a:pt x="878" y="10"/>
                    <a:pt x="774" y="30"/>
                  </a:cubicBezTo>
                  <a:cubicBezTo>
                    <a:pt x="328" y="114"/>
                    <a:pt x="0" y="359"/>
                    <a:pt x="42" y="576"/>
                  </a:cubicBezTo>
                  <a:cubicBezTo>
                    <a:pt x="74" y="743"/>
                    <a:pt x="314" y="844"/>
                    <a:pt x="626" y="844"/>
                  </a:cubicBezTo>
                  <a:cubicBezTo>
                    <a:pt x="720" y="844"/>
                    <a:pt x="820" y="835"/>
                    <a:pt x="924" y="816"/>
                  </a:cubicBezTo>
                  <a:cubicBezTo>
                    <a:pt x="1368" y="730"/>
                    <a:pt x="1696" y="485"/>
                    <a:pt x="1654" y="268"/>
                  </a:cubicBezTo>
                  <a:cubicBezTo>
                    <a:pt x="1622" y="102"/>
                    <a:pt x="1383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-6240525" y="1470150"/>
              <a:ext cx="30750" cy="88750"/>
            </a:xfrm>
            <a:custGeom>
              <a:avLst/>
              <a:gdLst/>
              <a:ahLst/>
              <a:cxnLst/>
              <a:rect l="l" t="t" r="r" b="b"/>
              <a:pathLst>
                <a:path w="1230" h="3550" extrusionOk="0">
                  <a:moveTo>
                    <a:pt x="673" y="0"/>
                  </a:moveTo>
                  <a:cubicBezTo>
                    <a:pt x="646" y="0"/>
                    <a:pt x="618" y="20"/>
                    <a:pt x="623" y="56"/>
                  </a:cubicBezTo>
                  <a:cubicBezTo>
                    <a:pt x="658" y="648"/>
                    <a:pt x="882" y="3090"/>
                    <a:pt x="709" y="3260"/>
                  </a:cubicBezTo>
                  <a:cubicBezTo>
                    <a:pt x="673" y="3294"/>
                    <a:pt x="627" y="3308"/>
                    <a:pt x="577" y="3308"/>
                  </a:cubicBezTo>
                  <a:cubicBezTo>
                    <a:pt x="429" y="3308"/>
                    <a:pt x="242" y="3190"/>
                    <a:pt x="157" y="3137"/>
                  </a:cubicBezTo>
                  <a:cubicBezTo>
                    <a:pt x="140" y="3126"/>
                    <a:pt x="124" y="3122"/>
                    <a:pt x="109" y="3122"/>
                  </a:cubicBezTo>
                  <a:cubicBezTo>
                    <a:pt x="43" y="3122"/>
                    <a:pt x="1" y="3207"/>
                    <a:pt x="59" y="3264"/>
                  </a:cubicBezTo>
                  <a:cubicBezTo>
                    <a:pt x="209" y="3410"/>
                    <a:pt x="476" y="3550"/>
                    <a:pt x="726" y="3550"/>
                  </a:cubicBezTo>
                  <a:cubicBezTo>
                    <a:pt x="741" y="3550"/>
                    <a:pt x="756" y="3549"/>
                    <a:pt x="770" y="3548"/>
                  </a:cubicBezTo>
                  <a:cubicBezTo>
                    <a:pt x="1229" y="3515"/>
                    <a:pt x="924" y="988"/>
                    <a:pt x="721" y="41"/>
                  </a:cubicBezTo>
                  <a:cubicBezTo>
                    <a:pt x="715" y="13"/>
                    <a:pt x="694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-6289675" y="1565975"/>
              <a:ext cx="49175" cy="35050"/>
            </a:xfrm>
            <a:custGeom>
              <a:avLst/>
              <a:gdLst/>
              <a:ahLst/>
              <a:cxnLst/>
              <a:rect l="l" t="t" r="r" b="b"/>
              <a:pathLst>
                <a:path w="1967" h="1402" extrusionOk="0">
                  <a:moveTo>
                    <a:pt x="461" y="0"/>
                  </a:moveTo>
                  <a:cubicBezTo>
                    <a:pt x="262" y="0"/>
                    <a:pt x="117" y="142"/>
                    <a:pt x="45" y="314"/>
                  </a:cubicBezTo>
                  <a:lnTo>
                    <a:pt x="45" y="324"/>
                  </a:lnTo>
                  <a:cubicBezTo>
                    <a:pt x="29" y="368"/>
                    <a:pt x="17" y="413"/>
                    <a:pt x="11" y="459"/>
                  </a:cubicBezTo>
                  <a:cubicBezTo>
                    <a:pt x="5" y="477"/>
                    <a:pt x="10" y="491"/>
                    <a:pt x="4" y="510"/>
                  </a:cubicBezTo>
                  <a:cubicBezTo>
                    <a:pt x="1" y="550"/>
                    <a:pt x="4" y="592"/>
                    <a:pt x="10" y="633"/>
                  </a:cubicBezTo>
                  <a:cubicBezTo>
                    <a:pt x="65" y="957"/>
                    <a:pt x="387" y="1195"/>
                    <a:pt x="687" y="1303"/>
                  </a:cubicBezTo>
                  <a:cubicBezTo>
                    <a:pt x="842" y="1357"/>
                    <a:pt x="1038" y="1401"/>
                    <a:pt x="1229" y="1401"/>
                  </a:cubicBezTo>
                  <a:cubicBezTo>
                    <a:pt x="1343" y="1401"/>
                    <a:pt x="1455" y="1385"/>
                    <a:pt x="1555" y="1346"/>
                  </a:cubicBezTo>
                  <a:cubicBezTo>
                    <a:pt x="1618" y="1323"/>
                    <a:pt x="1675" y="1288"/>
                    <a:pt x="1726" y="1246"/>
                  </a:cubicBezTo>
                  <a:cubicBezTo>
                    <a:pt x="1780" y="1201"/>
                    <a:pt x="1825" y="1146"/>
                    <a:pt x="1855" y="1083"/>
                  </a:cubicBezTo>
                  <a:cubicBezTo>
                    <a:pt x="1885" y="1040"/>
                    <a:pt x="1906" y="992"/>
                    <a:pt x="1918" y="939"/>
                  </a:cubicBezTo>
                  <a:cubicBezTo>
                    <a:pt x="1967" y="773"/>
                    <a:pt x="1937" y="588"/>
                    <a:pt x="1769" y="461"/>
                  </a:cubicBezTo>
                  <a:cubicBezTo>
                    <a:pt x="1536" y="282"/>
                    <a:pt x="1341" y="332"/>
                    <a:pt x="1082" y="271"/>
                  </a:cubicBezTo>
                  <a:cubicBezTo>
                    <a:pt x="894" y="224"/>
                    <a:pt x="774" y="66"/>
                    <a:pt x="566" y="13"/>
                  </a:cubicBezTo>
                  <a:cubicBezTo>
                    <a:pt x="530" y="4"/>
                    <a:pt x="495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-6289450" y="1579175"/>
              <a:ext cx="38675" cy="21850"/>
            </a:xfrm>
            <a:custGeom>
              <a:avLst/>
              <a:gdLst/>
              <a:ahLst/>
              <a:cxnLst/>
              <a:rect l="l" t="t" r="r" b="b"/>
              <a:pathLst>
                <a:path w="1547" h="874" extrusionOk="0">
                  <a:moveTo>
                    <a:pt x="482" y="1"/>
                  </a:moveTo>
                  <a:cubicBezTo>
                    <a:pt x="316" y="1"/>
                    <a:pt x="152" y="36"/>
                    <a:pt x="1" y="105"/>
                  </a:cubicBezTo>
                  <a:cubicBezTo>
                    <a:pt x="56" y="429"/>
                    <a:pt x="378" y="667"/>
                    <a:pt x="678" y="775"/>
                  </a:cubicBezTo>
                  <a:cubicBezTo>
                    <a:pt x="833" y="829"/>
                    <a:pt x="1029" y="874"/>
                    <a:pt x="1220" y="874"/>
                  </a:cubicBezTo>
                  <a:cubicBezTo>
                    <a:pt x="1334" y="874"/>
                    <a:pt x="1447" y="858"/>
                    <a:pt x="1546" y="818"/>
                  </a:cubicBezTo>
                  <a:cubicBezTo>
                    <a:pt x="1488" y="385"/>
                    <a:pt x="1076" y="31"/>
                    <a:pt x="556" y="3"/>
                  </a:cubicBezTo>
                  <a:cubicBezTo>
                    <a:pt x="531" y="1"/>
                    <a:pt x="507" y="1"/>
                    <a:pt x="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8" name="Google Shape;1738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739" name="Google Shape;1739;p45"/>
          <p:cNvSpPr txBox="1"/>
          <p:nvPr/>
        </p:nvSpPr>
        <p:spPr>
          <a:xfrm>
            <a:off x="1704045" y="2099028"/>
            <a:ext cx="31572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더 간단하게 사용 가능</a:t>
            </a:r>
            <a:endParaRPr/>
          </a:p>
        </p:txBody>
      </p:sp>
      <p:sp>
        <p:nvSpPr>
          <p:cNvPr id="1740" name="Google Shape;1740;p45"/>
          <p:cNvSpPr txBox="1"/>
          <p:nvPr/>
        </p:nvSpPr>
        <p:spPr>
          <a:xfrm>
            <a:off x="1709577" y="3225764"/>
            <a:ext cx="31572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더 높은 사용성을 제공</a:t>
            </a:r>
            <a:endParaRPr/>
          </a:p>
        </p:txBody>
      </p:sp>
      <p:sp>
        <p:nvSpPr>
          <p:cNvPr id="1741" name="Google Shape;1741;p45"/>
          <p:cNvSpPr txBox="1"/>
          <p:nvPr/>
        </p:nvSpPr>
        <p:spPr>
          <a:xfrm>
            <a:off x="1709089" y="4260115"/>
            <a:ext cx="31572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더 쉽게 사용자가 접근 가능</a:t>
            </a:r>
            <a:endParaRPr/>
          </a:p>
        </p:txBody>
      </p:sp>
      <p:sp>
        <p:nvSpPr>
          <p:cNvPr id="1742" name="Google Shape;1742;p45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차별화 전략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46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벤치마킹 사이트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8" name="Google Shape;1748;p46"/>
          <p:cNvPicPr preferRelativeResize="0"/>
          <p:nvPr/>
        </p:nvPicPr>
        <p:blipFill rotWithShape="1">
          <a:blip r:embed="rId3">
            <a:alphaModFix/>
          </a:blip>
          <a:srcRect r="24222"/>
          <a:stretch/>
        </p:blipFill>
        <p:spPr>
          <a:xfrm>
            <a:off x="754601" y="1459117"/>
            <a:ext cx="5061292" cy="29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p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1750" name="Google Shape;1750;p46"/>
          <p:cNvSpPr txBox="1"/>
          <p:nvPr/>
        </p:nvSpPr>
        <p:spPr>
          <a:xfrm>
            <a:off x="6097538" y="1886912"/>
            <a:ext cx="279445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0" i="0" u="none" strike="noStrike" cap="none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docswave</a:t>
            </a:r>
            <a:endParaRPr sz="4400" b="0" i="0" u="none" strike="noStrike" cap="non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1751" name="Google Shape;1751;p46"/>
          <p:cNvSpPr txBox="1"/>
          <p:nvPr/>
        </p:nvSpPr>
        <p:spPr>
          <a:xfrm>
            <a:off x="6097538" y="2909987"/>
            <a:ext cx="2892108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전체적 색감 벤치마킹</a:t>
            </a:r>
            <a:endParaRPr/>
          </a:p>
        </p:txBody>
      </p:sp>
      <p:sp>
        <p:nvSpPr>
          <p:cNvPr id="1752" name="Google Shape;1752;p46"/>
          <p:cNvSpPr txBox="1"/>
          <p:nvPr/>
        </p:nvSpPr>
        <p:spPr>
          <a:xfrm>
            <a:off x="754601" y="1011762"/>
            <a:ext cx="2166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디자인 벤치마크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pic>
        <p:nvPicPr>
          <p:cNvPr id="1758" name="Google Shape;1758;p47"/>
          <p:cNvPicPr preferRelativeResize="0"/>
          <p:nvPr/>
        </p:nvPicPr>
        <p:blipFill rotWithShape="1">
          <a:blip r:embed="rId3">
            <a:alphaModFix/>
          </a:blip>
          <a:srcRect l="26324" t="12585" r="21886" b="1704"/>
          <a:stretch/>
        </p:blipFill>
        <p:spPr>
          <a:xfrm>
            <a:off x="937915" y="1463441"/>
            <a:ext cx="3275860" cy="271655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59" name="Google Shape;1759;p47"/>
          <p:cNvSpPr txBox="1"/>
          <p:nvPr/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</a:pPr>
            <a:r>
              <a:rPr lang="ko-KR"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벤치마킹 사이트</a:t>
            </a:r>
            <a:endParaRPr/>
          </a:p>
        </p:txBody>
      </p:sp>
      <p:sp>
        <p:nvSpPr>
          <p:cNvPr id="1760" name="Google Shape;1760;p47"/>
          <p:cNvSpPr txBox="1"/>
          <p:nvPr/>
        </p:nvSpPr>
        <p:spPr>
          <a:xfrm>
            <a:off x="754601" y="1011762"/>
            <a:ext cx="2166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디자인 벤치마크</a:t>
            </a:r>
            <a:endParaRPr/>
          </a:p>
        </p:txBody>
      </p:sp>
      <p:sp>
        <p:nvSpPr>
          <p:cNvPr id="1761" name="Google Shape;1761;p47"/>
          <p:cNvSpPr/>
          <p:nvPr/>
        </p:nvSpPr>
        <p:spPr>
          <a:xfrm>
            <a:off x="5618671" y="1614077"/>
            <a:ext cx="303580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0" i="0" u="none" strike="noStrike" cap="none">
                <a:solidFill>
                  <a:srgbClr val="051934"/>
                </a:solidFill>
                <a:latin typeface="Righteous"/>
                <a:ea typeface="Righteous"/>
                <a:cs typeface="Righteous"/>
                <a:sym typeface="Righteous"/>
              </a:rPr>
              <a:t>Mailplug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47"/>
          <p:cNvSpPr txBox="1"/>
          <p:nvPr/>
        </p:nvSpPr>
        <p:spPr>
          <a:xfrm>
            <a:off x="4898234" y="2910619"/>
            <a:ext cx="3959437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양식 디자인 벤치마킹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/>
          <p:nvPr/>
        </p:nvSpPr>
        <p:spPr>
          <a:xfrm rot="10148610">
            <a:off x="3364806" y="2716657"/>
            <a:ext cx="6528947" cy="4169126"/>
          </a:xfrm>
          <a:custGeom>
            <a:avLst/>
            <a:gdLst/>
            <a:ahLst/>
            <a:cxnLst/>
            <a:rect l="l" t="t" r="r" b="b"/>
            <a:pathLst>
              <a:path w="267477" h="170783" extrusionOk="0">
                <a:moveTo>
                  <a:pt x="128730" y="1"/>
                </a:moveTo>
                <a:cubicBezTo>
                  <a:pt x="107030" y="1"/>
                  <a:pt x="86362" y="4754"/>
                  <a:pt x="69496" y="14213"/>
                </a:cubicBezTo>
                <a:cubicBezTo>
                  <a:pt x="1" y="53187"/>
                  <a:pt x="29110" y="152962"/>
                  <a:pt x="51026" y="157813"/>
                </a:cubicBezTo>
                <a:cubicBezTo>
                  <a:pt x="51596" y="157939"/>
                  <a:pt x="52149" y="157998"/>
                  <a:pt x="52691" y="157998"/>
                </a:cubicBezTo>
                <a:cubicBezTo>
                  <a:pt x="60852" y="157998"/>
                  <a:pt x="66374" y="144505"/>
                  <a:pt x="85597" y="142332"/>
                </a:cubicBezTo>
                <a:cubicBezTo>
                  <a:pt x="87198" y="142151"/>
                  <a:pt x="88746" y="142065"/>
                  <a:pt x="90249" y="142065"/>
                </a:cubicBezTo>
                <a:cubicBezTo>
                  <a:pt x="114601" y="142065"/>
                  <a:pt x="127002" y="164593"/>
                  <a:pt x="157170" y="169733"/>
                </a:cubicBezTo>
                <a:cubicBezTo>
                  <a:pt x="161337" y="170443"/>
                  <a:pt x="165612" y="170782"/>
                  <a:pt x="169935" y="170782"/>
                </a:cubicBezTo>
                <a:cubicBezTo>
                  <a:pt x="197776" y="170782"/>
                  <a:pt x="227601" y="156717"/>
                  <a:pt x="243432" y="137183"/>
                </a:cubicBezTo>
                <a:cubicBezTo>
                  <a:pt x="267477" y="107511"/>
                  <a:pt x="260876" y="63187"/>
                  <a:pt x="224186" y="32380"/>
                </a:cubicBezTo>
                <a:cubicBezTo>
                  <a:pt x="196305" y="10741"/>
                  <a:pt x="161351" y="1"/>
                  <a:pt x="128730" y="1"/>
                </a:cubicBezTo>
                <a:close/>
              </a:path>
            </a:pathLst>
          </a:cu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 idx="2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0"/>
          <p:cNvSpPr txBox="1">
            <a:spLocks noGrp="1"/>
          </p:cNvSpPr>
          <p:nvPr>
            <p:ph type="title"/>
          </p:nvPr>
        </p:nvSpPr>
        <p:spPr>
          <a:xfrm>
            <a:off x="6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01</a:t>
            </a:r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title" idx="3"/>
          </p:nvPr>
        </p:nvSpPr>
        <p:spPr>
          <a:xfrm>
            <a:off x="-22500" y="200230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0"/>
          <p:cNvSpPr txBox="1">
            <a:spLocks noGrp="1"/>
          </p:cNvSpPr>
          <p:nvPr>
            <p:ph type="title" idx="4"/>
          </p:nvPr>
        </p:nvSpPr>
        <p:spPr>
          <a:xfrm>
            <a:off x="2169246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title" idx="5"/>
          </p:nvPr>
        </p:nvSpPr>
        <p:spPr>
          <a:xfrm>
            <a:off x="2146741" y="200230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latin typeface="Arial"/>
                <a:ea typeface="Arial"/>
                <a:cs typeface="Arial"/>
                <a:sym typeface="Arial"/>
              </a:rPr>
              <a:t>개요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0"/>
          <p:cNvSpPr txBox="1">
            <a:spLocks noGrp="1"/>
          </p:cNvSpPr>
          <p:nvPr>
            <p:ph type="title" idx="7"/>
          </p:nvPr>
        </p:nvSpPr>
        <p:spPr>
          <a:xfrm>
            <a:off x="4497906" y="140698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>
                <a:solidFill>
                  <a:srgbClr val="FDDCAE"/>
                </a:solidFill>
              </a:rPr>
              <a:t>03</a:t>
            </a:r>
            <a:endParaRPr>
              <a:solidFill>
                <a:srgbClr val="FDDCAE"/>
              </a:solidFill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title" idx="8"/>
          </p:nvPr>
        </p:nvSpPr>
        <p:spPr>
          <a:xfrm>
            <a:off x="4475401" y="201201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latin typeface="Arial"/>
                <a:ea typeface="Arial"/>
                <a:cs typeface="Arial"/>
                <a:sym typeface="Arial"/>
              </a:rPr>
              <a:t>프로젝트 설계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0"/>
          <p:cNvSpPr txBox="1">
            <a:spLocks noGrp="1"/>
          </p:cNvSpPr>
          <p:nvPr>
            <p:ph type="title" idx="13"/>
          </p:nvPr>
        </p:nvSpPr>
        <p:spPr>
          <a:xfrm>
            <a:off x="6769383" y="1397275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04</a:t>
            </a:r>
            <a:endParaRPr>
              <a:solidFill>
                <a:srgbClr val="FDDCAE"/>
              </a:solidFill>
            </a:endParaRPr>
          </a:p>
        </p:txBody>
      </p:sp>
      <p:sp>
        <p:nvSpPr>
          <p:cNvPr id="388" name="Google Shape;388;p30"/>
          <p:cNvSpPr txBox="1">
            <a:spLocks noGrp="1"/>
          </p:cNvSpPr>
          <p:nvPr>
            <p:ph type="title" idx="14"/>
          </p:nvPr>
        </p:nvSpPr>
        <p:spPr>
          <a:xfrm>
            <a:off x="6746877" y="2002300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latin typeface="Arial"/>
                <a:ea typeface="Arial"/>
                <a:cs typeface="Arial"/>
                <a:sym typeface="Arial"/>
              </a:rPr>
              <a:t>기술 아키텍처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0"/>
          <p:cNvSpPr txBox="1">
            <a:spLocks noGrp="1"/>
          </p:cNvSpPr>
          <p:nvPr>
            <p:ph type="title"/>
          </p:nvPr>
        </p:nvSpPr>
        <p:spPr>
          <a:xfrm>
            <a:off x="872769" y="2826273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05</a:t>
            </a:r>
            <a:endParaRPr/>
          </a:p>
        </p:txBody>
      </p:sp>
      <p:sp>
        <p:nvSpPr>
          <p:cNvPr id="390" name="Google Shape;390;p30"/>
          <p:cNvSpPr txBox="1">
            <a:spLocks noGrp="1"/>
          </p:cNvSpPr>
          <p:nvPr>
            <p:ph type="title" idx="3"/>
          </p:nvPr>
        </p:nvSpPr>
        <p:spPr>
          <a:xfrm>
            <a:off x="850263" y="3431298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모델링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 txBox="1">
            <a:spLocks noGrp="1"/>
          </p:cNvSpPr>
          <p:nvPr>
            <p:ph type="title" idx="4"/>
          </p:nvPr>
        </p:nvSpPr>
        <p:spPr>
          <a:xfrm>
            <a:off x="3350850" y="2814383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06</a:t>
            </a: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title" idx="5"/>
          </p:nvPr>
        </p:nvSpPr>
        <p:spPr>
          <a:xfrm>
            <a:off x="3328345" y="3419408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b="1">
                <a:latin typeface="Arial"/>
                <a:ea typeface="Arial"/>
                <a:cs typeface="Arial"/>
                <a:sym typeface="Arial"/>
              </a:rPr>
              <a:t>화면 구성 및 시연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 txBox="1">
            <a:spLocks noGrp="1"/>
          </p:cNvSpPr>
          <p:nvPr>
            <p:ph type="title" idx="7"/>
          </p:nvPr>
        </p:nvSpPr>
        <p:spPr>
          <a:xfrm>
            <a:off x="5587650" y="2809958"/>
            <a:ext cx="24423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07</a:t>
            </a:r>
            <a:endParaRPr/>
          </a:p>
        </p:txBody>
      </p:sp>
      <p:sp>
        <p:nvSpPr>
          <p:cNvPr id="394" name="Google Shape;394;p30"/>
          <p:cNvSpPr txBox="1">
            <a:spLocks noGrp="1"/>
          </p:cNvSpPr>
          <p:nvPr>
            <p:ph type="title" idx="8"/>
          </p:nvPr>
        </p:nvSpPr>
        <p:spPr>
          <a:xfrm>
            <a:off x="5542645" y="3373808"/>
            <a:ext cx="248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400"/>
              <a:t>END</a:t>
            </a:r>
            <a:endParaRPr sz="2400"/>
          </a:p>
        </p:txBody>
      </p:sp>
      <p:pic>
        <p:nvPicPr>
          <p:cNvPr id="395" name="Google Shape;395;p30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-223650" y="5524705"/>
            <a:ext cx="9144001" cy="376189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pic>
        <p:nvPicPr>
          <p:cNvPr id="1768" name="Google Shape;1768;p48"/>
          <p:cNvPicPr preferRelativeResize="0"/>
          <p:nvPr/>
        </p:nvPicPr>
        <p:blipFill rotWithShape="1">
          <a:blip r:embed="rId3">
            <a:alphaModFix/>
          </a:blip>
          <a:srcRect l="1056" t="31941" r="93979" b="38914"/>
          <a:stretch/>
        </p:blipFill>
        <p:spPr>
          <a:xfrm>
            <a:off x="2364509" y="1487055"/>
            <a:ext cx="701964" cy="276167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69" name="Google Shape;1769;p48"/>
          <p:cNvPicPr preferRelativeResize="0"/>
          <p:nvPr/>
        </p:nvPicPr>
        <p:blipFill rotWithShape="1">
          <a:blip r:embed="rId4">
            <a:alphaModFix/>
          </a:blip>
          <a:srcRect l="405" t="35654" r="93566" b="44750"/>
          <a:stretch/>
        </p:blipFill>
        <p:spPr>
          <a:xfrm>
            <a:off x="976089" y="1487055"/>
            <a:ext cx="701964" cy="276167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70" name="Google Shape;1770;p48"/>
          <p:cNvSpPr txBox="1"/>
          <p:nvPr/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</a:pPr>
            <a:r>
              <a:rPr lang="ko-KR"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벤치마킹 사이트</a:t>
            </a:r>
            <a:endParaRPr/>
          </a:p>
        </p:txBody>
      </p:sp>
      <p:sp>
        <p:nvSpPr>
          <p:cNvPr id="1771" name="Google Shape;1771;p48"/>
          <p:cNvSpPr txBox="1"/>
          <p:nvPr/>
        </p:nvSpPr>
        <p:spPr>
          <a:xfrm>
            <a:off x="754601" y="1011762"/>
            <a:ext cx="21661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기능 벤치마크</a:t>
            </a:r>
            <a:endParaRPr/>
          </a:p>
        </p:txBody>
      </p:sp>
      <p:sp>
        <p:nvSpPr>
          <p:cNvPr id="1772" name="Google Shape;1772;p48"/>
          <p:cNvSpPr/>
          <p:nvPr/>
        </p:nvSpPr>
        <p:spPr>
          <a:xfrm>
            <a:off x="2290618" y="3408218"/>
            <a:ext cx="868218" cy="723520"/>
          </a:xfrm>
          <a:prstGeom prst="ellipse">
            <a:avLst/>
          </a:prstGeom>
          <a:noFill/>
          <a:ln w="25400" cap="flat" cmpd="sng">
            <a:solidFill>
              <a:srgbClr val="F652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48"/>
          <p:cNvSpPr/>
          <p:nvPr/>
        </p:nvSpPr>
        <p:spPr>
          <a:xfrm>
            <a:off x="892962" y="2506131"/>
            <a:ext cx="868218" cy="723520"/>
          </a:xfrm>
          <a:prstGeom prst="ellipse">
            <a:avLst/>
          </a:prstGeom>
          <a:noFill/>
          <a:ln w="25400" cap="flat" cmpd="sng">
            <a:solidFill>
              <a:srgbClr val="F652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48"/>
          <p:cNvSpPr/>
          <p:nvPr/>
        </p:nvSpPr>
        <p:spPr>
          <a:xfrm>
            <a:off x="2290618" y="1584462"/>
            <a:ext cx="868218" cy="723520"/>
          </a:xfrm>
          <a:prstGeom prst="ellipse">
            <a:avLst/>
          </a:prstGeom>
          <a:noFill/>
          <a:ln w="25400" cap="flat" cmpd="sng">
            <a:solidFill>
              <a:srgbClr val="F652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48"/>
          <p:cNvSpPr/>
          <p:nvPr/>
        </p:nvSpPr>
        <p:spPr>
          <a:xfrm>
            <a:off x="4057729" y="1628196"/>
            <a:ext cx="55480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rgbClr val="051934"/>
                </a:solidFill>
                <a:latin typeface="Righteous"/>
                <a:ea typeface="Righteous"/>
                <a:cs typeface="Righteous"/>
                <a:sym typeface="Righteous"/>
              </a:rPr>
              <a:t>Mailplug / OfficeGround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48"/>
          <p:cNvSpPr txBox="1"/>
          <p:nvPr/>
        </p:nvSpPr>
        <p:spPr>
          <a:xfrm>
            <a:off x="4057729" y="2604248"/>
            <a:ext cx="39594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쪽지 기능 </a:t>
            </a:r>
            <a:endParaRPr/>
          </a:p>
        </p:txBody>
      </p:sp>
      <p:sp>
        <p:nvSpPr>
          <p:cNvPr id="1777" name="Google Shape;1777;p48"/>
          <p:cNvSpPr txBox="1"/>
          <p:nvPr/>
        </p:nvSpPr>
        <p:spPr>
          <a:xfrm>
            <a:off x="4057729" y="3546963"/>
            <a:ext cx="39594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달력 기능 </a:t>
            </a:r>
            <a:endParaRPr/>
          </a:p>
        </p:txBody>
      </p:sp>
      <p:sp>
        <p:nvSpPr>
          <p:cNvPr id="1778" name="Google Shape;1778;p48"/>
          <p:cNvSpPr/>
          <p:nvPr/>
        </p:nvSpPr>
        <p:spPr>
          <a:xfrm>
            <a:off x="5353401" y="2867891"/>
            <a:ext cx="375273" cy="23530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48"/>
          <p:cNvSpPr/>
          <p:nvPr/>
        </p:nvSpPr>
        <p:spPr>
          <a:xfrm>
            <a:off x="5353401" y="3839350"/>
            <a:ext cx="375273" cy="235302"/>
          </a:xfrm>
          <a:custGeom>
            <a:avLst/>
            <a:gdLst/>
            <a:ahLst/>
            <a:cxnLst/>
            <a:rect l="l" t="t" r="r" b="b"/>
            <a:pathLst>
              <a:path w="3045" h="1544" extrusionOk="0">
                <a:moveTo>
                  <a:pt x="1645" y="0"/>
                </a:moveTo>
                <a:lnTo>
                  <a:pt x="2143" y="505"/>
                </a:lnTo>
                <a:lnTo>
                  <a:pt x="0" y="505"/>
                </a:lnTo>
                <a:lnTo>
                  <a:pt x="0" y="1046"/>
                </a:lnTo>
                <a:lnTo>
                  <a:pt x="2143" y="1046"/>
                </a:lnTo>
                <a:lnTo>
                  <a:pt x="1645" y="1544"/>
                </a:lnTo>
                <a:lnTo>
                  <a:pt x="2272" y="1544"/>
                </a:lnTo>
                <a:lnTo>
                  <a:pt x="3044" y="772"/>
                </a:lnTo>
                <a:lnTo>
                  <a:pt x="227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48"/>
          <p:cNvSpPr txBox="1"/>
          <p:nvPr/>
        </p:nvSpPr>
        <p:spPr>
          <a:xfrm>
            <a:off x="5864125" y="2580574"/>
            <a:ext cx="39594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신청 / 결재 확인</a:t>
            </a:r>
            <a:endParaRPr/>
          </a:p>
        </p:txBody>
      </p:sp>
      <p:sp>
        <p:nvSpPr>
          <p:cNvPr id="1781" name="Google Shape;1781;p48"/>
          <p:cNvSpPr txBox="1"/>
          <p:nvPr/>
        </p:nvSpPr>
        <p:spPr>
          <a:xfrm>
            <a:off x="5864125" y="3591057"/>
            <a:ext cx="39594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일정 공유 (기능 추가 예정)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49"/>
          <p:cNvSpPr txBox="1">
            <a:spLocks noGrp="1"/>
          </p:cNvSpPr>
          <p:nvPr>
            <p:ph type="title"/>
          </p:nvPr>
        </p:nvSpPr>
        <p:spPr>
          <a:xfrm>
            <a:off x="3917103" y="1734525"/>
            <a:ext cx="5085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기술 아키텍처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49"/>
          <p:cNvSpPr txBox="1">
            <a:spLocks noGrp="1"/>
          </p:cNvSpPr>
          <p:nvPr>
            <p:ph type="title" idx="2"/>
          </p:nvPr>
        </p:nvSpPr>
        <p:spPr>
          <a:xfrm>
            <a:off x="5488278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04</a:t>
            </a:r>
            <a:endParaRPr/>
          </a:p>
        </p:txBody>
      </p:sp>
      <p:grpSp>
        <p:nvGrpSpPr>
          <p:cNvPr id="1788" name="Google Shape;1788;p49"/>
          <p:cNvGrpSpPr/>
          <p:nvPr/>
        </p:nvGrpSpPr>
        <p:grpSpPr>
          <a:xfrm>
            <a:off x="111822" y="583581"/>
            <a:ext cx="3990975" cy="3976329"/>
            <a:chOff x="2884017" y="1738760"/>
            <a:chExt cx="2804818" cy="2415606"/>
          </a:xfrm>
        </p:grpSpPr>
        <p:sp>
          <p:nvSpPr>
            <p:cNvPr id="1789" name="Google Shape;1789;p49"/>
            <p:cNvSpPr/>
            <p:nvPr/>
          </p:nvSpPr>
          <p:spPr>
            <a:xfrm>
              <a:off x="2884017" y="4150915"/>
              <a:ext cx="2794529" cy="3451"/>
            </a:xfrm>
            <a:custGeom>
              <a:avLst/>
              <a:gdLst/>
              <a:ahLst/>
              <a:cxnLst/>
              <a:rect l="l" t="t" r="r" b="b"/>
              <a:pathLst>
                <a:path w="87452" h="108" extrusionOk="0">
                  <a:moveTo>
                    <a:pt x="43732" y="0"/>
                  </a:moveTo>
                  <a:cubicBezTo>
                    <a:pt x="19574" y="0"/>
                    <a:pt x="1" y="24"/>
                    <a:pt x="1" y="60"/>
                  </a:cubicBezTo>
                  <a:cubicBezTo>
                    <a:pt x="1" y="84"/>
                    <a:pt x="19586" y="107"/>
                    <a:pt x="43732" y="107"/>
                  </a:cubicBezTo>
                  <a:cubicBezTo>
                    <a:pt x="67866" y="107"/>
                    <a:pt x="87452" y="84"/>
                    <a:pt x="87452" y="60"/>
                  </a:cubicBezTo>
                  <a:cubicBezTo>
                    <a:pt x="87452" y="24"/>
                    <a:pt x="67878" y="0"/>
                    <a:pt x="4373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49"/>
            <p:cNvSpPr/>
            <p:nvPr/>
          </p:nvSpPr>
          <p:spPr>
            <a:xfrm>
              <a:off x="2992440" y="1740677"/>
              <a:ext cx="1759314" cy="1153959"/>
            </a:xfrm>
            <a:custGeom>
              <a:avLst/>
              <a:gdLst/>
              <a:ahLst/>
              <a:cxnLst/>
              <a:rect l="l" t="t" r="r" b="b"/>
              <a:pathLst>
                <a:path w="55056" h="36112" extrusionOk="0">
                  <a:moveTo>
                    <a:pt x="1" y="0"/>
                  </a:moveTo>
                  <a:lnTo>
                    <a:pt x="1" y="36112"/>
                  </a:lnTo>
                  <a:lnTo>
                    <a:pt x="55055" y="36112"/>
                  </a:lnTo>
                  <a:lnTo>
                    <a:pt x="55055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49"/>
            <p:cNvSpPr/>
            <p:nvPr/>
          </p:nvSpPr>
          <p:spPr>
            <a:xfrm>
              <a:off x="2991322" y="1738760"/>
              <a:ext cx="1761935" cy="1157027"/>
            </a:xfrm>
            <a:custGeom>
              <a:avLst/>
              <a:gdLst/>
              <a:ahLst/>
              <a:cxnLst/>
              <a:rect l="l" t="t" r="r" b="b"/>
              <a:pathLst>
                <a:path w="55138" h="36208" extrusionOk="0">
                  <a:moveTo>
                    <a:pt x="55043" y="108"/>
                  </a:moveTo>
                  <a:cubicBezTo>
                    <a:pt x="55066" y="21917"/>
                    <a:pt x="55090" y="35590"/>
                    <a:pt x="55090" y="36160"/>
                  </a:cubicBezTo>
                  <a:lnTo>
                    <a:pt x="55090" y="36160"/>
                  </a:lnTo>
                  <a:lnTo>
                    <a:pt x="95" y="36112"/>
                  </a:lnTo>
                  <a:lnTo>
                    <a:pt x="95" y="36112"/>
                  </a:lnTo>
                  <a:lnTo>
                    <a:pt x="95" y="108"/>
                  </a:lnTo>
                  <a:close/>
                  <a:moveTo>
                    <a:pt x="0" y="1"/>
                  </a:moveTo>
                  <a:lnTo>
                    <a:pt x="0" y="60"/>
                  </a:lnTo>
                  <a:lnTo>
                    <a:pt x="0" y="36160"/>
                  </a:lnTo>
                  <a:lnTo>
                    <a:pt x="0" y="36208"/>
                  </a:lnTo>
                  <a:lnTo>
                    <a:pt x="48" y="36208"/>
                  </a:lnTo>
                  <a:lnTo>
                    <a:pt x="55090" y="36160"/>
                  </a:lnTo>
                  <a:lnTo>
                    <a:pt x="55090" y="36160"/>
                  </a:lnTo>
                  <a:cubicBezTo>
                    <a:pt x="55090" y="36165"/>
                    <a:pt x="55090" y="36169"/>
                    <a:pt x="55090" y="36172"/>
                  </a:cubicBezTo>
                  <a:cubicBezTo>
                    <a:pt x="55090" y="35827"/>
                    <a:pt x="55102" y="22087"/>
                    <a:pt x="55138" y="60"/>
                  </a:cubicBezTo>
                  <a:lnTo>
                    <a:pt x="55138" y="13"/>
                  </a:lnTo>
                  <a:lnTo>
                    <a:pt x="55102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49"/>
            <p:cNvSpPr/>
            <p:nvPr/>
          </p:nvSpPr>
          <p:spPr>
            <a:xfrm>
              <a:off x="3529284" y="2377956"/>
              <a:ext cx="173899" cy="169713"/>
            </a:xfrm>
            <a:custGeom>
              <a:avLst/>
              <a:gdLst/>
              <a:ahLst/>
              <a:cxnLst/>
              <a:rect l="l" t="t" r="r" b="b"/>
              <a:pathLst>
                <a:path w="5442" h="5311" extrusionOk="0">
                  <a:moveTo>
                    <a:pt x="24" y="0"/>
                  </a:moveTo>
                  <a:lnTo>
                    <a:pt x="1" y="5310"/>
                  </a:lnTo>
                  <a:lnTo>
                    <a:pt x="24" y="5310"/>
                  </a:lnTo>
                  <a:cubicBezTo>
                    <a:pt x="2965" y="5310"/>
                    <a:pt x="5406" y="2965"/>
                    <a:pt x="5442" y="8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49"/>
            <p:cNvSpPr/>
            <p:nvPr/>
          </p:nvSpPr>
          <p:spPr>
            <a:xfrm>
              <a:off x="3590158" y="2481426"/>
              <a:ext cx="226018" cy="131303"/>
            </a:xfrm>
            <a:custGeom>
              <a:avLst/>
              <a:gdLst/>
              <a:ahLst/>
              <a:cxnLst/>
              <a:rect l="l" t="t" r="r" b="b"/>
              <a:pathLst>
                <a:path w="7073" h="4109" extrusionOk="0">
                  <a:moveTo>
                    <a:pt x="155" y="13"/>
                  </a:moveTo>
                  <a:cubicBezTo>
                    <a:pt x="108" y="13"/>
                    <a:pt x="48" y="13"/>
                    <a:pt x="1" y="25"/>
                  </a:cubicBezTo>
                  <a:lnTo>
                    <a:pt x="155" y="25"/>
                  </a:lnTo>
                  <a:lnTo>
                    <a:pt x="608" y="13"/>
                  </a:lnTo>
                  <a:close/>
                  <a:moveTo>
                    <a:pt x="2191" y="1"/>
                  </a:moveTo>
                  <a:lnTo>
                    <a:pt x="608" y="13"/>
                  </a:lnTo>
                  <a:lnTo>
                    <a:pt x="2177" y="24"/>
                  </a:lnTo>
                  <a:lnTo>
                    <a:pt x="2177" y="24"/>
                  </a:lnTo>
                  <a:lnTo>
                    <a:pt x="3608" y="1846"/>
                  </a:lnTo>
                  <a:cubicBezTo>
                    <a:pt x="4287" y="2703"/>
                    <a:pt x="4918" y="3489"/>
                    <a:pt x="5394" y="4096"/>
                  </a:cubicBezTo>
                  <a:lnTo>
                    <a:pt x="5406" y="4108"/>
                  </a:lnTo>
                  <a:lnTo>
                    <a:pt x="5418" y="4108"/>
                  </a:lnTo>
                  <a:lnTo>
                    <a:pt x="5429" y="4108"/>
                  </a:lnTo>
                  <a:lnTo>
                    <a:pt x="5429" y="4108"/>
                  </a:lnTo>
                  <a:lnTo>
                    <a:pt x="5430" y="4108"/>
                  </a:lnTo>
                  <a:lnTo>
                    <a:pt x="5430" y="4108"/>
                  </a:lnTo>
                  <a:lnTo>
                    <a:pt x="5430" y="4108"/>
                  </a:lnTo>
                  <a:lnTo>
                    <a:pt x="6013" y="4103"/>
                  </a:lnTo>
                  <a:lnTo>
                    <a:pt x="6013" y="4103"/>
                  </a:lnTo>
                  <a:lnTo>
                    <a:pt x="5421" y="4097"/>
                  </a:lnTo>
                  <a:lnTo>
                    <a:pt x="5421" y="4097"/>
                  </a:lnTo>
                  <a:lnTo>
                    <a:pt x="3656" y="1834"/>
                  </a:lnTo>
                  <a:lnTo>
                    <a:pt x="2215" y="13"/>
                  </a:lnTo>
                  <a:lnTo>
                    <a:pt x="2215" y="1"/>
                  </a:lnTo>
                  <a:close/>
                  <a:moveTo>
                    <a:pt x="6632" y="4096"/>
                  </a:moveTo>
                  <a:lnTo>
                    <a:pt x="6013" y="4103"/>
                  </a:lnTo>
                  <a:lnTo>
                    <a:pt x="6013" y="4103"/>
                  </a:lnTo>
                  <a:lnTo>
                    <a:pt x="6609" y="4108"/>
                  </a:lnTo>
                  <a:lnTo>
                    <a:pt x="6942" y="4108"/>
                  </a:lnTo>
                  <a:cubicBezTo>
                    <a:pt x="6990" y="4096"/>
                    <a:pt x="7025" y="4096"/>
                    <a:pt x="7073" y="4096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49"/>
            <p:cNvSpPr/>
            <p:nvPr/>
          </p:nvSpPr>
          <p:spPr>
            <a:xfrm>
              <a:off x="3766326" y="2630943"/>
              <a:ext cx="111874" cy="2716"/>
            </a:xfrm>
            <a:custGeom>
              <a:avLst/>
              <a:gdLst/>
              <a:ahLst/>
              <a:cxnLst/>
              <a:rect l="l" t="t" r="r" b="b"/>
              <a:pathLst>
                <a:path w="3501" h="85" extrusionOk="0">
                  <a:moveTo>
                    <a:pt x="1750" y="1"/>
                  </a:moveTo>
                  <a:cubicBezTo>
                    <a:pt x="786" y="1"/>
                    <a:pt x="0" y="25"/>
                    <a:pt x="0" y="37"/>
                  </a:cubicBezTo>
                  <a:cubicBezTo>
                    <a:pt x="0" y="60"/>
                    <a:pt x="786" y="84"/>
                    <a:pt x="1750" y="84"/>
                  </a:cubicBezTo>
                  <a:cubicBezTo>
                    <a:pt x="2715" y="84"/>
                    <a:pt x="3501" y="60"/>
                    <a:pt x="3501" y="37"/>
                  </a:cubicBezTo>
                  <a:cubicBezTo>
                    <a:pt x="3501" y="25"/>
                    <a:pt x="2715" y="1"/>
                    <a:pt x="175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49"/>
            <p:cNvSpPr/>
            <p:nvPr/>
          </p:nvSpPr>
          <p:spPr>
            <a:xfrm>
              <a:off x="3766326" y="2651874"/>
              <a:ext cx="111874" cy="2716"/>
            </a:xfrm>
            <a:custGeom>
              <a:avLst/>
              <a:gdLst/>
              <a:ahLst/>
              <a:cxnLst/>
              <a:rect l="l" t="t" r="r" b="b"/>
              <a:pathLst>
                <a:path w="3501" h="85" extrusionOk="0">
                  <a:moveTo>
                    <a:pt x="1750" y="1"/>
                  </a:moveTo>
                  <a:cubicBezTo>
                    <a:pt x="786" y="1"/>
                    <a:pt x="0" y="25"/>
                    <a:pt x="0" y="36"/>
                  </a:cubicBezTo>
                  <a:cubicBezTo>
                    <a:pt x="0" y="60"/>
                    <a:pt x="786" y="84"/>
                    <a:pt x="1750" y="84"/>
                  </a:cubicBezTo>
                  <a:cubicBezTo>
                    <a:pt x="2715" y="84"/>
                    <a:pt x="3501" y="60"/>
                    <a:pt x="3501" y="36"/>
                  </a:cubicBezTo>
                  <a:cubicBezTo>
                    <a:pt x="3501" y="13"/>
                    <a:pt x="2715" y="1"/>
                    <a:pt x="175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49"/>
            <p:cNvSpPr/>
            <p:nvPr/>
          </p:nvSpPr>
          <p:spPr>
            <a:xfrm>
              <a:off x="3329917" y="2183541"/>
              <a:ext cx="345881" cy="339778"/>
            </a:xfrm>
            <a:custGeom>
              <a:avLst/>
              <a:gdLst/>
              <a:ahLst/>
              <a:cxnLst/>
              <a:rect l="l" t="t" r="r" b="b"/>
              <a:pathLst>
                <a:path w="10824" h="10633" extrusionOk="0">
                  <a:moveTo>
                    <a:pt x="5406" y="0"/>
                  </a:moveTo>
                  <a:cubicBezTo>
                    <a:pt x="2441" y="0"/>
                    <a:pt x="1" y="2429"/>
                    <a:pt x="1" y="5310"/>
                  </a:cubicBezTo>
                  <a:cubicBezTo>
                    <a:pt x="1" y="8204"/>
                    <a:pt x="2394" y="10585"/>
                    <a:pt x="5335" y="10632"/>
                  </a:cubicBezTo>
                  <a:lnTo>
                    <a:pt x="5406" y="5310"/>
                  </a:lnTo>
                  <a:lnTo>
                    <a:pt x="10823" y="5310"/>
                  </a:lnTo>
                  <a:cubicBezTo>
                    <a:pt x="10823" y="2405"/>
                    <a:pt x="8383" y="0"/>
                    <a:pt x="5406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49"/>
            <p:cNvSpPr/>
            <p:nvPr/>
          </p:nvSpPr>
          <p:spPr>
            <a:xfrm>
              <a:off x="3278948" y="2191914"/>
              <a:ext cx="156388" cy="112258"/>
            </a:xfrm>
            <a:custGeom>
              <a:avLst/>
              <a:gdLst/>
              <a:ahLst/>
              <a:cxnLst/>
              <a:rect l="l" t="t" r="r" b="b"/>
              <a:pathLst>
                <a:path w="4894" h="3513" extrusionOk="0">
                  <a:moveTo>
                    <a:pt x="0" y="0"/>
                  </a:moveTo>
                  <a:cubicBezTo>
                    <a:pt x="48" y="72"/>
                    <a:pt x="107" y="131"/>
                    <a:pt x="167" y="191"/>
                  </a:cubicBezTo>
                  <a:lnTo>
                    <a:pt x="643" y="667"/>
                  </a:lnTo>
                  <a:cubicBezTo>
                    <a:pt x="1048" y="1072"/>
                    <a:pt x="1608" y="1631"/>
                    <a:pt x="2227" y="2238"/>
                  </a:cubicBezTo>
                  <a:lnTo>
                    <a:pt x="3525" y="3501"/>
                  </a:lnTo>
                  <a:lnTo>
                    <a:pt x="3536" y="3512"/>
                  </a:lnTo>
                  <a:lnTo>
                    <a:pt x="3560" y="3512"/>
                  </a:lnTo>
                  <a:lnTo>
                    <a:pt x="4525" y="3381"/>
                  </a:lnTo>
                  <a:lnTo>
                    <a:pt x="4798" y="3334"/>
                  </a:lnTo>
                  <a:cubicBezTo>
                    <a:pt x="4834" y="3334"/>
                    <a:pt x="4858" y="3322"/>
                    <a:pt x="4894" y="3310"/>
                  </a:cubicBezTo>
                  <a:cubicBezTo>
                    <a:pt x="4858" y="3310"/>
                    <a:pt x="4822" y="3310"/>
                    <a:pt x="4798" y="3322"/>
                  </a:cubicBezTo>
                  <a:lnTo>
                    <a:pt x="4525" y="3346"/>
                  </a:lnTo>
                  <a:lnTo>
                    <a:pt x="3570" y="3451"/>
                  </a:lnTo>
                  <a:lnTo>
                    <a:pt x="3570" y="3451"/>
                  </a:lnTo>
                  <a:lnTo>
                    <a:pt x="2286" y="2179"/>
                  </a:lnTo>
                  <a:cubicBezTo>
                    <a:pt x="1667" y="1572"/>
                    <a:pt x="1096" y="1024"/>
                    <a:pt x="679" y="631"/>
                  </a:cubicBezTo>
                  <a:lnTo>
                    <a:pt x="191" y="167"/>
                  </a:lnTo>
                  <a:cubicBezTo>
                    <a:pt x="131" y="107"/>
                    <a:pt x="72" y="48"/>
                    <a:pt x="0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49"/>
            <p:cNvSpPr/>
            <p:nvPr/>
          </p:nvSpPr>
          <p:spPr>
            <a:xfrm>
              <a:off x="3123328" y="2183158"/>
              <a:ext cx="111906" cy="2684"/>
            </a:xfrm>
            <a:custGeom>
              <a:avLst/>
              <a:gdLst/>
              <a:ahLst/>
              <a:cxnLst/>
              <a:rect l="l" t="t" r="r" b="b"/>
              <a:pathLst>
                <a:path w="3502" h="84" extrusionOk="0">
                  <a:moveTo>
                    <a:pt x="1751" y="0"/>
                  </a:moveTo>
                  <a:cubicBezTo>
                    <a:pt x="786" y="0"/>
                    <a:pt x="1" y="24"/>
                    <a:pt x="1" y="48"/>
                  </a:cubicBezTo>
                  <a:cubicBezTo>
                    <a:pt x="1" y="72"/>
                    <a:pt x="786" y="84"/>
                    <a:pt x="1751" y="84"/>
                  </a:cubicBezTo>
                  <a:cubicBezTo>
                    <a:pt x="2715" y="84"/>
                    <a:pt x="3501" y="72"/>
                    <a:pt x="3501" y="48"/>
                  </a:cubicBezTo>
                  <a:cubicBezTo>
                    <a:pt x="3501" y="24"/>
                    <a:pt x="2715" y="0"/>
                    <a:pt x="17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49"/>
            <p:cNvSpPr/>
            <p:nvPr/>
          </p:nvSpPr>
          <p:spPr>
            <a:xfrm>
              <a:off x="3123328" y="2204088"/>
              <a:ext cx="111906" cy="2684"/>
            </a:xfrm>
            <a:custGeom>
              <a:avLst/>
              <a:gdLst/>
              <a:ahLst/>
              <a:cxnLst/>
              <a:rect l="l" t="t" r="r" b="b"/>
              <a:pathLst>
                <a:path w="3502" h="84" extrusionOk="0">
                  <a:moveTo>
                    <a:pt x="1751" y="0"/>
                  </a:moveTo>
                  <a:cubicBezTo>
                    <a:pt x="786" y="0"/>
                    <a:pt x="1" y="12"/>
                    <a:pt x="1" y="36"/>
                  </a:cubicBezTo>
                  <a:cubicBezTo>
                    <a:pt x="1" y="60"/>
                    <a:pt x="786" y="83"/>
                    <a:pt x="1751" y="83"/>
                  </a:cubicBezTo>
                  <a:cubicBezTo>
                    <a:pt x="2715" y="83"/>
                    <a:pt x="3501" y="60"/>
                    <a:pt x="3501" y="36"/>
                  </a:cubicBezTo>
                  <a:cubicBezTo>
                    <a:pt x="3501" y="12"/>
                    <a:pt x="2715" y="0"/>
                    <a:pt x="17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49"/>
            <p:cNvSpPr/>
            <p:nvPr/>
          </p:nvSpPr>
          <p:spPr>
            <a:xfrm>
              <a:off x="3973682" y="1912627"/>
              <a:ext cx="134307" cy="159072"/>
            </a:xfrm>
            <a:custGeom>
              <a:avLst/>
              <a:gdLst/>
              <a:ahLst/>
              <a:cxnLst/>
              <a:rect l="l" t="t" r="r" b="b"/>
              <a:pathLst>
                <a:path w="4203" h="4978" extrusionOk="0">
                  <a:moveTo>
                    <a:pt x="4191" y="1"/>
                  </a:moveTo>
                  <a:cubicBezTo>
                    <a:pt x="3179" y="25"/>
                    <a:pt x="2215" y="406"/>
                    <a:pt x="1465" y="1072"/>
                  </a:cubicBezTo>
                  <a:cubicBezTo>
                    <a:pt x="488" y="1918"/>
                    <a:pt x="0" y="3204"/>
                    <a:pt x="155" y="4490"/>
                  </a:cubicBezTo>
                  <a:cubicBezTo>
                    <a:pt x="167" y="4644"/>
                    <a:pt x="191" y="4811"/>
                    <a:pt x="226" y="4966"/>
                  </a:cubicBezTo>
                  <a:cubicBezTo>
                    <a:pt x="226" y="4966"/>
                    <a:pt x="226" y="4978"/>
                    <a:pt x="226" y="4978"/>
                  </a:cubicBezTo>
                  <a:lnTo>
                    <a:pt x="4203" y="4085"/>
                  </a:lnTo>
                  <a:lnTo>
                    <a:pt x="4203" y="329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49"/>
            <p:cNvSpPr/>
            <p:nvPr/>
          </p:nvSpPr>
          <p:spPr>
            <a:xfrm>
              <a:off x="4121666" y="1913394"/>
              <a:ext cx="131303" cy="157538"/>
            </a:xfrm>
            <a:custGeom>
              <a:avLst/>
              <a:gdLst/>
              <a:ahLst/>
              <a:cxnLst/>
              <a:rect l="l" t="t" r="r" b="b"/>
              <a:pathLst>
                <a:path w="4109" h="4930" extrusionOk="0">
                  <a:moveTo>
                    <a:pt x="1" y="1"/>
                  </a:moveTo>
                  <a:lnTo>
                    <a:pt x="24" y="3299"/>
                  </a:lnTo>
                  <a:lnTo>
                    <a:pt x="24" y="4073"/>
                  </a:lnTo>
                  <a:lnTo>
                    <a:pt x="4013" y="4930"/>
                  </a:lnTo>
                  <a:cubicBezTo>
                    <a:pt x="4073" y="4656"/>
                    <a:pt x="4108" y="4370"/>
                    <a:pt x="4096" y="4085"/>
                  </a:cubicBezTo>
                  <a:cubicBezTo>
                    <a:pt x="4096" y="3454"/>
                    <a:pt x="3953" y="2823"/>
                    <a:pt x="3680" y="2263"/>
                  </a:cubicBezTo>
                  <a:cubicBezTo>
                    <a:pt x="3084" y="989"/>
                    <a:pt x="1858" y="132"/>
                    <a:pt x="465" y="1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868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49"/>
            <p:cNvSpPr/>
            <p:nvPr/>
          </p:nvSpPr>
          <p:spPr>
            <a:xfrm>
              <a:off x="3987742" y="2056073"/>
              <a:ext cx="254554" cy="130376"/>
            </a:xfrm>
            <a:custGeom>
              <a:avLst/>
              <a:gdLst/>
              <a:ahLst/>
              <a:cxnLst/>
              <a:rect l="l" t="t" r="r" b="b"/>
              <a:pathLst>
                <a:path w="7966" h="4080" extrusionOk="0">
                  <a:moveTo>
                    <a:pt x="3977" y="1"/>
                  </a:moveTo>
                  <a:lnTo>
                    <a:pt x="1" y="894"/>
                  </a:lnTo>
                  <a:cubicBezTo>
                    <a:pt x="432" y="2792"/>
                    <a:pt x="2109" y="4080"/>
                    <a:pt x="3974" y="4080"/>
                  </a:cubicBezTo>
                  <a:cubicBezTo>
                    <a:pt x="4273" y="4080"/>
                    <a:pt x="4578" y="4046"/>
                    <a:pt x="4882" y="3977"/>
                  </a:cubicBezTo>
                  <a:cubicBezTo>
                    <a:pt x="6418" y="3632"/>
                    <a:pt x="7621" y="2418"/>
                    <a:pt x="7966" y="870"/>
                  </a:cubicBezTo>
                  <a:lnTo>
                    <a:pt x="3989" y="1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49"/>
            <p:cNvSpPr/>
            <p:nvPr/>
          </p:nvSpPr>
          <p:spPr>
            <a:xfrm>
              <a:off x="4316080" y="2035142"/>
              <a:ext cx="293762" cy="3835"/>
            </a:xfrm>
            <a:custGeom>
              <a:avLst/>
              <a:gdLst/>
              <a:ahLst/>
              <a:cxnLst/>
              <a:rect l="l" t="t" r="r" b="b"/>
              <a:pathLst>
                <a:path w="9193" h="120" extrusionOk="0">
                  <a:moveTo>
                    <a:pt x="4597" y="1"/>
                  </a:moveTo>
                  <a:cubicBezTo>
                    <a:pt x="2060" y="1"/>
                    <a:pt x="1" y="36"/>
                    <a:pt x="1" y="60"/>
                  </a:cubicBezTo>
                  <a:cubicBezTo>
                    <a:pt x="1" y="96"/>
                    <a:pt x="2060" y="120"/>
                    <a:pt x="4597" y="120"/>
                  </a:cubicBezTo>
                  <a:cubicBezTo>
                    <a:pt x="7133" y="120"/>
                    <a:pt x="9192" y="96"/>
                    <a:pt x="9192" y="60"/>
                  </a:cubicBezTo>
                  <a:cubicBezTo>
                    <a:pt x="9192" y="36"/>
                    <a:pt x="7133" y="1"/>
                    <a:pt x="459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49"/>
            <p:cNvSpPr/>
            <p:nvPr/>
          </p:nvSpPr>
          <p:spPr>
            <a:xfrm>
              <a:off x="4316080" y="2002037"/>
              <a:ext cx="293762" cy="3483"/>
            </a:xfrm>
            <a:custGeom>
              <a:avLst/>
              <a:gdLst/>
              <a:ahLst/>
              <a:cxnLst/>
              <a:rect l="l" t="t" r="r" b="b"/>
              <a:pathLst>
                <a:path w="9193" h="109" extrusionOk="0">
                  <a:moveTo>
                    <a:pt x="4597" y="1"/>
                  </a:moveTo>
                  <a:cubicBezTo>
                    <a:pt x="2060" y="1"/>
                    <a:pt x="1" y="25"/>
                    <a:pt x="1" y="49"/>
                  </a:cubicBezTo>
                  <a:cubicBezTo>
                    <a:pt x="1" y="72"/>
                    <a:pt x="2060" y="108"/>
                    <a:pt x="4597" y="108"/>
                  </a:cubicBezTo>
                  <a:cubicBezTo>
                    <a:pt x="7133" y="108"/>
                    <a:pt x="9192" y="72"/>
                    <a:pt x="9192" y="49"/>
                  </a:cubicBezTo>
                  <a:cubicBezTo>
                    <a:pt x="9192" y="25"/>
                    <a:pt x="7133" y="1"/>
                    <a:pt x="459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4316080" y="1968580"/>
              <a:ext cx="293762" cy="3451"/>
            </a:xfrm>
            <a:custGeom>
              <a:avLst/>
              <a:gdLst/>
              <a:ahLst/>
              <a:cxnLst/>
              <a:rect l="l" t="t" r="r" b="b"/>
              <a:pathLst>
                <a:path w="9193" h="108" extrusionOk="0">
                  <a:moveTo>
                    <a:pt x="4597" y="0"/>
                  </a:moveTo>
                  <a:cubicBezTo>
                    <a:pt x="2060" y="0"/>
                    <a:pt x="1" y="24"/>
                    <a:pt x="1" y="48"/>
                  </a:cubicBezTo>
                  <a:cubicBezTo>
                    <a:pt x="1" y="83"/>
                    <a:pt x="2060" y="107"/>
                    <a:pt x="4597" y="107"/>
                  </a:cubicBezTo>
                  <a:cubicBezTo>
                    <a:pt x="7133" y="107"/>
                    <a:pt x="9192" y="83"/>
                    <a:pt x="9192" y="48"/>
                  </a:cubicBezTo>
                  <a:cubicBezTo>
                    <a:pt x="9192" y="24"/>
                    <a:pt x="7133" y="0"/>
                    <a:pt x="459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4316080" y="2066362"/>
              <a:ext cx="293762" cy="3451"/>
            </a:xfrm>
            <a:custGeom>
              <a:avLst/>
              <a:gdLst/>
              <a:ahLst/>
              <a:cxnLst/>
              <a:rect l="l" t="t" r="r" b="b"/>
              <a:pathLst>
                <a:path w="9193" h="108" extrusionOk="0">
                  <a:moveTo>
                    <a:pt x="4597" y="0"/>
                  </a:moveTo>
                  <a:cubicBezTo>
                    <a:pt x="2060" y="0"/>
                    <a:pt x="1" y="24"/>
                    <a:pt x="1" y="60"/>
                  </a:cubicBezTo>
                  <a:cubicBezTo>
                    <a:pt x="1" y="83"/>
                    <a:pt x="2060" y="107"/>
                    <a:pt x="4597" y="107"/>
                  </a:cubicBezTo>
                  <a:cubicBezTo>
                    <a:pt x="7133" y="107"/>
                    <a:pt x="9192" y="83"/>
                    <a:pt x="9192" y="60"/>
                  </a:cubicBezTo>
                  <a:cubicBezTo>
                    <a:pt x="9192" y="36"/>
                    <a:pt x="7133" y="0"/>
                    <a:pt x="459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4317230" y="2100203"/>
              <a:ext cx="201668" cy="3451"/>
            </a:xfrm>
            <a:custGeom>
              <a:avLst/>
              <a:gdLst/>
              <a:ahLst/>
              <a:cxnLst/>
              <a:rect l="l" t="t" r="r" b="b"/>
              <a:pathLst>
                <a:path w="6311" h="108" extrusionOk="0">
                  <a:moveTo>
                    <a:pt x="3156" y="1"/>
                  </a:moveTo>
                  <a:cubicBezTo>
                    <a:pt x="1405" y="1"/>
                    <a:pt x="0" y="25"/>
                    <a:pt x="0" y="60"/>
                  </a:cubicBezTo>
                  <a:cubicBezTo>
                    <a:pt x="0" y="84"/>
                    <a:pt x="1405" y="108"/>
                    <a:pt x="3156" y="108"/>
                  </a:cubicBezTo>
                  <a:cubicBezTo>
                    <a:pt x="4894" y="108"/>
                    <a:pt x="6311" y="84"/>
                    <a:pt x="6311" y="60"/>
                  </a:cubicBezTo>
                  <a:cubicBezTo>
                    <a:pt x="6311" y="25"/>
                    <a:pt x="4894" y="1"/>
                    <a:pt x="315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49"/>
            <p:cNvSpPr/>
            <p:nvPr/>
          </p:nvSpPr>
          <p:spPr>
            <a:xfrm>
              <a:off x="4008289" y="2344083"/>
              <a:ext cx="30485" cy="337892"/>
            </a:xfrm>
            <a:custGeom>
              <a:avLst/>
              <a:gdLst/>
              <a:ahLst/>
              <a:cxnLst/>
              <a:rect l="l" t="t" r="r" b="b"/>
              <a:pathLst>
                <a:path w="954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953" y="1057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49"/>
            <p:cNvSpPr/>
            <p:nvPr/>
          </p:nvSpPr>
          <p:spPr>
            <a:xfrm>
              <a:off x="4066895" y="2458993"/>
              <a:ext cx="30070" cy="222982"/>
            </a:xfrm>
            <a:custGeom>
              <a:avLst/>
              <a:gdLst/>
              <a:ahLst/>
              <a:cxnLst/>
              <a:rect l="l" t="t" r="r" b="b"/>
              <a:pathLst>
                <a:path w="941" h="6978" extrusionOk="0">
                  <a:moveTo>
                    <a:pt x="0" y="0"/>
                  </a:moveTo>
                  <a:lnTo>
                    <a:pt x="0" y="6977"/>
                  </a:lnTo>
                  <a:lnTo>
                    <a:pt x="941" y="6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49"/>
            <p:cNvSpPr/>
            <p:nvPr/>
          </p:nvSpPr>
          <p:spPr>
            <a:xfrm>
              <a:off x="4125085" y="2386328"/>
              <a:ext cx="30102" cy="297150"/>
            </a:xfrm>
            <a:custGeom>
              <a:avLst/>
              <a:gdLst/>
              <a:ahLst/>
              <a:cxnLst/>
              <a:rect l="l" t="t" r="r" b="b"/>
              <a:pathLst>
                <a:path w="942" h="9299" extrusionOk="0">
                  <a:moveTo>
                    <a:pt x="1" y="0"/>
                  </a:moveTo>
                  <a:lnTo>
                    <a:pt x="1" y="9299"/>
                  </a:lnTo>
                  <a:lnTo>
                    <a:pt x="941" y="929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49"/>
            <p:cNvSpPr/>
            <p:nvPr/>
          </p:nvSpPr>
          <p:spPr>
            <a:xfrm>
              <a:off x="4183307" y="2357409"/>
              <a:ext cx="30453" cy="324567"/>
            </a:xfrm>
            <a:custGeom>
              <a:avLst/>
              <a:gdLst/>
              <a:ahLst/>
              <a:cxnLst/>
              <a:rect l="l" t="t" r="r" b="b"/>
              <a:pathLst>
                <a:path w="953" h="10157" extrusionOk="0">
                  <a:moveTo>
                    <a:pt x="0" y="0"/>
                  </a:moveTo>
                  <a:lnTo>
                    <a:pt x="0" y="10156"/>
                  </a:lnTo>
                  <a:lnTo>
                    <a:pt x="953" y="1015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49"/>
            <p:cNvSpPr/>
            <p:nvPr/>
          </p:nvSpPr>
          <p:spPr>
            <a:xfrm>
              <a:off x="4241880" y="2465832"/>
              <a:ext cx="30102" cy="216144"/>
            </a:xfrm>
            <a:custGeom>
              <a:avLst/>
              <a:gdLst/>
              <a:ahLst/>
              <a:cxnLst/>
              <a:rect l="l" t="t" r="r" b="b"/>
              <a:pathLst>
                <a:path w="942" h="6764" extrusionOk="0">
                  <a:moveTo>
                    <a:pt x="1" y="1"/>
                  </a:moveTo>
                  <a:lnTo>
                    <a:pt x="1" y="6763"/>
                  </a:lnTo>
                  <a:lnTo>
                    <a:pt x="942" y="67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49"/>
            <p:cNvSpPr/>
            <p:nvPr/>
          </p:nvSpPr>
          <p:spPr>
            <a:xfrm>
              <a:off x="4300102" y="2508076"/>
              <a:ext cx="30102" cy="173899"/>
            </a:xfrm>
            <a:custGeom>
              <a:avLst/>
              <a:gdLst/>
              <a:ahLst/>
              <a:cxnLst/>
              <a:rect l="l" t="t" r="r" b="b"/>
              <a:pathLst>
                <a:path w="942" h="5442" extrusionOk="0">
                  <a:moveTo>
                    <a:pt x="1" y="0"/>
                  </a:moveTo>
                  <a:lnTo>
                    <a:pt x="1" y="5441"/>
                  </a:lnTo>
                  <a:lnTo>
                    <a:pt x="941" y="544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49"/>
            <p:cNvSpPr/>
            <p:nvPr/>
          </p:nvSpPr>
          <p:spPr>
            <a:xfrm>
              <a:off x="4358324" y="2378723"/>
              <a:ext cx="30453" cy="303253"/>
            </a:xfrm>
            <a:custGeom>
              <a:avLst/>
              <a:gdLst/>
              <a:ahLst/>
              <a:cxnLst/>
              <a:rect l="l" t="t" r="r" b="b"/>
              <a:pathLst>
                <a:path w="953" h="9490" extrusionOk="0">
                  <a:moveTo>
                    <a:pt x="0" y="0"/>
                  </a:moveTo>
                  <a:lnTo>
                    <a:pt x="0" y="9489"/>
                  </a:lnTo>
                  <a:lnTo>
                    <a:pt x="953" y="948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49"/>
            <p:cNvSpPr/>
            <p:nvPr/>
          </p:nvSpPr>
          <p:spPr>
            <a:xfrm>
              <a:off x="4416898" y="2433493"/>
              <a:ext cx="30102" cy="248482"/>
            </a:xfrm>
            <a:custGeom>
              <a:avLst/>
              <a:gdLst/>
              <a:ahLst/>
              <a:cxnLst/>
              <a:rect l="l" t="t" r="r" b="b"/>
              <a:pathLst>
                <a:path w="942" h="7776" extrusionOk="0">
                  <a:moveTo>
                    <a:pt x="1" y="1"/>
                  </a:moveTo>
                  <a:lnTo>
                    <a:pt x="1" y="7775"/>
                  </a:lnTo>
                  <a:lnTo>
                    <a:pt x="941" y="7775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49"/>
            <p:cNvSpPr/>
            <p:nvPr/>
          </p:nvSpPr>
          <p:spPr>
            <a:xfrm>
              <a:off x="4475120" y="2389747"/>
              <a:ext cx="30453" cy="292228"/>
            </a:xfrm>
            <a:custGeom>
              <a:avLst/>
              <a:gdLst/>
              <a:ahLst/>
              <a:cxnLst/>
              <a:rect l="l" t="t" r="r" b="b"/>
              <a:pathLst>
                <a:path w="953" h="9145" extrusionOk="0">
                  <a:moveTo>
                    <a:pt x="1" y="0"/>
                  </a:moveTo>
                  <a:lnTo>
                    <a:pt x="1" y="9144"/>
                  </a:lnTo>
                  <a:lnTo>
                    <a:pt x="953" y="914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49"/>
            <p:cNvSpPr/>
            <p:nvPr/>
          </p:nvSpPr>
          <p:spPr>
            <a:xfrm>
              <a:off x="4533725" y="2482960"/>
              <a:ext cx="30070" cy="199016"/>
            </a:xfrm>
            <a:custGeom>
              <a:avLst/>
              <a:gdLst/>
              <a:ahLst/>
              <a:cxnLst/>
              <a:rect l="l" t="t" r="r" b="b"/>
              <a:pathLst>
                <a:path w="941" h="6228" extrusionOk="0">
                  <a:moveTo>
                    <a:pt x="0" y="0"/>
                  </a:moveTo>
                  <a:lnTo>
                    <a:pt x="0" y="6227"/>
                  </a:lnTo>
                  <a:lnTo>
                    <a:pt x="941" y="622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49"/>
            <p:cNvSpPr/>
            <p:nvPr/>
          </p:nvSpPr>
          <p:spPr>
            <a:xfrm>
              <a:off x="4591916" y="2444901"/>
              <a:ext cx="30102" cy="237074"/>
            </a:xfrm>
            <a:custGeom>
              <a:avLst/>
              <a:gdLst/>
              <a:ahLst/>
              <a:cxnLst/>
              <a:rect l="l" t="t" r="r" b="b"/>
              <a:pathLst>
                <a:path w="942" h="7419" extrusionOk="0">
                  <a:moveTo>
                    <a:pt x="1" y="1"/>
                  </a:moveTo>
                  <a:lnTo>
                    <a:pt x="1" y="7418"/>
                  </a:lnTo>
                  <a:lnTo>
                    <a:pt x="941" y="7418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49"/>
            <p:cNvSpPr/>
            <p:nvPr/>
          </p:nvSpPr>
          <p:spPr>
            <a:xfrm>
              <a:off x="3993846" y="2703992"/>
              <a:ext cx="640730" cy="2716"/>
            </a:xfrm>
            <a:custGeom>
              <a:avLst/>
              <a:gdLst/>
              <a:ahLst/>
              <a:cxnLst/>
              <a:rect l="l" t="t" r="r" b="b"/>
              <a:pathLst>
                <a:path w="20051" h="85" extrusionOk="0">
                  <a:moveTo>
                    <a:pt x="10025" y="1"/>
                  </a:moveTo>
                  <a:cubicBezTo>
                    <a:pt x="4489" y="1"/>
                    <a:pt x="0" y="25"/>
                    <a:pt x="0" y="49"/>
                  </a:cubicBezTo>
                  <a:cubicBezTo>
                    <a:pt x="0" y="60"/>
                    <a:pt x="4489" y="84"/>
                    <a:pt x="10025" y="84"/>
                  </a:cubicBezTo>
                  <a:cubicBezTo>
                    <a:pt x="15562" y="84"/>
                    <a:pt x="20050" y="60"/>
                    <a:pt x="20050" y="49"/>
                  </a:cubicBezTo>
                  <a:cubicBezTo>
                    <a:pt x="20050" y="25"/>
                    <a:pt x="15562" y="1"/>
                    <a:pt x="1002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49"/>
            <p:cNvSpPr/>
            <p:nvPr/>
          </p:nvSpPr>
          <p:spPr>
            <a:xfrm>
              <a:off x="4006404" y="2731026"/>
              <a:ext cx="44897" cy="2301"/>
            </a:xfrm>
            <a:custGeom>
              <a:avLst/>
              <a:gdLst/>
              <a:ahLst/>
              <a:cxnLst/>
              <a:rect l="l" t="t" r="r" b="b"/>
              <a:pathLst>
                <a:path w="1405" h="72" extrusionOk="0">
                  <a:moveTo>
                    <a:pt x="707" y="0"/>
                  </a:moveTo>
                  <a:cubicBezTo>
                    <a:pt x="473" y="0"/>
                    <a:pt x="238" y="12"/>
                    <a:pt x="0" y="36"/>
                  </a:cubicBezTo>
                  <a:cubicBezTo>
                    <a:pt x="238" y="60"/>
                    <a:pt x="473" y="72"/>
                    <a:pt x="707" y="72"/>
                  </a:cubicBezTo>
                  <a:cubicBezTo>
                    <a:pt x="941" y="72"/>
                    <a:pt x="1173" y="60"/>
                    <a:pt x="1405" y="36"/>
                  </a:cubicBezTo>
                  <a:cubicBezTo>
                    <a:pt x="1173" y="12"/>
                    <a:pt x="941" y="0"/>
                    <a:pt x="70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49"/>
            <p:cNvSpPr/>
            <p:nvPr/>
          </p:nvSpPr>
          <p:spPr>
            <a:xfrm>
              <a:off x="4072199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1" y="13"/>
                    <a:pt x="1" y="37"/>
                  </a:cubicBezTo>
                  <a:cubicBezTo>
                    <a:pt x="281" y="60"/>
                    <a:pt x="560" y="72"/>
                    <a:pt x="840" y="72"/>
                  </a:cubicBezTo>
                  <a:cubicBezTo>
                    <a:pt x="1120" y="72"/>
                    <a:pt x="1400" y="60"/>
                    <a:pt x="1680" y="37"/>
                  </a:cubicBezTo>
                  <a:cubicBezTo>
                    <a:pt x="1400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49"/>
            <p:cNvSpPr/>
            <p:nvPr/>
          </p:nvSpPr>
          <p:spPr>
            <a:xfrm>
              <a:off x="4135758" y="2732145"/>
              <a:ext cx="53652" cy="2333"/>
            </a:xfrm>
            <a:custGeom>
              <a:avLst/>
              <a:gdLst/>
              <a:ahLst/>
              <a:cxnLst/>
              <a:rect l="l" t="t" r="r" b="b"/>
              <a:pathLst>
                <a:path w="1679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19" y="72"/>
                    <a:pt x="1399" y="60"/>
                    <a:pt x="1679" y="37"/>
                  </a:cubicBezTo>
                  <a:cubicBezTo>
                    <a:pt x="1399" y="13"/>
                    <a:pt x="1119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49"/>
            <p:cNvSpPr/>
            <p:nvPr/>
          </p:nvSpPr>
          <p:spPr>
            <a:xfrm>
              <a:off x="4199284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20" y="72"/>
                    <a:pt x="1399" y="60"/>
                    <a:pt x="1679" y="37"/>
                  </a:cubicBezTo>
                  <a:cubicBezTo>
                    <a:pt x="1399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49"/>
            <p:cNvSpPr/>
            <p:nvPr/>
          </p:nvSpPr>
          <p:spPr>
            <a:xfrm>
              <a:off x="4262811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36" y="1"/>
                  </a:moveTo>
                  <a:cubicBezTo>
                    <a:pt x="554" y="1"/>
                    <a:pt x="275" y="13"/>
                    <a:pt x="1" y="37"/>
                  </a:cubicBezTo>
                  <a:cubicBezTo>
                    <a:pt x="275" y="60"/>
                    <a:pt x="554" y="72"/>
                    <a:pt x="836" y="72"/>
                  </a:cubicBezTo>
                  <a:cubicBezTo>
                    <a:pt x="1117" y="72"/>
                    <a:pt x="1400" y="60"/>
                    <a:pt x="1680" y="37"/>
                  </a:cubicBezTo>
                  <a:cubicBezTo>
                    <a:pt x="1400" y="13"/>
                    <a:pt x="1117" y="1"/>
                    <a:pt x="83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49"/>
            <p:cNvSpPr/>
            <p:nvPr/>
          </p:nvSpPr>
          <p:spPr>
            <a:xfrm>
              <a:off x="4325986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19" y="72"/>
                    <a:pt x="1399" y="60"/>
                    <a:pt x="1679" y="37"/>
                  </a:cubicBezTo>
                  <a:cubicBezTo>
                    <a:pt x="1399" y="13"/>
                    <a:pt x="1119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49"/>
            <p:cNvSpPr/>
            <p:nvPr/>
          </p:nvSpPr>
          <p:spPr>
            <a:xfrm>
              <a:off x="4389513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1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20" y="72"/>
                    <a:pt x="1400" y="60"/>
                    <a:pt x="1679" y="37"/>
                  </a:cubicBezTo>
                  <a:cubicBezTo>
                    <a:pt x="1400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49"/>
            <p:cNvSpPr/>
            <p:nvPr/>
          </p:nvSpPr>
          <p:spPr>
            <a:xfrm>
              <a:off x="4453039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36" y="1"/>
                  </a:moveTo>
                  <a:cubicBezTo>
                    <a:pt x="555" y="1"/>
                    <a:pt x="275" y="13"/>
                    <a:pt x="1" y="37"/>
                  </a:cubicBezTo>
                  <a:cubicBezTo>
                    <a:pt x="275" y="60"/>
                    <a:pt x="555" y="72"/>
                    <a:pt x="836" y="72"/>
                  </a:cubicBezTo>
                  <a:cubicBezTo>
                    <a:pt x="1117" y="72"/>
                    <a:pt x="1400" y="60"/>
                    <a:pt x="1680" y="37"/>
                  </a:cubicBezTo>
                  <a:cubicBezTo>
                    <a:pt x="1400" y="13"/>
                    <a:pt x="1117" y="1"/>
                    <a:pt x="83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49"/>
            <p:cNvSpPr/>
            <p:nvPr/>
          </p:nvSpPr>
          <p:spPr>
            <a:xfrm>
              <a:off x="4516598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19" y="72"/>
                    <a:pt x="1399" y="60"/>
                    <a:pt x="1679" y="37"/>
                  </a:cubicBezTo>
                  <a:cubicBezTo>
                    <a:pt x="1399" y="13"/>
                    <a:pt x="1119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49"/>
            <p:cNvSpPr/>
            <p:nvPr/>
          </p:nvSpPr>
          <p:spPr>
            <a:xfrm>
              <a:off x="4580124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1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20" y="72"/>
                    <a:pt x="1400" y="60"/>
                    <a:pt x="1679" y="37"/>
                  </a:cubicBezTo>
                  <a:cubicBezTo>
                    <a:pt x="1400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49"/>
            <p:cNvSpPr/>
            <p:nvPr/>
          </p:nvSpPr>
          <p:spPr>
            <a:xfrm>
              <a:off x="3148061" y="1928604"/>
              <a:ext cx="58254" cy="58254"/>
            </a:xfrm>
            <a:custGeom>
              <a:avLst/>
              <a:gdLst/>
              <a:ahLst/>
              <a:cxnLst/>
              <a:rect l="l" t="t" r="r" b="b"/>
              <a:pathLst>
                <a:path w="1823" h="1823" extrusionOk="0">
                  <a:moveTo>
                    <a:pt x="905" y="1"/>
                  </a:moveTo>
                  <a:cubicBezTo>
                    <a:pt x="405" y="1"/>
                    <a:pt x="1" y="418"/>
                    <a:pt x="1" y="918"/>
                  </a:cubicBezTo>
                  <a:cubicBezTo>
                    <a:pt x="1" y="1418"/>
                    <a:pt x="405" y="1823"/>
                    <a:pt x="917" y="1823"/>
                  </a:cubicBezTo>
                  <a:cubicBezTo>
                    <a:pt x="1417" y="1823"/>
                    <a:pt x="1822" y="1418"/>
                    <a:pt x="1822" y="918"/>
                  </a:cubicBezTo>
                  <a:cubicBezTo>
                    <a:pt x="1822" y="406"/>
                    <a:pt x="1417" y="1"/>
                    <a:pt x="917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49"/>
            <p:cNvSpPr/>
            <p:nvPr/>
          </p:nvSpPr>
          <p:spPr>
            <a:xfrm>
              <a:off x="3268276" y="1933174"/>
              <a:ext cx="438327" cy="3483"/>
            </a:xfrm>
            <a:custGeom>
              <a:avLst/>
              <a:gdLst/>
              <a:ahLst/>
              <a:cxnLst/>
              <a:rect l="l" t="t" r="r" b="b"/>
              <a:pathLst>
                <a:path w="13717" h="109" extrusionOk="0">
                  <a:moveTo>
                    <a:pt x="6859" y="1"/>
                  </a:moveTo>
                  <a:cubicBezTo>
                    <a:pt x="3073" y="1"/>
                    <a:pt x="1" y="25"/>
                    <a:pt x="1" y="48"/>
                  </a:cubicBezTo>
                  <a:cubicBezTo>
                    <a:pt x="1" y="84"/>
                    <a:pt x="3073" y="108"/>
                    <a:pt x="6859" y="108"/>
                  </a:cubicBezTo>
                  <a:cubicBezTo>
                    <a:pt x="10645" y="108"/>
                    <a:pt x="13717" y="84"/>
                    <a:pt x="13717" y="48"/>
                  </a:cubicBezTo>
                  <a:cubicBezTo>
                    <a:pt x="13717" y="25"/>
                    <a:pt x="10645" y="1"/>
                    <a:pt x="6859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49"/>
            <p:cNvSpPr/>
            <p:nvPr/>
          </p:nvSpPr>
          <p:spPr>
            <a:xfrm>
              <a:off x="3271727" y="1968197"/>
              <a:ext cx="172365" cy="3451"/>
            </a:xfrm>
            <a:custGeom>
              <a:avLst/>
              <a:gdLst/>
              <a:ahLst/>
              <a:cxnLst/>
              <a:rect l="l" t="t" r="r" b="b"/>
              <a:pathLst>
                <a:path w="5394" h="108" extrusionOk="0">
                  <a:moveTo>
                    <a:pt x="2703" y="0"/>
                  </a:moveTo>
                  <a:cubicBezTo>
                    <a:pt x="1953" y="0"/>
                    <a:pt x="1286" y="24"/>
                    <a:pt x="798" y="24"/>
                  </a:cubicBezTo>
                  <a:cubicBezTo>
                    <a:pt x="548" y="24"/>
                    <a:pt x="345" y="36"/>
                    <a:pt x="214" y="36"/>
                  </a:cubicBezTo>
                  <a:cubicBezTo>
                    <a:pt x="143" y="36"/>
                    <a:pt x="71" y="36"/>
                    <a:pt x="0" y="60"/>
                  </a:cubicBezTo>
                  <a:cubicBezTo>
                    <a:pt x="51" y="68"/>
                    <a:pt x="101" y="77"/>
                    <a:pt x="152" y="77"/>
                  </a:cubicBezTo>
                  <a:cubicBezTo>
                    <a:pt x="173" y="77"/>
                    <a:pt x="193" y="75"/>
                    <a:pt x="214" y="72"/>
                  </a:cubicBezTo>
                  <a:lnTo>
                    <a:pt x="798" y="95"/>
                  </a:lnTo>
                  <a:cubicBezTo>
                    <a:pt x="1286" y="107"/>
                    <a:pt x="1953" y="107"/>
                    <a:pt x="2703" y="107"/>
                  </a:cubicBezTo>
                  <a:cubicBezTo>
                    <a:pt x="3453" y="107"/>
                    <a:pt x="4120" y="95"/>
                    <a:pt x="4620" y="95"/>
                  </a:cubicBezTo>
                  <a:lnTo>
                    <a:pt x="5191" y="72"/>
                  </a:lnTo>
                  <a:cubicBezTo>
                    <a:pt x="5212" y="75"/>
                    <a:pt x="5233" y="77"/>
                    <a:pt x="5254" y="77"/>
                  </a:cubicBezTo>
                  <a:cubicBezTo>
                    <a:pt x="5303" y="77"/>
                    <a:pt x="5351" y="68"/>
                    <a:pt x="5394" y="60"/>
                  </a:cubicBezTo>
                  <a:cubicBezTo>
                    <a:pt x="5334" y="36"/>
                    <a:pt x="5263" y="36"/>
                    <a:pt x="5191" y="36"/>
                  </a:cubicBezTo>
                  <a:cubicBezTo>
                    <a:pt x="5060" y="24"/>
                    <a:pt x="4858" y="24"/>
                    <a:pt x="4620" y="24"/>
                  </a:cubicBezTo>
                  <a:cubicBezTo>
                    <a:pt x="4120" y="0"/>
                    <a:pt x="3453" y="0"/>
                    <a:pt x="2703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49"/>
            <p:cNvSpPr/>
            <p:nvPr/>
          </p:nvSpPr>
          <p:spPr>
            <a:xfrm>
              <a:off x="5334965" y="2379457"/>
              <a:ext cx="100850" cy="232888"/>
            </a:xfrm>
            <a:custGeom>
              <a:avLst/>
              <a:gdLst/>
              <a:ahLst/>
              <a:cxnLst/>
              <a:rect l="l" t="t" r="r" b="b"/>
              <a:pathLst>
                <a:path w="3156" h="7288" extrusionOk="0">
                  <a:moveTo>
                    <a:pt x="874" y="1"/>
                  </a:moveTo>
                  <a:cubicBezTo>
                    <a:pt x="571" y="1"/>
                    <a:pt x="267" y="87"/>
                    <a:pt x="1" y="263"/>
                  </a:cubicBezTo>
                  <a:lnTo>
                    <a:pt x="1906" y="7287"/>
                  </a:lnTo>
                  <a:cubicBezTo>
                    <a:pt x="2572" y="6180"/>
                    <a:pt x="2763" y="4704"/>
                    <a:pt x="2941" y="3418"/>
                  </a:cubicBezTo>
                  <a:cubicBezTo>
                    <a:pt x="3013" y="2823"/>
                    <a:pt x="3156" y="1965"/>
                    <a:pt x="2739" y="1584"/>
                  </a:cubicBezTo>
                  <a:cubicBezTo>
                    <a:pt x="2310" y="1203"/>
                    <a:pt x="2239" y="549"/>
                    <a:pt x="1715" y="239"/>
                  </a:cubicBezTo>
                  <a:cubicBezTo>
                    <a:pt x="1458" y="81"/>
                    <a:pt x="1166" y="1"/>
                    <a:pt x="87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49"/>
            <p:cNvSpPr/>
            <p:nvPr/>
          </p:nvSpPr>
          <p:spPr>
            <a:xfrm>
              <a:off x="5220055" y="2398918"/>
              <a:ext cx="165559" cy="339522"/>
            </a:xfrm>
            <a:custGeom>
              <a:avLst/>
              <a:gdLst/>
              <a:ahLst/>
              <a:cxnLst/>
              <a:rect l="l" t="t" r="r" b="b"/>
              <a:pathLst>
                <a:path w="5181" h="10625" extrusionOk="0">
                  <a:moveTo>
                    <a:pt x="2335" y="1"/>
                  </a:moveTo>
                  <a:cubicBezTo>
                    <a:pt x="1554" y="1"/>
                    <a:pt x="770" y="181"/>
                    <a:pt x="49" y="547"/>
                  </a:cubicBezTo>
                  <a:cubicBezTo>
                    <a:pt x="49" y="547"/>
                    <a:pt x="1" y="3904"/>
                    <a:pt x="108" y="5357"/>
                  </a:cubicBezTo>
                  <a:cubicBezTo>
                    <a:pt x="215" y="6809"/>
                    <a:pt x="1680" y="6952"/>
                    <a:pt x="1680" y="6952"/>
                  </a:cubicBezTo>
                  <a:cubicBezTo>
                    <a:pt x="1680" y="6952"/>
                    <a:pt x="1715" y="7929"/>
                    <a:pt x="1751" y="8905"/>
                  </a:cubicBezTo>
                  <a:cubicBezTo>
                    <a:pt x="1751" y="8929"/>
                    <a:pt x="1763" y="8953"/>
                    <a:pt x="1763" y="8976"/>
                  </a:cubicBezTo>
                  <a:cubicBezTo>
                    <a:pt x="1831" y="9909"/>
                    <a:pt x="2616" y="10624"/>
                    <a:pt x="3548" y="10624"/>
                  </a:cubicBezTo>
                  <a:cubicBezTo>
                    <a:pt x="3592" y="10624"/>
                    <a:pt x="3636" y="10623"/>
                    <a:pt x="3680" y="10619"/>
                  </a:cubicBezTo>
                  <a:cubicBezTo>
                    <a:pt x="4597" y="10548"/>
                    <a:pt x="5073" y="9679"/>
                    <a:pt x="5085" y="8750"/>
                  </a:cubicBezTo>
                  <a:lnTo>
                    <a:pt x="5085" y="6000"/>
                  </a:lnTo>
                  <a:lnTo>
                    <a:pt x="5180" y="868"/>
                  </a:lnTo>
                  <a:cubicBezTo>
                    <a:pt x="4326" y="294"/>
                    <a:pt x="3332" y="1"/>
                    <a:pt x="2335" y="1"/>
                  </a:cubicBez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49"/>
            <p:cNvSpPr/>
            <p:nvPr/>
          </p:nvSpPr>
          <p:spPr>
            <a:xfrm>
              <a:off x="5181262" y="2359965"/>
              <a:ext cx="229085" cy="267527"/>
            </a:xfrm>
            <a:custGeom>
              <a:avLst/>
              <a:gdLst/>
              <a:ahLst/>
              <a:cxnLst/>
              <a:rect l="l" t="t" r="r" b="b"/>
              <a:pathLst>
                <a:path w="7169" h="8372" extrusionOk="0">
                  <a:moveTo>
                    <a:pt x="2861" y="0"/>
                  </a:moveTo>
                  <a:cubicBezTo>
                    <a:pt x="2674" y="0"/>
                    <a:pt x="2490" y="37"/>
                    <a:pt x="2322" y="123"/>
                  </a:cubicBezTo>
                  <a:cubicBezTo>
                    <a:pt x="1977" y="289"/>
                    <a:pt x="1751" y="635"/>
                    <a:pt x="1417" y="813"/>
                  </a:cubicBezTo>
                  <a:cubicBezTo>
                    <a:pt x="953" y="1087"/>
                    <a:pt x="310" y="1028"/>
                    <a:pt x="84" y="1718"/>
                  </a:cubicBezTo>
                  <a:cubicBezTo>
                    <a:pt x="1" y="1956"/>
                    <a:pt x="1" y="2218"/>
                    <a:pt x="84" y="2456"/>
                  </a:cubicBezTo>
                  <a:cubicBezTo>
                    <a:pt x="310" y="3145"/>
                    <a:pt x="997" y="3534"/>
                    <a:pt x="1680" y="3534"/>
                  </a:cubicBezTo>
                  <a:cubicBezTo>
                    <a:pt x="1930" y="3534"/>
                    <a:pt x="2179" y="3482"/>
                    <a:pt x="2406" y="3373"/>
                  </a:cubicBezTo>
                  <a:lnTo>
                    <a:pt x="2406" y="3373"/>
                  </a:lnTo>
                  <a:cubicBezTo>
                    <a:pt x="2417" y="3528"/>
                    <a:pt x="2263" y="3885"/>
                    <a:pt x="2429" y="4385"/>
                  </a:cubicBezTo>
                  <a:cubicBezTo>
                    <a:pt x="2489" y="4552"/>
                    <a:pt x="2501" y="4802"/>
                    <a:pt x="2751" y="4802"/>
                  </a:cubicBezTo>
                  <a:lnTo>
                    <a:pt x="2775" y="4802"/>
                  </a:lnTo>
                  <a:cubicBezTo>
                    <a:pt x="2913" y="4595"/>
                    <a:pt x="3145" y="4481"/>
                    <a:pt x="3382" y="4481"/>
                  </a:cubicBezTo>
                  <a:cubicBezTo>
                    <a:pt x="3513" y="4481"/>
                    <a:pt x="3644" y="4516"/>
                    <a:pt x="3763" y="4588"/>
                  </a:cubicBezTo>
                  <a:cubicBezTo>
                    <a:pt x="4108" y="4814"/>
                    <a:pt x="4227" y="5266"/>
                    <a:pt x="4049" y="5635"/>
                  </a:cubicBezTo>
                  <a:cubicBezTo>
                    <a:pt x="3894" y="5909"/>
                    <a:pt x="3632" y="6112"/>
                    <a:pt x="3334" y="6183"/>
                  </a:cubicBezTo>
                  <a:cubicBezTo>
                    <a:pt x="3060" y="6243"/>
                    <a:pt x="2870" y="6504"/>
                    <a:pt x="2894" y="6778"/>
                  </a:cubicBezTo>
                  <a:cubicBezTo>
                    <a:pt x="2941" y="7147"/>
                    <a:pt x="3549" y="7290"/>
                    <a:pt x="3822" y="7588"/>
                  </a:cubicBezTo>
                  <a:cubicBezTo>
                    <a:pt x="4251" y="8064"/>
                    <a:pt x="5180" y="8255"/>
                    <a:pt x="5811" y="8338"/>
                  </a:cubicBezTo>
                  <a:cubicBezTo>
                    <a:pt x="5982" y="8357"/>
                    <a:pt x="6101" y="8372"/>
                    <a:pt x="6190" y="8372"/>
                  </a:cubicBezTo>
                  <a:cubicBezTo>
                    <a:pt x="6429" y="8372"/>
                    <a:pt x="6456" y="8270"/>
                    <a:pt x="6716" y="7897"/>
                  </a:cubicBezTo>
                  <a:cubicBezTo>
                    <a:pt x="6966" y="7552"/>
                    <a:pt x="7085" y="7147"/>
                    <a:pt x="7073" y="6719"/>
                  </a:cubicBezTo>
                  <a:lnTo>
                    <a:pt x="7144" y="3504"/>
                  </a:lnTo>
                  <a:cubicBezTo>
                    <a:pt x="7168" y="3111"/>
                    <a:pt x="7144" y="2730"/>
                    <a:pt x="7073" y="2349"/>
                  </a:cubicBezTo>
                  <a:cubicBezTo>
                    <a:pt x="6989" y="1956"/>
                    <a:pt x="6763" y="1623"/>
                    <a:pt x="6454" y="1385"/>
                  </a:cubicBezTo>
                  <a:cubicBezTo>
                    <a:pt x="6097" y="1159"/>
                    <a:pt x="5644" y="1135"/>
                    <a:pt x="5239" y="1004"/>
                  </a:cubicBezTo>
                  <a:cubicBezTo>
                    <a:pt x="4739" y="849"/>
                    <a:pt x="4311" y="504"/>
                    <a:pt x="3834" y="266"/>
                  </a:cubicBezTo>
                  <a:cubicBezTo>
                    <a:pt x="3538" y="114"/>
                    <a:pt x="3193" y="0"/>
                    <a:pt x="286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49"/>
            <p:cNvSpPr/>
            <p:nvPr/>
          </p:nvSpPr>
          <p:spPr>
            <a:xfrm>
              <a:off x="5277894" y="2519836"/>
              <a:ext cx="18694" cy="27449"/>
            </a:xfrm>
            <a:custGeom>
              <a:avLst/>
              <a:gdLst/>
              <a:ahLst/>
              <a:cxnLst/>
              <a:rect l="l" t="t" r="r" b="b"/>
              <a:pathLst>
                <a:path w="585" h="859" extrusionOk="0">
                  <a:moveTo>
                    <a:pt x="133" y="0"/>
                  </a:moveTo>
                  <a:cubicBezTo>
                    <a:pt x="51" y="0"/>
                    <a:pt x="13" y="28"/>
                    <a:pt x="13" y="37"/>
                  </a:cubicBezTo>
                  <a:cubicBezTo>
                    <a:pt x="13" y="61"/>
                    <a:pt x="96" y="37"/>
                    <a:pt x="215" y="85"/>
                  </a:cubicBezTo>
                  <a:cubicBezTo>
                    <a:pt x="370" y="132"/>
                    <a:pt x="477" y="275"/>
                    <a:pt x="465" y="442"/>
                  </a:cubicBezTo>
                  <a:cubicBezTo>
                    <a:pt x="465" y="608"/>
                    <a:pt x="346" y="739"/>
                    <a:pt x="191" y="775"/>
                  </a:cubicBezTo>
                  <a:cubicBezTo>
                    <a:pt x="183" y="776"/>
                    <a:pt x="176" y="776"/>
                    <a:pt x="168" y="776"/>
                  </a:cubicBezTo>
                  <a:cubicBezTo>
                    <a:pt x="66" y="776"/>
                    <a:pt x="24" y="704"/>
                    <a:pt x="13" y="704"/>
                  </a:cubicBezTo>
                  <a:cubicBezTo>
                    <a:pt x="1" y="704"/>
                    <a:pt x="1" y="728"/>
                    <a:pt x="36" y="775"/>
                  </a:cubicBezTo>
                  <a:cubicBezTo>
                    <a:pt x="72" y="835"/>
                    <a:pt x="132" y="859"/>
                    <a:pt x="191" y="859"/>
                  </a:cubicBezTo>
                  <a:cubicBezTo>
                    <a:pt x="417" y="847"/>
                    <a:pt x="584" y="668"/>
                    <a:pt x="572" y="454"/>
                  </a:cubicBezTo>
                  <a:cubicBezTo>
                    <a:pt x="584" y="335"/>
                    <a:pt x="548" y="227"/>
                    <a:pt x="465" y="144"/>
                  </a:cubicBezTo>
                  <a:cubicBezTo>
                    <a:pt x="406" y="73"/>
                    <a:pt x="322" y="25"/>
                    <a:pt x="239" y="13"/>
                  </a:cubicBezTo>
                  <a:cubicBezTo>
                    <a:pt x="198" y="4"/>
                    <a:pt x="163" y="0"/>
                    <a:pt x="133" y="0"/>
                  </a:cubicBezTo>
                  <a:close/>
                </a:path>
              </a:pathLst>
            </a:custGeom>
            <a:solidFill>
              <a:srgbClr val="EB9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5326593" y="2392367"/>
              <a:ext cx="76500" cy="89474"/>
            </a:xfrm>
            <a:custGeom>
              <a:avLst/>
              <a:gdLst/>
              <a:ahLst/>
              <a:cxnLst/>
              <a:rect l="l" t="t" r="r" b="b"/>
              <a:pathLst>
                <a:path w="2394" h="2800" extrusionOk="0">
                  <a:moveTo>
                    <a:pt x="740" y="0"/>
                  </a:moveTo>
                  <a:cubicBezTo>
                    <a:pt x="680" y="0"/>
                    <a:pt x="620" y="5"/>
                    <a:pt x="560" y="14"/>
                  </a:cubicBezTo>
                  <a:cubicBezTo>
                    <a:pt x="406" y="25"/>
                    <a:pt x="251" y="85"/>
                    <a:pt x="120" y="180"/>
                  </a:cubicBezTo>
                  <a:cubicBezTo>
                    <a:pt x="36" y="252"/>
                    <a:pt x="1" y="299"/>
                    <a:pt x="1" y="299"/>
                  </a:cubicBezTo>
                  <a:lnTo>
                    <a:pt x="1" y="311"/>
                  </a:lnTo>
                  <a:cubicBezTo>
                    <a:pt x="204" y="162"/>
                    <a:pt x="443" y="86"/>
                    <a:pt x="683" y="86"/>
                  </a:cubicBezTo>
                  <a:cubicBezTo>
                    <a:pt x="864" y="86"/>
                    <a:pt x="1046" y="129"/>
                    <a:pt x="1215" y="216"/>
                  </a:cubicBezTo>
                  <a:cubicBezTo>
                    <a:pt x="1465" y="335"/>
                    <a:pt x="1668" y="526"/>
                    <a:pt x="1810" y="752"/>
                  </a:cubicBezTo>
                  <a:cubicBezTo>
                    <a:pt x="2072" y="1192"/>
                    <a:pt x="2227" y="1680"/>
                    <a:pt x="2275" y="2181"/>
                  </a:cubicBezTo>
                  <a:cubicBezTo>
                    <a:pt x="2299" y="2395"/>
                    <a:pt x="2334" y="2597"/>
                    <a:pt x="2394" y="2800"/>
                  </a:cubicBezTo>
                  <a:cubicBezTo>
                    <a:pt x="2394" y="2585"/>
                    <a:pt x="2382" y="2371"/>
                    <a:pt x="2358" y="2169"/>
                  </a:cubicBezTo>
                  <a:cubicBezTo>
                    <a:pt x="2322" y="1645"/>
                    <a:pt x="2168" y="1133"/>
                    <a:pt x="1906" y="692"/>
                  </a:cubicBezTo>
                  <a:cubicBezTo>
                    <a:pt x="1751" y="442"/>
                    <a:pt x="1525" y="240"/>
                    <a:pt x="1263" y="121"/>
                  </a:cubicBezTo>
                  <a:cubicBezTo>
                    <a:pt x="1102" y="40"/>
                    <a:pt x="921" y="0"/>
                    <a:pt x="740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5181645" y="2382653"/>
              <a:ext cx="127117" cy="67233"/>
            </a:xfrm>
            <a:custGeom>
              <a:avLst/>
              <a:gdLst/>
              <a:ahLst/>
              <a:cxnLst/>
              <a:rect l="l" t="t" r="r" b="b"/>
              <a:pathLst>
                <a:path w="3978" h="2104" extrusionOk="0">
                  <a:moveTo>
                    <a:pt x="2866" y="0"/>
                  </a:moveTo>
                  <a:cubicBezTo>
                    <a:pt x="2716" y="0"/>
                    <a:pt x="2567" y="18"/>
                    <a:pt x="2417" y="56"/>
                  </a:cubicBezTo>
                  <a:cubicBezTo>
                    <a:pt x="2072" y="139"/>
                    <a:pt x="1763" y="318"/>
                    <a:pt x="1513" y="580"/>
                  </a:cubicBezTo>
                  <a:cubicBezTo>
                    <a:pt x="1405" y="722"/>
                    <a:pt x="1286" y="841"/>
                    <a:pt x="1155" y="961"/>
                  </a:cubicBezTo>
                  <a:cubicBezTo>
                    <a:pt x="1040" y="1044"/>
                    <a:pt x="907" y="1082"/>
                    <a:pt x="772" y="1082"/>
                  </a:cubicBezTo>
                  <a:cubicBezTo>
                    <a:pt x="753" y="1082"/>
                    <a:pt x="734" y="1081"/>
                    <a:pt x="715" y="1080"/>
                  </a:cubicBezTo>
                  <a:cubicBezTo>
                    <a:pt x="682" y="1075"/>
                    <a:pt x="650" y="1072"/>
                    <a:pt x="617" y="1072"/>
                  </a:cubicBezTo>
                  <a:cubicBezTo>
                    <a:pt x="492" y="1072"/>
                    <a:pt x="366" y="1106"/>
                    <a:pt x="262" y="1163"/>
                  </a:cubicBezTo>
                  <a:cubicBezTo>
                    <a:pt x="143" y="1246"/>
                    <a:pt x="60" y="1365"/>
                    <a:pt x="24" y="1508"/>
                  </a:cubicBezTo>
                  <a:cubicBezTo>
                    <a:pt x="0" y="1615"/>
                    <a:pt x="12" y="1746"/>
                    <a:pt x="72" y="1842"/>
                  </a:cubicBezTo>
                  <a:cubicBezTo>
                    <a:pt x="108" y="1925"/>
                    <a:pt x="167" y="1984"/>
                    <a:pt x="239" y="2032"/>
                  </a:cubicBezTo>
                  <a:cubicBezTo>
                    <a:pt x="286" y="2068"/>
                    <a:pt x="334" y="2092"/>
                    <a:pt x="381" y="2104"/>
                  </a:cubicBezTo>
                  <a:lnTo>
                    <a:pt x="441" y="2104"/>
                  </a:lnTo>
                  <a:cubicBezTo>
                    <a:pt x="370" y="2068"/>
                    <a:pt x="310" y="2032"/>
                    <a:pt x="262" y="1996"/>
                  </a:cubicBezTo>
                  <a:cubicBezTo>
                    <a:pt x="119" y="1889"/>
                    <a:pt x="48" y="1699"/>
                    <a:pt x="96" y="1520"/>
                  </a:cubicBezTo>
                  <a:cubicBezTo>
                    <a:pt x="119" y="1401"/>
                    <a:pt x="191" y="1306"/>
                    <a:pt x="298" y="1234"/>
                  </a:cubicBezTo>
                  <a:cubicBezTo>
                    <a:pt x="395" y="1190"/>
                    <a:pt x="499" y="1166"/>
                    <a:pt x="604" y="1166"/>
                  </a:cubicBezTo>
                  <a:cubicBezTo>
                    <a:pt x="641" y="1166"/>
                    <a:pt x="678" y="1169"/>
                    <a:pt x="715" y="1175"/>
                  </a:cubicBezTo>
                  <a:cubicBezTo>
                    <a:pt x="798" y="1175"/>
                    <a:pt x="881" y="1175"/>
                    <a:pt x="965" y="1163"/>
                  </a:cubicBezTo>
                  <a:cubicBezTo>
                    <a:pt x="1060" y="1139"/>
                    <a:pt x="1143" y="1103"/>
                    <a:pt x="1215" y="1044"/>
                  </a:cubicBezTo>
                  <a:cubicBezTo>
                    <a:pt x="1346" y="925"/>
                    <a:pt x="1477" y="794"/>
                    <a:pt x="1584" y="651"/>
                  </a:cubicBezTo>
                  <a:cubicBezTo>
                    <a:pt x="1822" y="401"/>
                    <a:pt x="2108" y="234"/>
                    <a:pt x="2441" y="151"/>
                  </a:cubicBezTo>
                  <a:cubicBezTo>
                    <a:pt x="2598" y="108"/>
                    <a:pt x="2764" y="87"/>
                    <a:pt x="2931" y="87"/>
                  </a:cubicBezTo>
                  <a:cubicBezTo>
                    <a:pt x="3042" y="87"/>
                    <a:pt x="3153" y="96"/>
                    <a:pt x="3263" y="115"/>
                  </a:cubicBezTo>
                  <a:cubicBezTo>
                    <a:pt x="3513" y="163"/>
                    <a:pt x="3751" y="246"/>
                    <a:pt x="3977" y="377"/>
                  </a:cubicBezTo>
                  <a:cubicBezTo>
                    <a:pt x="3929" y="318"/>
                    <a:pt x="3870" y="282"/>
                    <a:pt x="3810" y="246"/>
                  </a:cubicBezTo>
                  <a:cubicBezTo>
                    <a:pt x="3644" y="139"/>
                    <a:pt x="3465" y="79"/>
                    <a:pt x="3275" y="44"/>
                  </a:cubicBezTo>
                  <a:cubicBezTo>
                    <a:pt x="3138" y="15"/>
                    <a:pt x="3002" y="0"/>
                    <a:pt x="2866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5277127" y="2433493"/>
              <a:ext cx="69662" cy="145747"/>
            </a:xfrm>
            <a:custGeom>
              <a:avLst/>
              <a:gdLst/>
              <a:ahLst/>
              <a:cxnLst/>
              <a:rect l="l" t="t" r="r" b="b"/>
              <a:pathLst>
                <a:path w="2180" h="4561" extrusionOk="0">
                  <a:moveTo>
                    <a:pt x="168" y="1"/>
                  </a:moveTo>
                  <a:cubicBezTo>
                    <a:pt x="156" y="1"/>
                    <a:pt x="156" y="12"/>
                    <a:pt x="132" y="48"/>
                  </a:cubicBezTo>
                  <a:cubicBezTo>
                    <a:pt x="108" y="108"/>
                    <a:pt x="84" y="155"/>
                    <a:pt x="72" y="215"/>
                  </a:cubicBezTo>
                  <a:cubicBezTo>
                    <a:pt x="25" y="417"/>
                    <a:pt x="1" y="620"/>
                    <a:pt x="25" y="834"/>
                  </a:cubicBezTo>
                  <a:cubicBezTo>
                    <a:pt x="60" y="1144"/>
                    <a:pt x="179" y="1441"/>
                    <a:pt x="370" y="1691"/>
                  </a:cubicBezTo>
                  <a:cubicBezTo>
                    <a:pt x="489" y="1834"/>
                    <a:pt x="620" y="1965"/>
                    <a:pt x="775" y="2072"/>
                  </a:cubicBezTo>
                  <a:cubicBezTo>
                    <a:pt x="941" y="2179"/>
                    <a:pt x="1108" y="2275"/>
                    <a:pt x="1275" y="2370"/>
                  </a:cubicBezTo>
                  <a:cubicBezTo>
                    <a:pt x="1442" y="2465"/>
                    <a:pt x="1596" y="2572"/>
                    <a:pt x="1739" y="2703"/>
                  </a:cubicBezTo>
                  <a:cubicBezTo>
                    <a:pt x="1858" y="2822"/>
                    <a:pt x="1954" y="2977"/>
                    <a:pt x="2001" y="3144"/>
                  </a:cubicBezTo>
                  <a:cubicBezTo>
                    <a:pt x="2096" y="3418"/>
                    <a:pt x="2073" y="3727"/>
                    <a:pt x="1930" y="3989"/>
                  </a:cubicBezTo>
                  <a:cubicBezTo>
                    <a:pt x="1846" y="4168"/>
                    <a:pt x="1703" y="4323"/>
                    <a:pt x="1537" y="4442"/>
                  </a:cubicBezTo>
                  <a:cubicBezTo>
                    <a:pt x="1418" y="4525"/>
                    <a:pt x="1346" y="4549"/>
                    <a:pt x="1346" y="4561"/>
                  </a:cubicBezTo>
                  <a:cubicBezTo>
                    <a:pt x="1418" y="4549"/>
                    <a:pt x="1489" y="4513"/>
                    <a:pt x="1549" y="4477"/>
                  </a:cubicBezTo>
                  <a:cubicBezTo>
                    <a:pt x="1739" y="4370"/>
                    <a:pt x="1882" y="4215"/>
                    <a:pt x="1989" y="4037"/>
                  </a:cubicBezTo>
                  <a:cubicBezTo>
                    <a:pt x="2144" y="3751"/>
                    <a:pt x="2180" y="3418"/>
                    <a:pt x="2084" y="3120"/>
                  </a:cubicBezTo>
                  <a:cubicBezTo>
                    <a:pt x="2037" y="2929"/>
                    <a:pt x="1930" y="2775"/>
                    <a:pt x="1799" y="2632"/>
                  </a:cubicBezTo>
                  <a:cubicBezTo>
                    <a:pt x="1656" y="2501"/>
                    <a:pt x="1501" y="2382"/>
                    <a:pt x="1322" y="2287"/>
                  </a:cubicBezTo>
                  <a:cubicBezTo>
                    <a:pt x="1156" y="2179"/>
                    <a:pt x="977" y="2096"/>
                    <a:pt x="834" y="1989"/>
                  </a:cubicBezTo>
                  <a:cubicBezTo>
                    <a:pt x="680" y="1894"/>
                    <a:pt x="560" y="1775"/>
                    <a:pt x="441" y="1632"/>
                  </a:cubicBezTo>
                  <a:cubicBezTo>
                    <a:pt x="263" y="1405"/>
                    <a:pt x="144" y="1120"/>
                    <a:pt x="108" y="822"/>
                  </a:cubicBezTo>
                  <a:cubicBezTo>
                    <a:pt x="72" y="548"/>
                    <a:pt x="96" y="274"/>
                    <a:pt x="168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5290452" y="2429307"/>
              <a:ext cx="110373" cy="83594"/>
            </a:xfrm>
            <a:custGeom>
              <a:avLst/>
              <a:gdLst/>
              <a:ahLst/>
              <a:cxnLst/>
              <a:rect l="l" t="t" r="r" b="b"/>
              <a:pathLst>
                <a:path w="3454" h="2616" extrusionOk="0">
                  <a:moveTo>
                    <a:pt x="108" y="1"/>
                  </a:moveTo>
                  <a:cubicBezTo>
                    <a:pt x="60" y="60"/>
                    <a:pt x="36" y="120"/>
                    <a:pt x="24" y="179"/>
                  </a:cubicBezTo>
                  <a:cubicBezTo>
                    <a:pt x="1" y="358"/>
                    <a:pt x="1" y="536"/>
                    <a:pt x="48" y="715"/>
                  </a:cubicBezTo>
                  <a:cubicBezTo>
                    <a:pt x="239" y="1263"/>
                    <a:pt x="620" y="1739"/>
                    <a:pt x="1120" y="2048"/>
                  </a:cubicBezTo>
                  <a:cubicBezTo>
                    <a:pt x="1596" y="2382"/>
                    <a:pt x="2156" y="2572"/>
                    <a:pt x="2739" y="2608"/>
                  </a:cubicBezTo>
                  <a:cubicBezTo>
                    <a:pt x="2813" y="2613"/>
                    <a:pt x="2887" y="2616"/>
                    <a:pt x="2960" y="2616"/>
                  </a:cubicBezTo>
                  <a:cubicBezTo>
                    <a:pt x="3064" y="2616"/>
                    <a:pt x="3165" y="2610"/>
                    <a:pt x="3263" y="2596"/>
                  </a:cubicBezTo>
                  <a:cubicBezTo>
                    <a:pt x="3334" y="2596"/>
                    <a:pt x="3394" y="2572"/>
                    <a:pt x="3453" y="2549"/>
                  </a:cubicBezTo>
                  <a:cubicBezTo>
                    <a:pt x="3453" y="2547"/>
                    <a:pt x="3450" y="2547"/>
                    <a:pt x="3442" y="2547"/>
                  </a:cubicBezTo>
                  <a:cubicBezTo>
                    <a:pt x="3409" y="2547"/>
                    <a:pt x="3301" y="2558"/>
                    <a:pt x="3138" y="2558"/>
                  </a:cubicBezTo>
                  <a:cubicBezTo>
                    <a:pt x="3031" y="2558"/>
                    <a:pt x="2900" y="2553"/>
                    <a:pt x="2751" y="2537"/>
                  </a:cubicBezTo>
                  <a:cubicBezTo>
                    <a:pt x="2179" y="2477"/>
                    <a:pt x="1644" y="2275"/>
                    <a:pt x="1179" y="1965"/>
                  </a:cubicBezTo>
                  <a:cubicBezTo>
                    <a:pt x="703" y="1667"/>
                    <a:pt x="334" y="1215"/>
                    <a:pt x="120" y="691"/>
                  </a:cubicBezTo>
                  <a:cubicBezTo>
                    <a:pt x="60" y="465"/>
                    <a:pt x="48" y="227"/>
                    <a:pt x="108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5398492" y="2449854"/>
              <a:ext cx="200166" cy="247811"/>
            </a:xfrm>
            <a:custGeom>
              <a:avLst/>
              <a:gdLst/>
              <a:ahLst/>
              <a:cxnLst/>
              <a:rect l="l" t="t" r="r" b="b"/>
              <a:pathLst>
                <a:path w="6264" h="7755" extrusionOk="0">
                  <a:moveTo>
                    <a:pt x="2271" y="0"/>
                  </a:moveTo>
                  <a:cubicBezTo>
                    <a:pt x="1511" y="0"/>
                    <a:pt x="790" y="332"/>
                    <a:pt x="299" y="917"/>
                  </a:cubicBezTo>
                  <a:lnTo>
                    <a:pt x="608" y="2620"/>
                  </a:lnTo>
                  <a:cubicBezTo>
                    <a:pt x="632" y="2608"/>
                    <a:pt x="644" y="2596"/>
                    <a:pt x="668" y="2584"/>
                  </a:cubicBezTo>
                  <a:cubicBezTo>
                    <a:pt x="734" y="2545"/>
                    <a:pt x="807" y="2527"/>
                    <a:pt x="880" y="2527"/>
                  </a:cubicBezTo>
                  <a:cubicBezTo>
                    <a:pt x="1032" y="2527"/>
                    <a:pt x="1183" y="2606"/>
                    <a:pt x="1263" y="2751"/>
                  </a:cubicBezTo>
                  <a:cubicBezTo>
                    <a:pt x="1370" y="2977"/>
                    <a:pt x="1358" y="3251"/>
                    <a:pt x="1227" y="3477"/>
                  </a:cubicBezTo>
                  <a:cubicBezTo>
                    <a:pt x="1096" y="3691"/>
                    <a:pt x="942" y="3894"/>
                    <a:pt x="763" y="4072"/>
                  </a:cubicBezTo>
                  <a:cubicBezTo>
                    <a:pt x="406" y="4442"/>
                    <a:pt x="180" y="4906"/>
                    <a:pt x="84" y="5406"/>
                  </a:cubicBezTo>
                  <a:cubicBezTo>
                    <a:pt x="1" y="5906"/>
                    <a:pt x="215" y="6418"/>
                    <a:pt x="620" y="6728"/>
                  </a:cubicBezTo>
                  <a:cubicBezTo>
                    <a:pt x="784" y="6837"/>
                    <a:pt x="980" y="6890"/>
                    <a:pt x="1175" y="6890"/>
                  </a:cubicBezTo>
                  <a:cubicBezTo>
                    <a:pt x="1490" y="6890"/>
                    <a:pt x="1799" y="6750"/>
                    <a:pt x="1954" y="6478"/>
                  </a:cubicBezTo>
                  <a:cubicBezTo>
                    <a:pt x="2073" y="6918"/>
                    <a:pt x="2358" y="7299"/>
                    <a:pt x="2739" y="7549"/>
                  </a:cubicBezTo>
                  <a:cubicBezTo>
                    <a:pt x="2953" y="7685"/>
                    <a:pt x="3196" y="7754"/>
                    <a:pt x="3438" y="7754"/>
                  </a:cubicBezTo>
                  <a:cubicBezTo>
                    <a:pt x="3639" y="7754"/>
                    <a:pt x="3841" y="7706"/>
                    <a:pt x="4025" y="7609"/>
                  </a:cubicBezTo>
                  <a:cubicBezTo>
                    <a:pt x="4442" y="7370"/>
                    <a:pt x="4621" y="6882"/>
                    <a:pt x="4466" y="6442"/>
                  </a:cubicBezTo>
                  <a:lnTo>
                    <a:pt x="4466" y="6442"/>
                  </a:lnTo>
                  <a:cubicBezTo>
                    <a:pt x="4643" y="6497"/>
                    <a:pt x="4825" y="6524"/>
                    <a:pt x="5007" y="6524"/>
                  </a:cubicBezTo>
                  <a:cubicBezTo>
                    <a:pt x="5218" y="6524"/>
                    <a:pt x="5429" y="6488"/>
                    <a:pt x="5633" y="6418"/>
                  </a:cubicBezTo>
                  <a:cubicBezTo>
                    <a:pt x="5990" y="6263"/>
                    <a:pt x="6264" y="5846"/>
                    <a:pt x="6133" y="5465"/>
                  </a:cubicBezTo>
                  <a:cubicBezTo>
                    <a:pt x="6014" y="5144"/>
                    <a:pt x="5656" y="4977"/>
                    <a:pt x="5323" y="4894"/>
                  </a:cubicBezTo>
                  <a:cubicBezTo>
                    <a:pt x="4990" y="4811"/>
                    <a:pt x="4621" y="4775"/>
                    <a:pt x="4347" y="4573"/>
                  </a:cubicBezTo>
                  <a:cubicBezTo>
                    <a:pt x="3882" y="4239"/>
                    <a:pt x="3811" y="3572"/>
                    <a:pt x="3882" y="3013"/>
                  </a:cubicBezTo>
                  <a:cubicBezTo>
                    <a:pt x="3954" y="2441"/>
                    <a:pt x="4132" y="1858"/>
                    <a:pt x="3990" y="1310"/>
                  </a:cubicBezTo>
                  <a:cubicBezTo>
                    <a:pt x="3799" y="572"/>
                    <a:pt x="3061" y="48"/>
                    <a:pt x="2311" y="1"/>
                  </a:cubicBezTo>
                  <a:cubicBezTo>
                    <a:pt x="2297" y="0"/>
                    <a:pt x="2284" y="0"/>
                    <a:pt x="227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5400792" y="2463947"/>
              <a:ext cx="35406" cy="65731"/>
            </a:xfrm>
            <a:custGeom>
              <a:avLst/>
              <a:gdLst/>
              <a:ahLst/>
              <a:cxnLst/>
              <a:rect l="l" t="t" r="r" b="b"/>
              <a:pathLst>
                <a:path w="1108" h="2057" extrusionOk="0">
                  <a:moveTo>
                    <a:pt x="762" y="0"/>
                  </a:moveTo>
                  <a:lnTo>
                    <a:pt x="762" y="0"/>
                  </a:lnTo>
                  <a:cubicBezTo>
                    <a:pt x="620" y="24"/>
                    <a:pt x="489" y="95"/>
                    <a:pt x="381" y="202"/>
                  </a:cubicBezTo>
                  <a:cubicBezTo>
                    <a:pt x="262" y="310"/>
                    <a:pt x="167" y="441"/>
                    <a:pt x="108" y="595"/>
                  </a:cubicBezTo>
                  <a:cubicBezTo>
                    <a:pt x="24" y="786"/>
                    <a:pt x="0" y="988"/>
                    <a:pt x="36" y="1191"/>
                  </a:cubicBezTo>
                  <a:cubicBezTo>
                    <a:pt x="84" y="1548"/>
                    <a:pt x="322" y="1869"/>
                    <a:pt x="667" y="2012"/>
                  </a:cubicBezTo>
                  <a:cubicBezTo>
                    <a:pt x="739" y="2042"/>
                    <a:pt x="813" y="2057"/>
                    <a:pt x="887" y="2057"/>
                  </a:cubicBezTo>
                  <a:cubicBezTo>
                    <a:pt x="962" y="2057"/>
                    <a:pt x="1036" y="2042"/>
                    <a:pt x="1108" y="2012"/>
                  </a:cubicBezTo>
                  <a:cubicBezTo>
                    <a:pt x="965" y="2012"/>
                    <a:pt x="834" y="2000"/>
                    <a:pt x="703" y="1953"/>
                  </a:cubicBezTo>
                  <a:cubicBezTo>
                    <a:pt x="393" y="1798"/>
                    <a:pt x="191" y="1512"/>
                    <a:pt x="143" y="1179"/>
                  </a:cubicBezTo>
                  <a:cubicBezTo>
                    <a:pt x="84" y="845"/>
                    <a:pt x="203" y="500"/>
                    <a:pt x="441" y="262"/>
                  </a:cubicBezTo>
                  <a:cubicBezTo>
                    <a:pt x="536" y="167"/>
                    <a:pt x="655" y="71"/>
                    <a:pt x="762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49"/>
            <p:cNvSpPr/>
            <p:nvPr/>
          </p:nvSpPr>
          <p:spPr>
            <a:xfrm>
              <a:off x="5221589" y="2575406"/>
              <a:ext cx="50649" cy="45057"/>
            </a:xfrm>
            <a:custGeom>
              <a:avLst/>
              <a:gdLst/>
              <a:ahLst/>
              <a:cxnLst/>
              <a:rect l="l" t="t" r="r" b="b"/>
              <a:pathLst>
                <a:path w="1585" h="1410" extrusionOk="0">
                  <a:moveTo>
                    <a:pt x="1" y="1"/>
                  </a:moveTo>
                  <a:cubicBezTo>
                    <a:pt x="1" y="120"/>
                    <a:pt x="24" y="227"/>
                    <a:pt x="84" y="334"/>
                  </a:cubicBezTo>
                  <a:cubicBezTo>
                    <a:pt x="286" y="834"/>
                    <a:pt x="727" y="1227"/>
                    <a:pt x="1251" y="1370"/>
                  </a:cubicBezTo>
                  <a:cubicBezTo>
                    <a:pt x="1331" y="1397"/>
                    <a:pt x="1418" y="1410"/>
                    <a:pt x="1502" y="1410"/>
                  </a:cubicBezTo>
                  <a:cubicBezTo>
                    <a:pt x="1530" y="1410"/>
                    <a:pt x="1557" y="1408"/>
                    <a:pt x="1584" y="1406"/>
                  </a:cubicBezTo>
                  <a:cubicBezTo>
                    <a:pt x="1489" y="1370"/>
                    <a:pt x="1382" y="1334"/>
                    <a:pt x="1275" y="1310"/>
                  </a:cubicBezTo>
                  <a:cubicBezTo>
                    <a:pt x="1036" y="1215"/>
                    <a:pt x="810" y="1084"/>
                    <a:pt x="620" y="917"/>
                  </a:cubicBezTo>
                  <a:cubicBezTo>
                    <a:pt x="417" y="739"/>
                    <a:pt x="263" y="536"/>
                    <a:pt x="143" y="298"/>
                  </a:cubicBezTo>
                  <a:cubicBezTo>
                    <a:pt x="108" y="203"/>
                    <a:pt x="60" y="96"/>
                    <a:pt x="1" y="1"/>
                  </a:cubicBezTo>
                  <a:close/>
                </a:path>
              </a:pathLst>
            </a:custGeom>
            <a:solidFill>
              <a:srgbClr val="EB9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5406512" y="2494751"/>
              <a:ext cx="62025" cy="163642"/>
            </a:xfrm>
            <a:custGeom>
              <a:avLst/>
              <a:gdLst/>
              <a:ahLst/>
              <a:cxnLst/>
              <a:rect l="l" t="t" r="r" b="b"/>
              <a:pathLst>
                <a:path w="1941" h="5121" extrusionOk="0">
                  <a:moveTo>
                    <a:pt x="612" y="0"/>
                  </a:moveTo>
                  <a:cubicBezTo>
                    <a:pt x="496" y="0"/>
                    <a:pt x="379" y="16"/>
                    <a:pt x="262" y="48"/>
                  </a:cubicBezTo>
                  <a:cubicBezTo>
                    <a:pt x="191" y="72"/>
                    <a:pt x="131" y="96"/>
                    <a:pt x="71" y="131"/>
                  </a:cubicBezTo>
                  <a:cubicBezTo>
                    <a:pt x="24" y="155"/>
                    <a:pt x="0" y="155"/>
                    <a:pt x="12" y="167"/>
                  </a:cubicBezTo>
                  <a:cubicBezTo>
                    <a:pt x="12" y="168"/>
                    <a:pt x="13" y="169"/>
                    <a:pt x="15" y="169"/>
                  </a:cubicBezTo>
                  <a:cubicBezTo>
                    <a:pt x="31" y="169"/>
                    <a:pt x="114" y="128"/>
                    <a:pt x="274" y="96"/>
                  </a:cubicBezTo>
                  <a:cubicBezTo>
                    <a:pt x="367" y="73"/>
                    <a:pt x="461" y="62"/>
                    <a:pt x="556" y="62"/>
                  </a:cubicBezTo>
                  <a:cubicBezTo>
                    <a:pt x="703" y="62"/>
                    <a:pt x="850" y="88"/>
                    <a:pt x="988" y="131"/>
                  </a:cubicBezTo>
                  <a:cubicBezTo>
                    <a:pt x="1548" y="334"/>
                    <a:pt x="1881" y="905"/>
                    <a:pt x="1798" y="1489"/>
                  </a:cubicBezTo>
                  <a:cubicBezTo>
                    <a:pt x="1774" y="1715"/>
                    <a:pt x="1703" y="1929"/>
                    <a:pt x="1595" y="2132"/>
                  </a:cubicBezTo>
                  <a:cubicBezTo>
                    <a:pt x="1381" y="2560"/>
                    <a:pt x="1095" y="2917"/>
                    <a:pt x="905" y="3310"/>
                  </a:cubicBezTo>
                  <a:cubicBezTo>
                    <a:pt x="822" y="3489"/>
                    <a:pt x="750" y="3679"/>
                    <a:pt x="714" y="3882"/>
                  </a:cubicBezTo>
                  <a:cubicBezTo>
                    <a:pt x="691" y="4060"/>
                    <a:pt x="691" y="4239"/>
                    <a:pt x="738" y="4406"/>
                  </a:cubicBezTo>
                  <a:cubicBezTo>
                    <a:pt x="786" y="4668"/>
                    <a:pt x="941" y="4882"/>
                    <a:pt x="1143" y="5037"/>
                  </a:cubicBezTo>
                  <a:cubicBezTo>
                    <a:pt x="1203" y="5073"/>
                    <a:pt x="1274" y="5108"/>
                    <a:pt x="1334" y="5120"/>
                  </a:cubicBezTo>
                  <a:lnTo>
                    <a:pt x="1405" y="5120"/>
                  </a:lnTo>
                  <a:cubicBezTo>
                    <a:pt x="1322" y="5096"/>
                    <a:pt x="1238" y="5049"/>
                    <a:pt x="1155" y="5013"/>
                  </a:cubicBezTo>
                  <a:cubicBezTo>
                    <a:pt x="964" y="4858"/>
                    <a:pt x="845" y="4632"/>
                    <a:pt x="798" y="4394"/>
                  </a:cubicBezTo>
                  <a:cubicBezTo>
                    <a:pt x="738" y="4037"/>
                    <a:pt x="810" y="3668"/>
                    <a:pt x="988" y="3346"/>
                  </a:cubicBezTo>
                  <a:cubicBezTo>
                    <a:pt x="1167" y="2977"/>
                    <a:pt x="1464" y="2620"/>
                    <a:pt x="1679" y="2179"/>
                  </a:cubicBezTo>
                  <a:cubicBezTo>
                    <a:pt x="1798" y="1965"/>
                    <a:pt x="1869" y="1739"/>
                    <a:pt x="1905" y="1501"/>
                  </a:cubicBezTo>
                  <a:cubicBezTo>
                    <a:pt x="1941" y="1274"/>
                    <a:pt x="1905" y="1048"/>
                    <a:pt x="1822" y="834"/>
                  </a:cubicBezTo>
                  <a:cubicBezTo>
                    <a:pt x="1627" y="317"/>
                    <a:pt x="1136" y="0"/>
                    <a:pt x="612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5406864" y="2488232"/>
              <a:ext cx="114942" cy="204384"/>
            </a:xfrm>
            <a:custGeom>
              <a:avLst/>
              <a:gdLst/>
              <a:ahLst/>
              <a:cxnLst/>
              <a:rect l="l" t="t" r="r" b="b"/>
              <a:pathLst>
                <a:path w="3597" h="6396" extrusionOk="0">
                  <a:moveTo>
                    <a:pt x="893" y="1"/>
                  </a:moveTo>
                  <a:cubicBezTo>
                    <a:pt x="704" y="1"/>
                    <a:pt x="515" y="25"/>
                    <a:pt x="334" y="73"/>
                  </a:cubicBezTo>
                  <a:cubicBezTo>
                    <a:pt x="251" y="97"/>
                    <a:pt x="168" y="121"/>
                    <a:pt x="84" y="157"/>
                  </a:cubicBezTo>
                  <a:cubicBezTo>
                    <a:pt x="37" y="181"/>
                    <a:pt x="1" y="193"/>
                    <a:pt x="1" y="204"/>
                  </a:cubicBezTo>
                  <a:cubicBezTo>
                    <a:pt x="2" y="206"/>
                    <a:pt x="4" y="206"/>
                    <a:pt x="8" y="206"/>
                  </a:cubicBezTo>
                  <a:cubicBezTo>
                    <a:pt x="37" y="206"/>
                    <a:pt x="144" y="164"/>
                    <a:pt x="346" y="121"/>
                  </a:cubicBezTo>
                  <a:cubicBezTo>
                    <a:pt x="501" y="85"/>
                    <a:pt x="659" y="68"/>
                    <a:pt x="816" y="68"/>
                  </a:cubicBezTo>
                  <a:cubicBezTo>
                    <a:pt x="974" y="68"/>
                    <a:pt x="1132" y="85"/>
                    <a:pt x="1287" y="121"/>
                  </a:cubicBezTo>
                  <a:cubicBezTo>
                    <a:pt x="1739" y="216"/>
                    <a:pt x="2132" y="538"/>
                    <a:pt x="2311" y="966"/>
                  </a:cubicBezTo>
                  <a:cubicBezTo>
                    <a:pt x="2418" y="1216"/>
                    <a:pt x="2489" y="1490"/>
                    <a:pt x="2501" y="1764"/>
                  </a:cubicBezTo>
                  <a:cubicBezTo>
                    <a:pt x="2513" y="2062"/>
                    <a:pt x="2489" y="2359"/>
                    <a:pt x="2442" y="2645"/>
                  </a:cubicBezTo>
                  <a:cubicBezTo>
                    <a:pt x="2311" y="3217"/>
                    <a:pt x="2215" y="3788"/>
                    <a:pt x="2156" y="4372"/>
                  </a:cubicBezTo>
                  <a:cubicBezTo>
                    <a:pt x="2108" y="4860"/>
                    <a:pt x="2227" y="5348"/>
                    <a:pt x="2477" y="5765"/>
                  </a:cubicBezTo>
                  <a:cubicBezTo>
                    <a:pt x="2668" y="6039"/>
                    <a:pt x="2930" y="6241"/>
                    <a:pt x="3239" y="6348"/>
                  </a:cubicBezTo>
                  <a:cubicBezTo>
                    <a:pt x="3323" y="6384"/>
                    <a:pt x="3418" y="6396"/>
                    <a:pt x="3501" y="6396"/>
                  </a:cubicBezTo>
                  <a:lnTo>
                    <a:pt x="3597" y="6396"/>
                  </a:lnTo>
                  <a:cubicBezTo>
                    <a:pt x="3478" y="6384"/>
                    <a:pt x="3358" y="6348"/>
                    <a:pt x="3251" y="6312"/>
                  </a:cubicBezTo>
                  <a:cubicBezTo>
                    <a:pt x="2966" y="6193"/>
                    <a:pt x="2716" y="5991"/>
                    <a:pt x="2549" y="5717"/>
                  </a:cubicBezTo>
                  <a:cubicBezTo>
                    <a:pt x="2311" y="5312"/>
                    <a:pt x="2204" y="4848"/>
                    <a:pt x="2251" y="4384"/>
                  </a:cubicBezTo>
                  <a:cubicBezTo>
                    <a:pt x="2323" y="3800"/>
                    <a:pt x="2418" y="3229"/>
                    <a:pt x="2537" y="2669"/>
                  </a:cubicBezTo>
                  <a:cubicBezTo>
                    <a:pt x="2596" y="2371"/>
                    <a:pt x="2620" y="2062"/>
                    <a:pt x="2596" y="1752"/>
                  </a:cubicBezTo>
                  <a:cubicBezTo>
                    <a:pt x="2585" y="1467"/>
                    <a:pt x="2513" y="1193"/>
                    <a:pt x="2394" y="931"/>
                  </a:cubicBezTo>
                  <a:cubicBezTo>
                    <a:pt x="2287" y="693"/>
                    <a:pt x="2120" y="478"/>
                    <a:pt x="1918" y="312"/>
                  </a:cubicBezTo>
                  <a:cubicBezTo>
                    <a:pt x="1739" y="181"/>
                    <a:pt x="1525" y="85"/>
                    <a:pt x="1299" y="38"/>
                  </a:cubicBezTo>
                  <a:cubicBezTo>
                    <a:pt x="1165" y="13"/>
                    <a:pt x="1029" y="1"/>
                    <a:pt x="893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5436550" y="2904510"/>
              <a:ext cx="160957" cy="145363"/>
            </a:xfrm>
            <a:custGeom>
              <a:avLst/>
              <a:gdLst/>
              <a:ahLst/>
              <a:cxnLst/>
              <a:rect l="l" t="t" r="r" b="b"/>
              <a:pathLst>
                <a:path w="5037" h="4549" extrusionOk="0">
                  <a:moveTo>
                    <a:pt x="3096" y="0"/>
                  </a:moveTo>
                  <a:lnTo>
                    <a:pt x="1" y="2417"/>
                  </a:lnTo>
                  <a:lnTo>
                    <a:pt x="1298" y="4549"/>
                  </a:lnTo>
                  <a:lnTo>
                    <a:pt x="5037" y="1798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5022988" y="2577323"/>
              <a:ext cx="248099" cy="391481"/>
            </a:xfrm>
            <a:custGeom>
              <a:avLst/>
              <a:gdLst/>
              <a:ahLst/>
              <a:cxnLst/>
              <a:rect l="l" t="t" r="r" b="b"/>
              <a:pathLst>
                <a:path w="7764" h="12251" extrusionOk="0">
                  <a:moveTo>
                    <a:pt x="6656" y="0"/>
                  </a:moveTo>
                  <a:lnTo>
                    <a:pt x="6168" y="36"/>
                  </a:lnTo>
                  <a:lnTo>
                    <a:pt x="4811" y="203"/>
                  </a:lnTo>
                  <a:lnTo>
                    <a:pt x="4275" y="2584"/>
                  </a:lnTo>
                  <a:lnTo>
                    <a:pt x="548" y="9525"/>
                  </a:lnTo>
                  <a:cubicBezTo>
                    <a:pt x="1" y="10347"/>
                    <a:pt x="227" y="11454"/>
                    <a:pt x="1048" y="12002"/>
                  </a:cubicBezTo>
                  <a:cubicBezTo>
                    <a:pt x="1120" y="12049"/>
                    <a:pt x="1191" y="12097"/>
                    <a:pt x="1263" y="12133"/>
                  </a:cubicBezTo>
                  <a:cubicBezTo>
                    <a:pt x="1431" y="12214"/>
                    <a:pt x="1610" y="12251"/>
                    <a:pt x="1791" y="12251"/>
                  </a:cubicBezTo>
                  <a:cubicBezTo>
                    <a:pt x="2648" y="12251"/>
                    <a:pt x="3575" y="11432"/>
                    <a:pt x="3870" y="10597"/>
                  </a:cubicBezTo>
                  <a:lnTo>
                    <a:pt x="5930" y="2881"/>
                  </a:lnTo>
                  <a:lnTo>
                    <a:pt x="6656" y="2322"/>
                  </a:lnTo>
                  <a:lnTo>
                    <a:pt x="7680" y="2131"/>
                  </a:lnTo>
                  <a:lnTo>
                    <a:pt x="7751" y="2108"/>
                  </a:lnTo>
                  <a:cubicBezTo>
                    <a:pt x="7751" y="2108"/>
                    <a:pt x="7763" y="1846"/>
                    <a:pt x="7085" y="1810"/>
                  </a:cubicBezTo>
                  <a:cubicBezTo>
                    <a:pt x="6902" y="1792"/>
                    <a:pt x="6719" y="1781"/>
                    <a:pt x="6536" y="1781"/>
                  </a:cubicBezTo>
                  <a:cubicBezTo>
                    <a:pt x="6469" y="1781"/>
                    <a:pt x="6402" y="1783"/>
                    <a:pt x="6335" y="1786"/>
                  </a:cubicBezTo>
                  <a:cubicBezTo>
                    <a:pt x="6192" y="1607"/>
                    <a:pt x="6073" y="1393"/>
                    <a:pt x="6013" y="1167"/>
                  </a:cubicBezTo>
                  <a:cubicBezTo>
                    <a:pt x="6025" y="953"/>
                    <a:pt x="6073" y="726"/>
                    <a:pt x="6156" y="524"/>
                  </a:cubicBezTo>
                  <a:lnTo>
                    <a:pt x="6847" y="464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49"/>
            <p:cNvSpPr/>
            <p:nvPr/>
          </p:nvSpPr>
          <p:spPr>
            <a:xfrm>
              <a:off x="5000173" y="3041853"/>
              <a:ext cx="506806" cy="1082444"/>
            </a:xfrm>
            <a:custGeom>
              <a:avLst/>
              <a:gdLst/>
              <a:ahLst/>
              <a:cxnLst/>
              <a:rect l="l" t="t" r="r" b="b"/>
              <a:pathLst>
                <a:path w="15860" h="33874" extrusionOk="0">
                  <a:moveTo>
                    <a:pt x="7275" y="1"/>
                  </a:moveTo>
                  <a:cubicBezTo>
                    <a:pt x="7275" y="1"/>
                    <a:pt x="5941" y="1096"/>
                    <a:pt x="5084" y="4513"/>
                  </a:cubicBezTo>
                  <a:cubicBezTo>
                    <a:pt x="5072" y="4561"/>
                    <a:pt x="5060" y="4596"/>
                    <a:pt x="5048" y="4644"/>
                  </a:cubicBezTo>
                  <a:lnTo>
                    <a:pt x="0" y="33755"/>
                  </a:lnTo>
                  <a:lnTo>
                    <a:pt x="2584" y="33874"/>
                  </a:lnTo>
                  <a:lnTo>
                    <a:pt x="10120" y="6299"/>
                  </a:lnTo>
                  <a:lnTo>
                    <a:pt x="11525" y="33005"/>
                  </a:lnTo>
                  <a:lnTo>
                    <a:pt x="14121" y="33076"/>
                  </a:lnTo>
                  <a:cubicBezTo>
                    <a:pt x="14121" y="33076"/>
                    <a:pt x="15859" y="4858"/>
                    <a:pt x="15764" y="4513"/>
                  </a:cubicBezTo>
                  <a:cubicBezTo>
                    <a:pt x="15764" y="4513"/>
                    <a:pt x="15681" y="1679"/>
                    <a:pt x="15014" y="489"/>
                  </a:cubicBezTo>
                  <a:lnTo>
                    <a:pt x="7275" y="1"/>
                  </a:ln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49"/>
            <p:cNvSpPr/>
            <p:nvPr/>
          </p:nvSpPr>
          <p:spPr>
            <a:xfrm>
              <a:off x="4925590" y="4120462"/>
              <a:ext cx="157922" cy="30773"/>
            </a:xfrm>
            <a:custGeom>
              <a:avLst/>
              <a:gdLst/>
              <a:ahLst/>
              <a:cxnLst/>
              <a:rect l="l" t="t" r="r" b="b"/>
              <a:pathLst>
                <a:path w="4942" h="963" extrusionOk="0">
                  <a:moveTo>
                    <a:pt x="2275" y="1"/>
                  </a:moveTo>
                  <a:lnTo>
                    <a:pt x="2263" y="263"/>
                  </a:lnTo>
                  <a:cubicBezTo>
                    <a:pt x="2263" y="263"/>
                    <a:pt x="1" y="679"/>
                    <a:pt x="536" y="846"/>
                  </a:cubicBezTo>
                  <a:cubicBezTo>
                    <a:pt x="862" y="941"/>
                    <a:pt x="2298" y="963"/>
                    <a:pt x="3439" y="963"/>
                  </a:cubicBezTo>
                  <a:cubicBezTo>
                    <a:pt x="4009" y="963"/>
                    <a:pt x="4505" y="957"/>
                    <a:pt x="4751" y="953"/>
                  </a:cubicBezTo>
                  <a:lnTo>
                    <a:pt x="4918" y="953"/>
                  </a:lnTo>
                  <a:lnTo>
                    <a:pt x="4942" y="8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5051908" y="4127524"/>
              <a:ext cx="31220" cy="22273"/>
            </a:xfrm>
            <a:custGeom>
              <a:avLst/>
              <a:gdLst/>
              <a:ahLst/>
              <a:cxnLst/>
              <a:rect l="l" t="t" r="r" b="b"/>
              <a:pathLst>
                <a:path w="977" h="697" extrusionOk="0">
                  <a:moveTo>
                    <a:pt x="879" y="1"/>
                  </a:moveTo>
                  <a:cubicBezTo>
                    <a:pt x="689" y="1"/>
                    <a:pt x="510" y="59"/>
                    <a:pt x="358" y="161"/>
                  </a:cubicBezTo>
                  <a:cubicBezTo>
                    <a:pt x="179" y="292"/>
                    <a:pt x="48" y="470"/>
                    <a:pt x="0" y="685"/>
                  </a:cubicBezTo>
                  <a:lnTo>
                    <a:pt x="953" y="697"/>
                  </a:lnTo>
                  <a:lnTo>
                    <a:pt x="977" y="6"/>
                  </a:lnTo>
                  <a:cubicBezTo>
                    <a:pt x="944" y="2"/>
                    <a:pt x="911" y="1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4936998" y="4136439"/>
              <a:ext cx="145747" cy="15338"/>
            </a:xfrm>
            <a:custGeom>
              <a:avLst/>
              <a:gdLst/>
              <a:ahLst/>
              <a:cxnLst/>
              <a:rect l="l" t="t" r="r" b="b"/>
              <a:pathLst>
                <a:path w="4561" h="480" extrusionOk="0">
                  <a:moveTo>
                    <a:pt x="798" y="1"/>
                  </a:moveTo>
                  <a:cubicBezTo>
                    <a:pt x="798" y="1"/>
                    <a:pt x="1" y="191"/>
                    <a:pt x="96" y="322"/>
                  </a:cubicBezTo>
                  <a:cubicBezTo>
                    <a:pt x="167" y="411"/>
                    <a:pt x="1859" y="480"/>
                    <a:pt x="3275" y="480"/>
                  </a:cubicBezTo>
                  <a:cubicBezTo>
                    <a:pt x="3762" y="480"/>
                    <a:pt x="4216" y="472"/>
                    <a:pt x="4561" y="453"/>
                  </a:cubicBezTo>
                  <a:lnTo>
                    <a:pt x="4561" y="394"/>
                  </a:lnTo>
                  <a:lnTo>
                    <a:pt x="1025" y="322"/>
                  </a:lnTo>
                  <a:cubicBezTo>
                    <a:pt x="1025" y="322"/>
                    <a:pt x="941" y="13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4945753" y="4145195"/>
              <a:ext cx="138141" cy="3835"/>
            </a:xfrm>
            <a:custGeom>
              <a:avLst/>
              <a:gdLst/>
              <a:ahLst/>
              <a:cxnLst/>
              <a:rect l="l" t="t" r="r" b="b"/>
              <a:pathLst>
                <a:path w="4323" h="120" extrusionOk="0">
                  <a:moveTo>
                    <a:pt x="1" y="1"/>
                  </a:moveTo>
                  <a:lnTo>
                    <a:pt x="477" y="36"/>
                  </a:lnTo>
                  <a:cubicBezTo>
                    <a:pt x="882" y="60"/>
                    <a:pt x="1453" y="84"/>
                    <a:pt x="2072" y="108"/>
                  </a:cubicBezTo>
                  <a:cubicBezTo>
                    <a:pt x="2691" y="120"/>
                    <a:pt x="3251" y="120"/>
                    <a:pt x="3668" y="120"/>
                  </a:cubicBezTo>
                  <a:lnTo>
                    <a:pt x="4323" y="120"/>
                  </a:lnTo>
                  <a:lnTo>
                    <a:pt x="4323" y="108"/>
                  </a:lnTo>
                  <a:lnTo>
                    <a:pt x="3668" y="108"/>
                  </a:lnTo>
                  <a:cubicBezTo>
                    <a:pt x="3251" y="108"/>
                    <a:pt x="2691" y="96"/>
                    <a:pt x="2072" y="84"/>
                  </a:cubicBezTo>
                  <a:cubicBezTo>
                    <a:pt x="1453" y="72"/>
                    <a:pt x="894" y="48"/>
                    <a:pt x="477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49"/>
            <p:cNvSpPr/>
            <p:nvPr/>
          </p:nvSpPr>
          <p:spPr>
            <a:xfrm>
              <a:off x="4961731" y="4135704"/>
              <a:ext cx="8404" cy="12558"/>
            </a:xfrm>
            <a:custGeom>
              <a:avLst/>
              <a:gdLst/>
              <a:ahLst/>
              <a:cxnLst/>
              <a:rect l="l" t="t" r="r" b="b"/>
              <a:pathLst>
                <a:path w="263" h="393" extrusionOk="0">
                  <a:moveTo>
                    <a:pt x="1" y="0"/>
                  </a:moveTo>
                  <a:lnTo>
                    <a:pt x="1" y="0"/>
                  </a:lnTo>
                  <a:cubicBezTo>
                    <a:pt x="132" y="95"/>
                    <a:pt x="215" y="226"/>
                    <a:pt x="251" y="393"/>
                  </a:cubicBezTo>
                  <a:cubicBezTo>
                    <a:pt x="263" y="310"/>
                    <a:pt x="239" y="226"/>
                    <a:pt x="191" y="155"/>
                  </a:cubicBezTo>
                  <a:cubicBezTo>
                    <a:pt x="155" y="83"/>
                    <a:pt x="84" y="24"/>
                    <a:pt x="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49"/>
            <p:cNvSpPr/>
            <p:nvPr/>
          </p:nvSpPr>
          <p:spPr>
            <a:xfrm>
              <a:off x="4990267" y="4130368"/>
              <a:ext cx="4985" cy="6487"/>
            </a:xfrm>
            <a:custGeom>
              <a:avLst/>
              <a:gdLst/>
              <a:ahLst/>
              <a:cxnLst/>
              <a:rect l="l" t="t" r="r" b="b"/>
              <a:pathLst>
                <a:path w="156" h="203" extrusionOk="0">
                  <a:moveTo>
                    <a:pt x="12" y="0"/>
                  </a:moveTo>
                  <a:cubicBezTo>
                    <a:pt x="1" y="0"/>
                    <a:pt x="24" y="48"/>
                    <a:pt x="72" y="107"/>
                  </a:cubicBezTo>
                  <a:cubicBezTo>
                    <a:pt x="108" y="167"/>
                    <a:pt x="143" y="203"/>
                    <a:pt x="143" y="203"/>
                  </a:cubicBezTo>
                  <a:cubicBezTo>
                    <a:pt x="155" y="203"/>
                    <a:pt x="132" y="155"/>
                    <a:pt x="96" y="96"/>
                  </a:cubicBezTo>
                  <a:cubicBezTo>
                    <a:pt x="60" y="36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4996370" y="4129217"/>
              <a:ext cx="5720" cy="4602"/>
            </a:xfrm>
            <a:custGeom>
              <a:avLst/>
              <a:gdLst/>
              <a:ahLst/>
              <a:cxnLst/>
              <a:rect l="l" t="t" r="r" b="b"/>
              <a:pathLst>
                <a:path w="179" h="144" extrusionOk="0">
                  <a:moveTo>
                    <a:pt x="12" y="1"/>
                  </a:moveTo>
                  <a:cubicBezTo>
                    <a:pt x="0" y="1"/>
                    <a:pt x="36" y="36"/>
                    <a:pt x="83" y="84"/>
                  </a:cubicBezTo>
                  <a:cubicBezTo>
                    <a:pt x="131" y="120"/>
                    <a:pt x="179" y="143"/>
                    <a:pt x="179" y="143"/>
                  </a:cubicBezTo>
                  <a:cubicBezTo>
                    <a:pt x="179" y="143"/>
                    <a:pt x="155" y="96"/>
                    <a:pt x="107" y="60"/>
                  </a:cubicBezTo>
                  <a:cubicBezTo>
                    <a:pt x="83" y="36"/>
                    <a:pt x="48" y="13"/>
                    <a:pt x="1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4997872" y="4125798"/>
              <a:ext cx="8788" cy="1182"/>
            </a:xfrm>
            <a:custGeom>
              <a:avLst/>
              <a:gdLst/>
              <a:ahLst/>
              <a:cxnLst/>
              <a:rect l="l" t="t" r="r" b="b"/>
              <a:pathLst>
                <a:path w="275" h="37" extrusionOk="0">
                  <a:moveTo>
                    <a:pt x="132" y="0"/>
                  </a:moveTo>
                  <a:cubicBezTo>
                    <a:pt x="84" y="0"/>
                    <a:pt x="48" y="0"/>
                    <a:pt x="1" y="12"/>
                  </a:cubicBezTo>
                  <a:cubicBezTo>
                    <a:pt x="36" y="36"/>
                    <a:pt x="84" y="36"/>
                    <a:pt x="132" y="36"/>
                  </a:cubicBezTo>
                  <a:cubicBezTo>
                    <a:pt x="179" y="36"/>
                    <a:pt x="227" y="36"/>
                    <a:pt x="275" y="24"/>
                  </a:cubicBezTo>
                  <a:cubicBezTo>
                    <a:pt x="227" y="12"/>
                    <a:pt x="179" y="0"/>
                    <a:pt x="13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4997872" y="4121229"/>
              <a:ext cx="10321" cy="1310"/>
            </a:xfrm>
            <a:custGeom>
              <a:avLst/>
              <a:gdLst/>
              <a:ahLst/>
              <a:cxnLst/>
              <a:rect l="l" t="t" r="r" b="b"/>
              <a:pathLst>
                <a:path w="323" h="41" extrusionOk="0">
                  <a:moveTo>
                    <a:pt x="322" y="1"/>
                  </a:moveTo>
                  <a:cubicBezTo>
                    <a:pt x="275" y="1"/>
                    <a:pt x="215" y="1"/>
                    <a:pt x="167" y="12"/>
                  </a:cubicBezTo>
                  <a:lnTo>
                    <a:pt x="1" y="12"/>
                  </a:lnTo>
                  <a:cubicBezTo>
                    <a:pt x="44" y="30"/>
                    <a:pt x="81" y="41"/>
                    <a:pt x="122" y="41"/>
                  </a:cubicBezTo>
                  <a:cubicBezTo>
                    <a:pt x="136" y="41"/>
                    <a:pt x="151" y="39"/>
                    <a:pt x="167" y="36"/>
                  </a:cubicBezTo>
                  <a:cubicBezTo>
                    <a:pt x="176" y="38"/>
                    <a:pt x="185" y="39"/>
                    <a:pt x="195" y="39"/>
                  </a:cubicBezTo>
                  <a:cubicBezTo>
                    <a:pt x="236" y="39"/>
                    <a:pt x="283" y="20"/>
                    <a:pt x="32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4976206" y="4122986"/>
              <a:ext cx="16009" cy="8564"/>
            </a:xfrm>
            <a:custGeom>
              <a:avLst/>
              <a:gdLst/>
              <a:ahLst/>
              <a:cxnLst/>
              <a:rect l="l" t="t" r="r" b="b"/>
              <a:pathLst>
                <a:path w="501" h="268" extrusionOk="0">
                  <a:moveTo>
                    <a:pt x="155" y="23"/>
                  </a:moveTo>
                  <a:cubicBezTo>
                    <a:pt x="191" y="23"/>
                    <a:pt x="226" y="29"/>
                    <a:pt x="262" y="41"/>
                  </a:cubicBezTo>
                  <a:cubicBezTo>
                    <a:pt x="310" y="53"/>
                    <a:pt x="357" y="88"/>
                    <a:pt x="405" y="136"/>
                  </a:cubicBezTo>
                  <a:cubicBezTo>
                    <a:pt x="420" y="159"/>
                    <a:pt x="435" y="186"/>
                    <a:pt x="450" y="216"/>
                  </a:cubicBezTo>
                  <a:lnTo>
                    <a:pt x="450" y="216"/>
                  </a:lnTo>
                  <a:cubicBezTo>
                    <a:pt x="422" y="213"/>
                    <a:pt x="383" y="207"/>
                    <a:pt x="333" y="196"/>
                  </a:cubicBezTo>
                  <a:cubicBezTo>
                    <a:pt x="274" y="184"/>
                    <a:pt x="214" y="172"/>
                    <a:pt x="155" y="148"/>
                  </a:cubicBezTo>
                  <a:cubicBezTo>
                    <a:pt x="131" y="136"/>
                    <a:pt x="95" y="124"/>
                    <a:pt x="60" y="100"/>
                  </a:cubicBezTo>
                  <a:cubicBezTo>
                    <a:pt x="36" y="88"/>
                    <a:pt x="24" y="53"/>
                    <a:pt x="48" y="41"/>
                  </a:cubicBezTo>
                  <a:cubicBezTo>
                    <a:pt x="83" y="29"/>
                    <a:pt x="119" y="23"/>
                    <a:pt x="155" y="23"/>
                  </a:cubicBezTo>
                  <a:close/>
                  <a:moveTo>
                    <a:pt x="168" y="1"/>
                  </a:moveTo>
                  <a:cubicBezTo>
                    <a:pt x="123" y="1"/>
                    <a:pt x="78" y="10"/>
                    <a:pt x="36" y="29"/>
                  </a:cubicBezTo>
                  <a:cubicBezTo>
                    <a:pt x="12" y="41"/>
                    <a:pt x="0" y="65"/>
                    <a:pt x="12" y="88"/>
                  </a:cubicBezTo>
                  <a:cubicBezTo>
                    <a:pt x="12" y="112"/>
                    <a:pt x="36" y="124"/>
                    <a:pt x="48" y="136"/>
                  </a:cubicBezTo>
                  <a:cubicBezTo>
                    <a:pt x="83" y="160"/>
                    <a:pt x="119" y="172"/>
                    <a:pt x="155" y="184"/>
                  </a:cubicBezTo>
                  <a:cubicBezTo>
                    <a:pt x="214" y="196"/>
                    <a:pt x="274" y="208"/>
                    <a:pt x="333" y="219"/>
                  </a:cubicBezTo>
                  <a:cubicBezTo>
                    <a:pt x="363" y="225"/>
                    <a:pt x="393" y="228"/>
                    <a:pt x="421" y="228"/>
                  </a:cubicBezTo>
                  <a:cubicBezTo>
                    <a:pt x="433" y="228"/>
                    <a:pt x="445" y="228"/>
                    <a:pt x="456" y="227"/>
                  </a:cubicBezTo>
                  <a:lnTo>
                    <a:pt x="456" y="227"/>
                  </a:lnTo>
                  <a:cubicBezTo>
                    <a:pt x="463" y="240"/>
                    <a:pt x="470" y="254"/>
                    <a:pt x="476" y="267"/>
                  </a:cubicBezTo>
                  <a:lnTo>
                    <a:pt x="476" y="231"/>
                  </a:lnTo>
                  <a:cubicBezTo>
                    <a:pt x="476" y="229"/>
                    <a:pt x="475" y="227"/>
                    <a:pt x="474" y="225"/>
                  </a:cubicBezTo>
                  <a:lnTo>
                    <a:pt x="474" y="225"/>
                  </a:lnTo>
                  <a:cubicBezTo>
                    <a:pt x="483" y="223"/>
                    <a:pt x="492" y="221"/>
                    <a:pt x="500" y="219"/>
                  </a:cubicBezTo>
                  <a:cubicBezTo>
                    <a:pt x="500" y="219"/>
                    <a:pt x="491" y="219"/>
                    <a:pt x="473" y="218"/>
                  </a:cubicBezTo>
                  <a:lnTo>
                    <a:pt x="473" y="218"/>
                  </a:lnTo>
                  <a:cubicBezTo>
                    <a:pt x="460" y="177"/>
                    <a:pt x="438" y="146"/>
                    <a:pt x="417" y="124"/>
                  </a:cubicBezTo>
                  <a:cubicBezTo>
                    <a:pt x="360" y="43"/>
                    <a:pt x="265" y="1"/>
                    <a:pt x="168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4989883" y="4120462"/>
              <a:ext cx="8404" cy="9938"/>
            </a:xfrm>
            <a:custGeom>
              <a:avLst/>
              <a:gdLst/>
              <a:ahLst/>
              <a:cxnLst/>
              <a:rect l="l" t="t" r="r" b="b"/>
              <a:pathLst>
                <a:path w="263" h="311" extrusionOk="0">
                  <a:moveTo>
                    <a:pt x="203" y="1"/>
                  </a:moveTo>
                  <a:cubicBezTo>
                    <a:pt x="155" y="1"/>
                    <a:pt x="96" y="36"/>
                    <a:pt x="60" y="84"/>
                  </a:cubicBezTo>
                  <a:cubicBezTo>
                    <a:pt x="36" y="120"/>
                    <a:pt x="24" y="156"/>
                    <a:pt x="13" y="191"/>
                  </a:cubicBezTo>
                  <a:cubicBezTo>
                    <a:pt x="1" y="239"/>
                    <a:pt x="13" y="275"/>
                    <a:pt x="36" y="310"/>
                  </a:cubicBezTo>
                  <a:cubicBezTo>
                    <a:pt x="24" y="275"/>
                    <a:pt x="36" y="239"/>
                    <a:pt x="36" y="203"/>
                  </a:cubicBezTo>
                  <a:cubicBezTo>
                    <a:pt x="48" y="167"/>
                    <a:pt x="60" y="132"/>
                    <a:pt x="84" y="96"/>
                  </a:cubicBezTo>
                  <a:cubicBezTo>
                    <a:pt x="120" y="60"/>
                    <a:pt x="155" y="36"/>
                    <a:pt x="203" y="36"/>
                  </a:cubicBezTo>
                  <a:cubicBezTo>
                    <a:pt x="251" y="36"/>
                    <a:pt x="227" y="96"/>
                    <a:pt x="203" y="132"/>
                  </a:cubicBezTo>
                  <a:cubicBezTo>
                    <a:pt x="179" y="167"/>
                    <a:pt x="155" y="203"/>
                    <a:pt x="132" y="227"/>
                  </a:cubicBezTo>
                  <a:cubicBezTo>
                    <a:pt x="84" y="275"/>
                    <a:pt x="48" y="310"/>
                    <a:pt x="48" y="310"/>
                  </a:cubicBezTo>
                  <a:cubicBezTo>
                    <a:pt x="84" y="298"/>
                    <a:pt x="120" y="275"/>
                    <a:pt x="144" y="239"/>
                  </a:cubicBezTo>
                  <a:cubicBezTo>
                    <a:pt x="179" y="215"/>
                    <a:pt x="203" y="179"/>
                    <a:pt x="227" y="144"/>
                  </a:cubicBezTo>
                  <a:cubicBezTo>
                    <a:pt x="251" y="132"/>
                    <a:pt x="251" y="108"/>
                    <a:pt x="263" y="84"/>
                  </a:cubicBezTo>
                  <a:cubicBezTo>
                    <a:pt x="263" y="48"/>
                    <a:pt x="239" y="13"/>
                    <a:pt x="203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5051524" y="4126278"/>
              <a:ext cx="31220" cy="22368"/>
            </a:xfrm>
            <a:custGeom>
              <a:avLst/>
              <a:gdLst/>
              <a:ahLst/>
              <a:cxnLst/>
              <a:rect l="l" t="t" r="r" b="b"/>
              <a:pathLst>
                <a:path w="977" h="700" extrusionOk="0">
                  <a:moveTo>
                    <a:pt x="846" y="0"/>
                  </a:moveTo>
                  <a:cubicBezTo>
                    <a:pt x="822" y="0"/>
                    <a:pt x="798" y="3"/>
                    <a:pt x="774" y="9"/>
                  </a:cubicBezTo>
                  <a:cubicBezTo>
                    <a:pt x="608" y="9"/>
                    <a:pt x="453" y="69"/>
                    <a:pt x="322" y="152"/>
                  </a:cubicBezTo>
                  <a:cubicBezTo>
                    <a:pt x="191" y="247"/>
                    <a:pt x="96" y="366"/>
                    <a:pt x="36" y="521"/>
                  </a:cubicBezTo>
                  <a:cubicBezTo>
                    <a:pt x="24" y="557"/>
                    <a:pt x="12" y="605"/>
                    <a:pt x="12" y="652"/>
                  </a:cubicBezTo>
                  <a:cubicBezTo>
                    <a:pt x="0" y="664"/>
                    <a:pt x="0" y="676"/>
                    <a:pt x="12" y="700"/>
                  </a:cubicBezTo>
                  <a:cubicBezTo>
                    <a:pt x="12" y="700"/>
                    <a:pt x="24" y="628"/>
                    <a:pt x="60" y="521"/>
                  </a:cubicBezTo>
                  <a:cubicBezTo>
                    <a:pt x="120" y="390"/>
                    <a:pt x="215" y="271"/>
                    <a:pt x="346" y="176"/>
                  </a:cubicBezTo>
                  <a:cubicBezTo>
                    <a:pt x="465" y="93"/>
                    <a:pt x="620" y="45"/>
                    <a:pt x="774" y="21"/>
                  </a:cubicBezTo>
                  <a:lnTo>
                    <a:pt x="977" y="21"/>
                  </a:lnTo>
                  <a:cubicBezTo>
                    <a:pt x="965" y="9"/>
                    <a:pt x="941" y="9"/>
                    <a:pt x="917" y="9"/>
                  </a:cubicBezTo>
                  <a:cubicBezTo>
                    <a:pt x="893" y="3"/>
                    <a:pt x="870" y="0"/>
                    <a:pt x="846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5016534" y="4140849"/>
              <a:ext cx="25117" cy="1502"/>
            </a:xfrm>
            <a:custGeom>
              <a:avLst/>
              <a:gdLst/>
              <a:ahLst/>
              <a:cxnLst/>
              <a:rect l="l" t="t" r="r" b="b"/>
              <a:pathLst>
                <a:path w="786" h="47" extrusionOk="0">
                  <a:moveTo>
                    <a:pt x="54" y="0"/>
                  </a:moveTo>
                  <a:cubicBezTo>
                    <a:pt x="20" y="0"/>
                    <a:pt x="0" y="2"/>
                    <a:pt x="0" y="6"/>
                  </a:cubicBezTo>
                  <a:cubicBezTo>
                    <a:pt x="131" y="30"/>
                    <a:pt x="262" y="41"/>
                    <a:pt x="393" y="41"/>
                  </a:cubicBezTo>
                  <a:cubicBezTo>
                    <a:pt x="428" y="45"/>
                    <a:pt x="463" y="46"/>
                    <a:pt x="498" y="46"/>
                  </a:cubicBezTo>
                  <a:cubicBezTo>
                    <a:pt x="594" y="46"/>
                    <a:pt x="690" y="35"/>
                    <a:pt x="786" y="18"/>
                  </a:cubicBezTo>
                  <a:cubicBezTo>
                    <a:pt x="774" y="6"/>
                    <a:pt x="607" y="6"/>
                    <a:pt x="393" y="6"/>
                  </a:cubicBezTo>
                  <a:cubicBezTo>
                    <a:pt x="250" y="6"/>
                    <a:pt x="123" y="0"/>
                    <a:pt x="54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5055327" y="4141776"/>
              <a:ext cx="2684" cy="4602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84" y="1"/>
                  </a:moveTo>
                  <a:cubicBezTo>
                    <a:pt x="84" y="1"/>
                    <a:pt x="24" y="12"/>
                    <a:pt x="12" y="60"/>
                  </a:cubicBezTo>
                  <a:cubicBezTo>
                    <a:pt x="1" y="96"/>
                    <a:pt x="1" y="143"/>
                    <a:pt x="12" y="143"/>
                  </a:cubicBezTo>
                  <a:cubicBezTo>
                    <a:pt x="24" y="143"/>
                    <a:pt x="36" y="108"/>
                    <a:pt x="48" y="72"/>
                  </a:cubicBezTo>
                  <a:cubicBezTo>
                    <a:pt x="72" y="36"/>
                    <a:pt x="84" y="1"/>
                    <a:pt x="8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5061047" y="4134554"/>
              <a:ext cx="3451" cy="3068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107" y="0"/>
                  </a:moveTo>
                  <a:cubicBezTo>
                    <a:pt x="107" y="0"/>
                    <a:pt x="72" y="12"/>
                    <a:pt x="48" y="36"/>
                  </a:cubicBezTo>
                  <a:cubicBezTo>
                    <a:pt x="24" y="60"/>
                    <a:pt x="0" y="84"/>
                    <a:pt x="12" y="96"/>
                  </a:cubicBezTo>
                  <a:cubicBezTo>
                    <a:pt x="12" y="96"/>
                    <a:pt x="36" y="84"/>
                    <a:pt x="72" y="60"/>
                  </a:cubicBezTo>
                  <a:cubicBezTo>
                    <a:pt x="95" y="36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5068652" y="4131007"/>
              <a:ext cx="4985" cy="2045"/>
            </a:xfrm>
            <a:custGeom>
              <a:avLst/>
              <a:gdLst/>
              <a:ahLst/>
              <a:cxnLst/>
              <a:rect l="l" t="t" r="r" b="b"/>
              <a:pathLst>
                <a:path w="156" h="64" extrusionOk="0">
                  <a:moveTo>
                    <a:pt x="99" y="1"/>
                  </a:moveTo>
                  <a:cubicBezTo>
                    <a:pt x="90" y="1"/>
                    <a:pt x="81" y="2"/>
                    <a:pt x="72" y="4"/>
                  </a:cubicBezTo>
                  <a:cubicBezTo>
                    <a:pt x="24" y="28"/>
                    <a:pt x="0" y="52"/>
                    <a:pt x="0" y="64"/>
                  </a:cubicBezTo>
                  <a:cubicBezTo>
                    <a:pt x="12" y="64"/>
                    <a:pt x="36" y="52"/>
                    <a:pt x="84" y="40"/>
                  </a:cubicBezTo>
                  <a:cubicBezTo>
                    <a:pt x="119" y="16"/>
                    <a:pt x="155" y="16"/>
                    <a:pt x="155" y="16"/>
                  </a:cubicBezTo>
                  <a:cubicBezTo>
                    <a:pt x="155" y="16"/>
                    <a:pt x="132" y="1"/>
                    <a:pt x="9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5077408" y="4130080"/>
              <a:ext cx="2684" cy="1086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69" y="0"/>
                  </a:moveTo>
                  <a:cubicBezTo>
                    <a:pt x="60" y="0"/>
                    <a:pt x="48" y="3"/>
                    <a:pt x="36" y="9"/>
                  </a:cubicBezTo>
                  <a:cubicBezTo>
                    <a:pt x="12" y="9"/>
                    <a:pt x="0" y="33"/>
                    <a:pt x="0" y="33"/>
                  </a:cubicBezTo>
                  <a:lnTo>
                    <a:pt x="48" y="33"/>
                  </a:lnTo>
                  <a:cubicBezTo>
                    <a:pt x="72" y="21"/>
                    <a:pt x="83" y="9"/>
                    <a:pt x="83" y="9"/>
                  </a:cubicBezTo>
                  <a:cubicBezTo>
                    <a:pt x="83" y="3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5413734" y="2670919"/>
              <a:ext cx="275101" cy="327219"/>
            </a:xfrm>
            <a:custGeom>
              <a:avLst/>
              <a:gdLst/>
              <a:ahLst/>
              <a:cxnLst/>
              <a:rect l="l" t="t" r="r" b="b"/>
              <a:pathLst>
                <a:path w="8609" h="10240" extrusionOk="0">
                  <a:moveTo>
                    <a:pt x="0" y="0"/>
                  </a:moveTo>
                  <a:lnTo>
                    <a:pt x="846" y="4929"/>
                  </a:lnTo>
                  <a:lnTo>
                    <a:pt x="3977" y="7013"/>
                  </a:lnTo>
                  <a:lnTo>
                    <a:pt x="2703" y="7739"/>
                  </a:lnTo>
                  <a:lnTo>
                    <a:pt x="4763" y="10239"/>
                  </a:lnTo>
                  <a:cubicBezTo>
                    <a:pt x="4763" y="10239"/>
                    <a:pt x="7966" y="8632"/>
                    <a:pt x="8263" y="7310"/>
                  </a:cubicBezTo>
                  <a:cubicBezTo>
                    <a:pt x="8608" y="5751"/>
                    <a:pt x="4513" y="2393"/>
                    <a:pt x="2060" y="810"/>
                  </a:cubicBezTo>
                  <a:cubicBezTo>
                    <a:pt x="1441" y="393"/>
                    <a:pt x="738" y="107"/>
                    <a:pt x="0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5005094" y="2665966"/>
              <a:ext cx="496165" cy="489678"/>
            </a:xfrm>
            <a:custGeom>
              <a:avLst/>
              <a:gdLst/>
              <a:ahLst/>
              <a:cxnLst/>
              <a:rect l="l" t="t" r="r" b="b"/>
              <a:pathLst>
                <a:path w="15527" h="15324" extrusionOk="0">
                  <a:moveTo>
                    <a:pt x="8550" y="0"/>
                  </a:moveTo>
                  <a:cubicBezTo>
                    <a:pt x="8192" y="48"/>
                    <a:pt x="7847" y="107"/>
                    <a:pt x="7502" y="191"/>
                  </a:cubicBezTo>
                  <a:cubicBezTo>
                    <a:pt x="7002" y="310"/>
                    <a:pt x="6561" y="584"/>
                    <a:pt x="6228" y="965"/>
                  </a:cubicBezTo>
                  <a:lnTo>
                    <a:pt x="1323" y="6584"/>
                  </a:lnTo>
                  <a:cubicBezTo>
                    <a:pt x="1323" y="6584"/>
                    <a:pt x="1" y="8061"/>
                    <a:pt x="1287" y="9204"/>
                  </a:cubicBezTo>
                  <a:cubicBezTo>
                    <a:pt x="1513" y="9412"/>
                    <a:pt x="1873" y="9582"/>
                    <a:pt x="2306" y="9582"/>
                  </a:cubicBezTo>
                  <a:cubicBezTo>
                    <a:pt x="2739" y="9582"/>
                    <a:pt x="3245" y="9412"/>
                    <a:pt x="3763" y="8942"/>
                  </a:cubicBezTo>
                  <a:cubicBezTo>
                    <a:pt x="4061" y="8668"/>
                    <a:pt x="6966" y="5609"/>
                    <a:pt x="6966" y="5608"/>
                  </a:cubicBezTo>
                  <a:lnTo>
                    <a:pt x="6966" y="5608"/>
                  </a:lnTo>
                  <a:cubicBezTo>
                    <a:pt x="6502" y="6358"/>
                    <a:pt x="6645" y="6775"/>
                    <a:pt x="7228" y="7358"/>
                  </a:cubicBezTo>
                  <a:cubicBezTo>
                    <a:pt x="7335" y="7465"/>
                    <a:pt x="7359" y="10216"/>
                    <a:pt x="6823" y="11133"/>
                  </a:cubicBezTo>
                  <a:cubicBezTo>
                    <a:pt x="6823" y="11133"/>
                    <a:pt x="6145" y="13466"/>
                    <a:pt x="6145" y="15324"/>
                  </a:cubicBezTo>
                  <a:lnTo>
                    <a:pt x="15527" y="14228"/>
                  </a:lnTo>
                  <a:cubicBezTo>
                    <a:pt x="15527" y="14228"/>
                    <a:pt x="15491" y="12216"/>
                    <a:pt x="13634" y="9823"/>
                  </a:cubicBezTo>
                  <a:lnTo>
                    <a:pt x="13717" y="7299"/>
                  </a:lnTo>
                  <a:lnTo>
                    <a:pt x="14086" y="5572"/>
                  </a:lnTo>
                  <a:lnTo>
                    <a:pt x="14181" y="5203"/>
                  </a:lnTo>
                  <a:cubicBezTo>
                    <a:pt x="14181" y="5203"/>
                    <a:pt x="14515" y="3334"/>
                    <a:pt x="14229" y="1917"/>
                  </a:cubicBezTo>
                  <a:cubicBezTo>
                    <a:pt x="14086" y="1119"/>
                    <a:pt x="13550" y="453"/>
                    <a:pt x="12788" y="155"/>
                  </a:cubicBezTo>
                  <a:cubicBezTo>
                    <a:pt x="12479" y="84"/>
                    <a:pt x="12145" y="48"/>
                    <a:pt x="11824" y="36"/>
                  </a:cubicBezTo>
                  <a:lnTo>
                    <a:pt x="8550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5440353" y="2760297"/>
              <a:ext cx="22113" cy="219563"/>
            </a:xfrm>
            <a:custGeom>
              <a:avLst/>
              <a:gdLst/>
              <a:ahLst/>
              <a:cxnLst/>
              <a:rect l="l" t="t" r="r" b="b"/>
              <a:pathLst>
                <a:path w="692" h="6871" extrusionOk="0">
                  <a:moveTo>
                    <a:pt x="667" y="1"/>
                  </a:moveTo>
                  <a:cubicBezTo>
                    <a:pt x="644" y="96"/>
                    <a:pt x="644" y="180"/>
                    <a:pt x="644" y="275"/>
                  </a:cubicBezTo>
                  <a:cubicBezTo>
                    <a:pt x="632" y="453"/>
                    <a:pt x="620" y="703"/>
                    <a:pt x="584" y="1013"/>
                  </a:cubicBezTo>
                  <a:cubicBezTo>
                    <a:pt x="536" y="1632"/>
                    <a:pt x="417" y="2489"/>
                    <a:pt x="239" y="3418"/>
                  </a:cubicBezTo>
                  <a:cubicBezTo>
                    <a:pt x="179" y="3740"/>
                    <a:pt x="108" y="4049"/>
                    <a:pt x="48" y="4335"/>
                  </a:cubicBezTo>
                  <a:lnTo>
                    <a:pt x="48" y="4347"/>
                  </a:lnTo>
                  <a:cubicBezTo>
                    <a:pt x="24" y="5073"/>
                    <a:pt x="1" y="5704"/>
                    <a:pt x="1" y="6157"/>
                  </a:cubicBezTo>
                  <a:lnTo>
                    <a:pt x="1" y="6680"/>
                  </a:lnTo>
                  <a:cubicBezTo>
                    <a:pt x="1" y="6740"/>
                    <a:pt x="1" y="6811"/>
                    <a:pt x="13" y="6871"/>
                  </a:cubicBezTo>
                  <a:cubicBezTo>
                    <a:pt x="24" y="6811"/>
                    <a:pt x="36" y="6740"/>
                    <a:pt x="36" y="6680"/>
                  </a:cubicBezTo>
                  <a:cubicBezTo>
                    <a:pt x="48" y="6538"/>
                    <a:pt x="48" y="6359"/>
                    <a:pt x="72" y="6157"/>
                  </a:cubicBezTo>
                  <a:cubicBezTo>
                    <a:pt x="96" y="5704"/>
                    <a:pt x="120" y="5073"/>
                    <a:pt x="155" y="4347"/>
                  </a:cubicBezTo>
                  <a:lnTo>
                    <a:pt x="155" y="4359"/>
                  </a:lnTo>
                  <a:cubicBezTo>
                    <a:pt x="215" y="4073"/>
                    <a:pt x="286" y="3763"/>
                    <a:pt x="346" y="3442"/>
                  </a:cubicBezTo>
                  <a:cubicBezTo>
                    <a:pt x="501" y="2644"/>
                    <a:pt x="608" y="1835"/>
                    <a:pt x="667" y="1025"/>
                  </a:cubicBezTo>
                  <a:cubicBezTo>
                    <a:pt x="691" y="703"/>
                    <a:pt x="691" y="453"/>
                    <a:pt x="691" y="275"/>
                  </a:cubicBezTo>
                  <a:cubicBezTo>
                    <a:pt x="691" y="191"/>
                    <a:pt x="679" y="96"/>
                    <a:pt x="667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5462434" y="2840984"/>
              <a:ext cx="107688" cy="74583"/>
            </a:xfrm>
            <a:custGeom>
              <a:avLst/>
              <a:gdLst/>
              <a:ahLst/>
              <a:cxnLst/>
              <a:rect l="l" t="t" r="r" b="b"/>
              <a:pathLst>
                <a:path w="3370" h="2334" extrusionOk="0">
                  <a:moveTo>
                    <a:pt x="0" y="0"/>
                  </a:moveTo>
                  <a:lnTo>
                    <a:pt x="0" y="0"/>
                  </a:lnTo>
                  <a:cubicBezTo>
                    <a:pt x="536" y="429"/>
                    <a:pt x="1084" y="834"/>
                    <a:pt x="1655" y="1215"/>
                  </a:cubicBezTo>
                  <a:cubicBezTo>
                    <a:pt x="2215" y="1619"/>
                    <a:pt x="2786" y="1988"/>
                    <a:pt x="3370" y="2334"/>
                  </a:cubicBezTo>
                  <a:cubicBezTo>
                    <a:pt x="2286" y="1500"/>
                    <a:pt x="1167" y="714"/>
                    <a:pt x="0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5197623" y="2723421"/>
              <a:ext cx="86406" cy="153384"/>
            </a:xfrm>
            <a:custGeom>
              <a:avLst/>
              <a:gdLst/>
              <a:ahLst/>
              <a:cxnLst/>
              <a:rect l="l" t="t" r="r" b="b"/>
              <a:pathLst>
                <a:path w="2704" h="4800" extrusionOk="0">
                  <a:moveTo>
                    <a:pt x="2227" y="0"/>
                  </a:moveTo>
                  <a:lnTo>
                    <a:pt x="2227" y="0"/>
                  </a:lnTo>
                  <a:cubicBezTo>
                    <a:pt x="2406" y="226"/>
                    <a:pt x="2537" y="488"/>
                    <a:pt x="2584" y="774"/>
                  </a:cubicBezTo>
                  <a:cubicBezTo>
                    <a:pt x="2632" y="1072"/>
                    <a:pt x="2608" y="1381"/>
                    <a:pt x="2513" y="1667"/>
                  </a:cubicBezTo>
                  <a:cubicBezTo>
                    <a:pt x="2382" y="2024"/>
                    <a:pt x="2215" y="2358"/>
                    <a:pt x="1989" y="2655"/>
                  </a:cubicBezTo>
                  <a:cubicBezTo>
                    <a:pt x="1882" y="2810"/>
                    <a:pt x="1751" y="2965"/>
                    <a:pt x="1620" y="3096"/>
                  </a:cubicBezTo>
                  <a:cubicBezTo>
                    <a:pt x="1477" y="3239"/>
                    <a:pt x="1334" y="3346"/>
                    <a:pt x="1203" y="3477"/>
                  </a:cubicBezTo>
                  <a:cubicBezTo>
                    <a:pt x="941" y="3715"/>
                    <a:pt x="727" y="3929"/>
                    <a:pt x="548" y="4132"/>
                  </a:cubicBezTo>
                  <a:cubicBezTo>
                    <a:pt x="370" y="4334"/>
                    <a:pt x="227" y="4489"/>
                    <a:pt x="131" y="4608"/>
                  </a:cubicBezTo>
                  <a:cubicBezTo>
                    <a:pt x="84" y="4667"/>
                    <a:pt x="36" y="4727"/>
                    <a:pt x="0" y="4798"/>
                  </a:cubicBezTo>
                  <a:cubicBezTo>
                    <a:pt x="1" y="4799"/>
                    <a:pt x="2" y="4800"/>
                    <a:pt x="4" y="4800"/>
                  </a:cubicBezTo>
                  <a:cubicBezTo>
                    <a:pt x="21" y="4800"/>
                    <a:pt x="79" y="4731"/>
                    <a:pt x="167" y="4632"/>
                  </a:cubicBezTo>
                  <a:cubicBezTo>
                    <a:pt x="262" y="4524"/>
                    <a:pt x="417" y="4370"/>
                    <a:pt x="596" y="4191"/>
                  </a:cubicBezTo>
                  <a:cubicBezTo>
                    <a:pt x="786" y="4001"/>
                    <a:pt x="1013" y="3774"/>
                    <a:pt x="1263" y="3548"/>
                  </a:cubicBezTo>
                  <a:cubicBezTo>
                    <a:pt x="1394" y="3429"/>
                    <a:pt x="1548" y="3310"/>
                    <a:pt x="1679" y="3179"/>
                  </a:cubicBezTo>
                  <a:cubicBezTo>
                    <a:pt x="1822" y="3036"/>
                    <a:pt x="1953" y="2881"/>
                    <a:pt x="2060" y="2715"/>
                  </a:cubicBezTo>
                  <a:cubicBezTo>
                    <a:pt x="2298" y="2405"/>
                    <a:pt x="2465" y="2060"/>
                    <a:pt x="2596" y="1691"/>
                  </a:cubicBezTo>
                  <a:cubicBezTo>
                    <a:pt x="2691" y="1381"/>
                    <a:pt x="2703" y="1060"/>
                    <a:pt x="2644" y="750"/>
                  </a:cubicBezTo>
                  <a:cubicBezTo>
                    <a:pt x="2608" y="536"/>
                    <a:pt x="2525" y="345"/>
                    <a:pt x="2394" y="167"/>
                  </a:cubicBezTo>
                  <a:cubicBezTo>
                    <a:pt x="2358" y="119"/>
                    <a:pt x="2322" y="83"/>
                    <a:pt x="2275" y="36"/>
                  </a:cubicBezTo>
                  <a:cubicBezTo>
                    <a:pt x="2251" y="12"/>
                    <a:pt x="2227" y="0"/>
                    <a:pt x="2227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5233764" y="2948256"/>
              <a:ext cx="208155" cy="40359"/>
            </a:xfrm>
            <a:custGeom>
              <a:avLst/>
              <a:gdLst/>
              <a:ahLst/>
              <a:cxnLst/>
              <a:rect l="l" t="t" r="r" b="b"/>
              <a:pathLst>
                <a:path w="6514" h="1263" extrusionOk="0">
                  <a:moveTo>
                    <a:pt x="108" y="1"/>
                  </a:moveTo>
                  <a:lnTo>
                    <a:pt x="1" y="1263"/>
                  </a:lnTo>
                  <a:lnTo>
                    <a:pt x="6478" y="989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5026791" y="2868369"/>
              <a:ext cx="36173" cy="94395"/>
            </a:xfrm>
            <a:custGeom>
              <a:avLst/>
              <a:gdLst/>
              <a:ahLst/>
              <a:cxnLst/>
              <a:rect l="l" t="t" r="r" b="b"/>
              <a:pathLst>
                <a:path w="1132" h="2954" extrusionOk="0">
                  <a:moveTo>
                    <a:pt x="1013" y="0"/>
                  </a:moveTo>
                  <a:cubicBezTo>
                    <a:pt x="1013" y="0"/>
                    <a:pt x="965" y="12"/>
                    <a:pt x="894" y="72"/>
                  </a:cubicBezTo>
                  <a:cubicBezTo>
                    <a:pt x="786" y="143"/>
                    <a:pt x="691" y="227"/>
                    <a:pt x="608" y="322"/>
                  </a:cubicBezTo>
                  <a:cubicBezTo>
                    <a:pt x="1" y="1000"/>
                    <a:pt x="48" y="2036"/>
                    <a:pt x="691" y="2655"/>
                  </a:cubicBezTo>
                  <a:cubicBezTo>
                    <a:pt x="786" y="2751"/>
                    <a:pt x="894" y="2834"/>
                    <a:pt x="1001" y="2894"/>
                  </a:cubicBezTo>
                  <a:cubicBezTo>
                    <a:pt x="1084" y="2953"/>
                    <a:pt x="1132" y="2953"/>
                    <a:pt x="1132" y="2953"/>
                  </a:cubicBezTo>
                  <a:cubicBezTo>
                    <a:pt x="1001" y="2846"/>
                    <a:pt x="870" y="2727"/>
                    <a:pt x="751" y="2608"/>
                  </a:cubicBezTo>
                  <a:cubicBezTo>
                    <a:pt x="167" y="1989"/>
                    <a:pt x="132" y="1036"/>
                    <a:pt x="655" y="369"/>
                  </a:cubicBezTo>
                  <a:cubicBezTo>
                    <a:pt x="774" y="238"/>
                    <a:pt x="894" y="119"/>
                    <a:pt x="1013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5368454" y="4096496"/>
              <a:ext cx="106186" cy="55953"/>
            </a:xfrm>
            <a:custGeom>
              <a:avLst/>
              <a:gdLst/>
              <a:ahLst/>
              <a:cxnLst/>
              <a:rect l="l" t="t" r="r" b="b"/>
              <a:pathLst>
                <a:path w="3323" h="1751" extrusionOk="0">
                  <a:moveTo>
                    <a:pt x="0" y="1"/>
                  </a:moveTo>
                  <a:lnTo>
                    <a:pt x="72" y="1715"/>
                  </a:lnTo>
                  <a:lnTo>
                    <a:pt x="3322" y="1751"/>
                  </a:lnTo>
                  <a:lnTo>
                    <a:pt x="2596" y="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5369988" y="4140466"/>
              <a:ext cx="99316" cy="2269"/>
            </a:xfrm>
            <a:custGeom>
              <a:avLst/>
              <a:gdLst/>
              <a:ahLst/>
              <a:cxnLst/>
              <a:rect l="l" t="t" r="r" b="b"/>
              <a:pathLst>
                <a:path w="3108" h="71" extrusionOk="0">
                  <a:moveTo>
                    <a:pt x="2779" y="1"/>
                  </a:moveTo>
                  <a:cubicBezTo>
                    <a:pt x="2734" y="1"/>
                    <a:pt x="2689" y="2"/>
                    <a:pt x="2643" y="6"/>
                  </a:cubicBezTo>
                  <a:lnTo>
                    <a:pt x="1548" y="6"/>
                  </a:lnTo>
                  <a:lnTo>
                    <a:pt x="452" y="18"/>
                  </a:lnTo>
                  <a:cubicBezTo>
                    <a:pt x="298" y="18"/>
                    <a:pt x="155" y="30"/>
                    <a:pt x="0" y="53"/>
                  </a:cubicBezTo>
                  <a:cubicBezTo>
                    <a:pt x="109" y="62"/>
                    <a:pt x="213" y="70"/>
                    <a:pt x="319" y="70"/>
                  </a:cubicBezTo>
                  <a:cubicBezTo>
                    <a:pt x="363" y="70"/>
                    <a:pt x="407" y="69"/>
                    <a:pt x="452" y="65"/>
                  </a:cubicBezTo>
                  <a:lnTo>
                    <a:pt x="1548" y="65"/>
                  </a:lnTo>
                  <a:lnTo>
                    <a:pt x="2643" y="53"/>
                  </a:lnTo>
                  <a:cubicBezTo>
                    <a:pt x="2798" y="53"/>
                    <a:pt x="2953" y="42"/>
                    <a:pt x="3108" y="18"/>
                  </a:cubicBezTo>
                  <a:cubicBezTo>
                    <a:pt x="2998" y="9"/>
                    <a:pt x="2889" y="1"/>
                    <a:pt x="277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5411817" y="4097262"/>
              <a:ext cx="5368" cy="43778"/>
            </a:xfrm>
            <a:custGeom>
              <a:avLst/>
              <a:gdLst/>
              <a:ahLst/>
              <a:cxnLst/>
              <a:rect l="l" t="t" r="r" b="b"/>
              <a:pathLst>
                <a:path w="168" h="1370" extrusionOk="0">
                  <a:moveTo>
                    <a:pt x="48" y="0"/>
                  </a:moveTo>
                  <a:cubicBezTo>
                    <a:pt x="1" y="227"/>
                    <a:pt x="1" y="465"/>
                    <a:pt x="36" y="691"/>
                  </a:cubicBezTo>
                  <a:cubicBezTo>
                    <a:pt x="25" y="917"/>
                    <a:pt x="60" y="1143"/>
                    <a:pt x="120" y="1370"/>
                  </a:cubicBezTo>
                  <a:cubicBezTo>
                    <a:pt x="155" y="1143"/>
                    <a:pt x="167" y="917"/>
                    <a:pt x="132" y="691"/>
                  </a:cubicBezTo>
                  <a:cubicBezTo>
                    <a:pt x="132" y="453"/>
                    <a:pt x="108" y="227"/>
                    <a:pt x="48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5369988" y="4140242"/>
              <a:ext cx="104269" cy="13357"/>
            </a:xfrm>
            <a:custGeom>
              <a:avLst/>
              <a:gdLst/>
              <a:ahLst/>
              <a:cxnLst/>
              <a:rect l="l" t="t" r="r" b="b"/>
              <a:pathLst>
                <a:path w="3263" h="418" extrusionOk="0">
                  <a:moveTo>
                    <a:pt x="0" y="1"/>
                  </a:moveTo>
                  <a:lnTo>
                    <a:pt x="24" y="310"/>
                  </a:lnTo>
                  <a:lnTo>
                    <a:pt x="3262" y="418"/>
                  </a:lnTo>
                  <a:lnTo>
                    <a:pt x="3262" y="382"/>
                  </a:lnTo>
                  <a:lnTo>
                    <a:pt x="310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4957161" y="2979828"/>
              <a:ext cx="615262" cy="1005272"/>
            </a:xfrm>
            <a:custGeom>
              <a:avLst/>
              <a:gdLst/>
              <a:ahLst/>
              <a:cxnLst/>
              <a:rect l="l" t="t" r="r" b="b"/>
              <a:pathLst>
                <a:path w="19254" h="31459" extrusionOk="0">
                  <a:moveTo>
                    <a:pt x="15134" y="1"/>
                  </a:moveTo>
                  <a:lnTo>
                    <a:pt x="8657" y="287"/>
                  </a:lnTo>
                  <a:cubicBezTo>
                    <a:pt x="6490" y="3478"/>
                    <a:pt x="1608" y="21027"/>
                    <a:pt x="132" y="26433"/>
                  </a:cubicBezTo>
                  <a:cubicBezTo>
                    <a:pt x="84" y="26599"/>
                    <a:pt x="48" y="26778"/>
                    <a:pt x="48" y="26945"/>
                  </a:cubicBezTo>
                  <a:cubicBezTo>
                    <a:pt x="1" y="28207"/>
                    <a:pt x="977" y="29266"/>
                    <a:pt x="2227" y="29314"/>
                  </a:cubicBezTo>
                  <a:lnTo>
                    <a:pt x="2263" y="29314"/>
                  </a:lnTo>
                  <a:cubicBezTo>
                    <a:pt x="2352" y="29316"/>
                    <a:pt x="2442" y="29317"/>
                    <a:pt x="2531" y="29317"/>
                  </a:cubicBezTo>
                  <a:cubicBezTo>
                    <a:pt x="2828" y="29317"/>
                    <a:pt x="3128" y="29308"/>
                    <a:pt x="3426" y="29308"/>
                  </a:cubicBezTo>
                  <a:cubicBezTo>
                    <a:pt x="4064" y="29308"/>
                    <a:pt x="4694" y="29348"/>
                    <a:pt x="5263" y="29600"/>
                  </a:cubicBezTo>
                  <a:cubicBezTo>
                    <a:pt x="6252" y="30052"/>
                    <a:pt x="6954" y="31112"/>
                    <a:pt x="8026" y="31279"/>
                  </a:cubicBezTo>
                  <a:cubicBezTo>
                    <a:pt x="8120" y="31293"/>
                    <a:pt x="8214" y="31299"/>
                    <a:pt x="8308" y="31299"/>
                  </a:cubicBezTo>
                  <a:cubicBezTo>
                    <a:pt x="9009" y="31299"/>
                    <a:pt x="9700" y="30941"/>
                    <a:pt x="10383" y="30731"/>
                  </a:cubicBezTo>
                  <a:cubicBezTo>
                    <a:pt x="10893" y="30568"/>
                    <a:pt x="11421" y="30489"/>
                    <a:pt x="11949" y="30489"/>
                  </a:cubicBezTo>
                  <a:cubicBezTo>
                    <a:pt x="12618" y="30489"/>
                    <a:pt x="13287" y="30616"/>
                    <a:pt x="13919" y="30862"/>
                  </a:cubicBezTo>
                  <a:cubicBezTo>
                    <a:pt x="14514" y="31100"/>
                    <a:pt x="15062" y="31445"/>
                    <a:pt x="15729" y="31457"/>
                  </a:cubicBezTo>
                  <a:cubicBezTo>
                    <a:pt x="15750" y="31458"/>
                    <a:pt x="15771" y="31459"/>
                    <a:pt x="15792" y="31459"/>
                  </a:cubicBezTo>
                  <a:cubicBezTo>
                    <a:pt x="16022" y="31459"/>
                    <a:pt x="16260" y="31399"/>
                    <a:pt x="16467" y="31279"/>
                  </a:cubicBezTo>
                  <a:cubicBezTo>
                    <a:pt x="17289" y="30778"/>
                    <a:pt x="16931" y="29719"/>
                    <a:pt x="16860" y="28838"/>
                  </a:cubicBezTo>
                  <a:cubicBezTo>
                    <a:pt x="16110" y="19849"/>
                    <a:pt x="19253" y="10490"/>
                    <a:pt x="16812" y="2775"/>
                  </a:cubicBezTo>
                  <a:cubicBezTo>
                    <a:pt x="16503" y="1799"/>
                    <a:pt x="15729" y="715"/>
                    <a:pt x="15134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5326976" y="3184532"/>
              <a:ext cx="95162" cy="78034"/>
            </a:xfrm>
            <a:custGeom>
              <a:avLst/>
              <a:gdLst/>
              <a:ahLst/>
              <a:cxnLst/>
              <a:rect l="l" t="t" r="r" b="b"/>
              <a:pathLst>
                <a:path w="2978" h="2442" extrusionOk="0">
                  <a:moveTo>
                    <a:pt x="2977" y="0"/>
                  </a:moveTo>
                  <a:cubicBezTo>
                    <a:pt x="2822" y="120"/>
                    <a:pt x="2691" y="250"/>
                    <a:pt x="2560" y="393"/>
                  </a:cubicBezTo>
                  <a:cubicBezTo>
                    <a:pt x="2322" y="643"/>
                    <a:pt x="1989" y="1001"/>
                    <a:pt x="1596" y="1346"/>
                  </a:cubicBezTo>
                  <a:cubicBezTo>
                    <a:pt x="786" y="2024"/>
                    <a:pt x="1" y="2405"/>
                    <a:pt x="24" y="2441"/>
                  </a:cubicBezTo>
                  <a:cubicBezTo>
                    <a:pt x="203" y="2382"/>
                    <a:pt x="370" y="2298"/>
                    <a:pt x="536" y="2203"/>
                  </a:cubicBezTo>
                  <a:cubicBezTo>
                    <a:pt x="941" y="1977"/>
                    <a:pt x="1322" y="1727"/>
                    <a:pt x="1667" y="1429"/>
                  </a:cubicBezTo>
                  <a:cubicBezTo>
                    <a:pt x="2001" y="1120"/>
                    <a:pt x="2322" y="798"/>
                    <a:pt x="2620" y="453"/>
                  </a:cubicBezTo>
                  <a:cubicBezTo>
                    <a:pt x="2751" y="310"/>
                    <a:pt x="2870" y="167"/>
                    <a:pt x="297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5188483" y="3277744"/>
              <a:ext cx="142328" cy="585032"/>
            </a:xfrm>
            <a:custGeom>
              <a:avLst/>
              <a:gdLst/>
              <a:ahLst/>
              <a:cxnLst/>
              <a:rect l="l" t="t" r="r" b="b"/>
              <a:pathLst>
                <a:path w="4454" h="18308" extrusionOk="0">
                  <a:moveTo>
                    <a:pt x="4454" y="0"/>
                  </a:moveTo>
                  <a:lnTo>
                    <a:pt x="3346" y="2739"/>
                  </a:lnTo>
                  <a:cubicBezTo>
                    <a:pt x="1608" y="7097"/>
                    <a:pt x="1" y="11716"/>
                    <a:pt x="882" y="16312"/>
                  </a:cubicBezTo>
                  <a:cubicBezTo>
                    <a:pt x="1001" y="16931"/>
                    <a:pt x="1191" y="17586"/>
                    <a:pt x="1668" y="17991"/>
                  </a:cubicBezTo>
                  <a:cubicBezTo>
                    <a:pt x="1901" y="18195"/>
                    <a:pt x="2224" y="18308"/>
                    <a:pt x="2532" y="18308"/>
                  </a:cubicBezTo>
                  <a:cubicBezTo>
                    <a:pt x="2853" y="18308"/>
                    <a:pt x="3159" y="18186"/>
                    <a:pt x="3334" y="17919"/>
                  </a:cubicBezTo>
                  <a:cubicBezTo>
                    <a:pt x="3608" y="17515"/>
                    <a:pt x="3489" y="16979"/>
                    <a:pt x="3370" y="16502"/>
                  </a:cubicBezTo>
                  <a:cubicBezTo>
                    <a:pt x="2037" y="11026"/>
                    <a:pt x="2406" y="5263"/>
                    <a:pt x="4454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3765176" y="3360700"/>
              <a:ext cx="392280" cy="19045"/>
            </a:xfrm>
            <a:custGeom>
              <a:avLst/>
              <a:gdLst/>
              <a:ahLst/>
              <a:cxnLst/>
              <a:rect l="l" t="t" r="r" b="b"/>
              <a:pathLst>
                <a:path w="12276" h="596" extrusionOk="0">
                  <a:moveTo>
                    <a:pt x="0" y="0"/>
                  </a:moveTo>
                  <a:lnTo>
                    <a:pt x="0" y="595"/>
                  </a:lnTo>
                  <a:lnTo>
                    <a:pt x="12276" y="595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3630869" y="3104261"/>
              <a:ext cx="372883" cy="275484"/>
            </a:xfrm>
            <a:custGeom>
              <a:avLst/>
              <a:gdLst/>
              <a:ahLst/>
              <a:cxnLst/>
              <a:rect l="l" t="t" r="r" b="b"/>
              <a:pathLst>
                <a:path w="11669" h="8621" extrusionOk="0">
                  <a:moveTo>
                    <a:pt x="1" y="0"/>
                  </a:moveTo>
                  <a:lnTo>
                    <a:pt x="2298" y="8620"/>
                  </a:lnTo>
                  <a:lnTo>
                    <a:pt x="11669" y="8620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3647997" y="3116819"/>
              <a:ext cx="337125" cy="241995"/>
            </a:xfrm>
            <a:custGeom>
              <a:avLst/>
              <a:gdLst/>
              <a:ahLst/>
              <a:cxnLst/>
              <a:rect l="l" t="t" r="r" b="b"/>
              <a:pathLst>
                <a:path w="10550" h="7573" extrusionOk="0">
                  <a:moveTo>
                    <a:pt x="0" y="0"/>
                  </a:moveTo>
                  <a:lnTo>
                    <a:pt x="1989" y="7572"/>
                  </a:lnTo>
                  <a:lnTo>
                    <a:pt x="10549" y="757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3647997" y="3116819"/>
              <a:ext cx="279670" cy="17511"/>
            </a:xfrm>
            <a:custGeom>
              <a:avLst/>
              <a:gdLst/>
              <a:ahLst/>
              <a:cxnLst/>
              <a:rect l="l" t="t" r="r" b="b"/>
              <a:pathLst>
                <a:path w="8752" h="548" extrusionOk="0">
                  <a:moveTo>
                    <a:pt x="0" y="0"/>
                  </a:moveTo>
                  <a:lnTo>
                    <a:pt x="143" y="548"/>
                  </a:lnTo>
                  <a:lnTo>
                    <a:pt x="8751" y="548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3682221" y="3122507"/>
              <a:ext cx="6135" cy="6135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96" y="1"/>
                  </a:moveTo>
                  <a:cubicBezTo>
                    <a:pt x="49" y="1"/>
                    <a:pt x="1" y="48"/>
                    <a:pt x="1" y="96"/>
                  </a:cubicBezTo>
                  <a:cubicBezTo>
                    <a:pt x="1" y="156"/>
                    <a:pt x="49" y="191"/>
                    <a:pt x="96" y="191"/>
                  </a:cubicBezTo>
                  <a:cubicBezTo>
                    <a:pt x="156" y="191"/>
                    <a:pt x="191" y="156"/>
                    <a:pt x="191" y="96"/>
                  </a:cubicBezTo>
                  <a:cubicBezTo>
                    <a:pt x="191" y="48"/>
                    <a:pt x="156" y="1"/>
                    <a:pt x="9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3671963" y="3122507"/>
              <a:ext cx="6103" cy="6135"/>
            </a:xfrm>
            <a:custGeom>
              <a:avLst/>
              <a:gdLst/>
              <a:ahLst/>
              <a:cxnLst/>
              <a:rect l="l" t="t" r="r" b="b"/>
              <a:pathLst>
                <a:path w="191" h="192" extrusionOk="0">
                  <a:moveTo>
                    <a:pt x="96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191"/>
                    <a:pt x="96" y="191"/>
                  </a:cubicBezTo>
                  <a:cubicBezTo>
                    <a:pt x="143" y="191"/>
                    <a:pt x="191" y="156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3661674" y="3122507"/>
              <a:ext cx="5752" cy="6135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96" y="1"/>
                  </a:moveTo>
                  <a:cubicBezTo>
                    <a:pt x="37" y="1"/>
                    <a:pt x="1" y="48"/>
                    <a:pt x="1" y="96"/>
                  </a:cubicBezTo>
                  <a:cubicBezTo>
                    <a:pt x="1" y="156"/>
                    <a:pt x="37" y="191"/>
                    <a:pt x="96" y="191"/>
                  </a:cubicBezTo>
                  <a:cubicBezTo>
                    <a:pt x="144" y="179"/>
                    <a:pt x="180" y="132"/>
                    <a:pt x="180" y="84"/>
                  </a:cubicBezTo>
                  <a:cubicBezTo>
                    <a:pt x="168" y="36"/>
                    <a:pt x="132" y="13"/>
                    <a:pt x="9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3810456" y="3196323"/>
              <a:ext cx="97431" cy="78418"/>
            </a:xfrm>
            <a:custGeom>
              <a:avLst/>
              <a:gdLst/>
              <a:ahLst/>
              <a:cxnLst/>
              <a:rect l="l" t="t" r="r" b="b"/>
              <a:pathLst>
                <a:path w="3049" h="2454" extrusionOk="0">
                  <a:moveTo>
                    <a:pt x="1524" y="1"/>
                  </a:moveTo>
                  <a:cubicBezTo>
                    <a:pt x="679" y="12"/>
                    <a:pt x="0" y="620"/>
                    <a:pt x="0" y="1382"/>
                  </a:cubicBezTo>
                  <a:lnTo>
                    <a:pt x="1524" y="1382"/>
                  </a:lnTo>
                  <a:lnTo>
                    <a:pt x="2465" y="2453"/>
                  </a:lnTo>
                  <a:cubicBezTo>
                    <a:pt x="2822" y="2215"/>
                    <a:pt x="3036" y="1810"/>
                    <a:pt x="3048" y="1370"/>
                  </a:cubicBezTo>
                  <a:cubicBezTo>
                    <a:pt x="3048" y="620"/>
                    <a:pt x="2358" y="1"/>
                    <a:pt x="1524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3806653" y="3245406"/>
              <a:ext cx="80686" cy="45089"/>
            </a:xfrm>
            <a:custGeom>
              <a:avLst/>
              <a:gdLst/>
              <a:ahLst/>
              <a:cxnLst/>
              <a:rect l="l" t="t" r="r" b="b"/>
              <a:pathLst>
                <a:path w="2525" h="1411" extrusionOk="0">
                  <a:moveTo>
                    <a:pt x="0" y="0"/>
                  </a:moveTo>
                  <a:lnTo>
                    <a:pt x="0" y="36"/>
                  </a:lnTo>
                  <a:cubicBezTo>
                    <a:pt x="12" y="298"/>
                    <a:pt x="95" y="536"/>
                    <a:pt x="238" y="751"/>
                  </a:cubicBezTo>
                  <a:cubicBezTo>
                    <a:pt x="405" y="977"/>
                    <a:pt x="631" y="1155"/>
                    <a:pt x="893" y="1274"/>
                  </a:cubicBezTo>
                  <a:cubicBezTo>
                    <a:pt x="1104" y="1365"/>
                    <a:pt x="1329" y="1410"/>
                    <a:pt x="1552" y="1410"/>
                  </a:cubicBezTo>
                  <a:cubicBezTo>
                    <a:pt x="1883" y="1410"/>
                    <a:pt x="2211" y="1312"/>
                    <a:pt x="2489" y="1120"/>
                  </a:cubicBezTo>
                  <a:lnTo>
                    <a:pt x="2524" y="1084"/>
                  </a:lnTo>
                  <a:lnTo>
                    <a:pt x="2489" y="1048"/>
                  </a:lnTo>
                  <a:cubicBezTo>
                    <a:pt x="2203" y="727"/>
                    <a:pt x="1965" y="465"/>
                    <a:pt x="1798" y="286"/>
                  </a:cubicBezTo>
                  <a:cubicBezTo>
                    <a:pt x="1715" y="191"/>
                    <a:pt x="1619" y="96"/>
                    <a:pt x="1524" y="12"/>
                  </a:cubicBezTo>
                  <a:lnTo>
                    <a:pt x="1524" y="12"/>
                  </a:lnTo>
                  <a:cubicBezTo>
                    <a:pt x="1608" y="131"/>
                    <a:pt x="1691" y="239"/>
                    <a:pt x="1786" y="334"/>
                  </a:cubicBezTo>
                  <a:cubicBezTo>
                    <a:pt x="1934" y="515"/>
                    <a:pt x="2146" y="772"/>
                    <a:pt x="2402" y="1074"/>
                  </a:cubicBezTo>
                  <a:lnTo>
                    <a:pt x="2402" y="1074"/>
                  </a:lnTo>
                  <a:cubicBezTo>
                    <a:pt x="2152" y="1232"/>
                    <a:pt x="1868" y="1311"/>
                    <a:pt x="1581" y="1311"/>
                  </a:cubicBezTo>
                  <a:cubicBezTo>
                    <a:pt x="1368" y="1311"/>
                    <a:pt x="1154" y="1268"/>
                    <a:pt x="953" y="1179"/>
                  </a:cubicBezTo>
                  <a:cubicBezTo>
                    <a:pt x="703" y="1072"/>
                    <a:pt x="488" y="905"/>
                    <a:pt x="334" y="691"/>
                  </a:cubicBezTo>
                  <a:cubicBezTo>
                    <a:pt x="200" y="513"/>
                    <a:pt x="118" y="304"/>
                    <a:pt x="99" y="82"/>
                  </a:cubicBezTo>
                  <a:lnTo>
                    <a:pt x="99" y="82"/>
                  </a:lnTo>
                  <a:cubicBezTo>
                    <a:pt x="527" y="71"/>
                    <a:pt x="867" y="60"/>
                    <a:pt x="1119" y="48"/>
                  </a:cubicBezTo>
                  <a:cubicBezTo>
                    <a:pt x="1250" y="48"/>
                    <a:pt x="1393" y="36"/>
                    <a:pt x="1524" y="24"/>
                  </a:cubicBezTo>
                  <a:cubicBezTo>
                    <a:pt x="1393" y="0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3835573" y="3211534"/>
              <a:ext cx="5720" cy="575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95" y="1"/>
                  </a:moveTo>
                  <a:cubicBezTo>
                    <a:pt x="48" y="1"/>
                    <a:pt x="12" y="37"/>
                    <a:pt x="0" y="84"/>
                  </a:cubicBezTo>
                  <a:cubicBezTo>
                    <a:pt x="12" y="132"/>
                    <a:pt x="48" y="179"/>
                    <a:pt x="95" y="179"/>
                  </a:cubicBezTo>
                  <a:cubicBezTo>
                    <a:pt x="143" y="179"/>
                    <a:pt x="179" y="132"/>
                    <a:pt x="179" y="84"/>
                  </a:cubicBezTo>
                  <a:cubicBezTo>
                    <a:pt x="179" y="37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3781537" y="3192616"/>
              <a:ext cx="57104" cy="21634"/>
            </a:xfrm>
            <a:custGeom>
              <a:avLst/>
              <a:gdLst/>
              <a:ahLst/>
              <a:cxnLst/>
              <a:rect l="l" t="t" r="r" b="b"/>
              <a:pathLst>
                <a:path w="1787" h="677" extrusionOk="0">
                  <a:moveTo>
                    <a:pt x="757" y="0"/>
                  </a:moveTo>
                  <a:cubicBezTo>
                    <a:pt x="501" y="0"/>
                    <a:pt x="248" y="25"/>
                    <a:pt x="0" y="69"/>
                  </a:cubicBezTo>
                  <a:cubicBezTo>
                    <a:pt x="255" y="105"/>
                    <a:pt x="517" y="121"/>
                    <a:pt x="780" y="121"/>
                  </a:cubicBezTo>
                  <a:cubicBezTo>
                    <a:pt x="861" y="121"/>
                    <a:pt x="943" y="119"/>
                    <a:pt x="1024" y="117"/>
                  </a:cubicBezTo>
                  <a:lnTo>
                    <a:pt x="1141" y="117"/>
                  </a:lnTo>
                  <a:cubicBezTo>
                    <a:pt x="1337" y="332"/>
                    <a:pt x="1545" y="515"/>
                    <a:pt x="1786" y="676"/>
                  </a:cubicBezTo>
                  <a:cubicBezTo>
                    <a:pt x="1608" y="438"/>
                    <a:pt x="1417" y="224"/>
                    <a:pt x="1191" y="21"/>
                  </a:cubicBezTo>
                  <a:lnTo>
                    <a:pt x="1179" y="9"/>
                  </a:lnTo>
                  <a:lnTo>
                    <a:pt x="1024" y="9"/>
                  </a:lnTo>
                  <a:cubicBezTo>
                    <a:pt x="935" y="3"/>
                    <a:pt x="846" y="0"/>
                    <a:pt x="75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3709255" y="3178812"/>
              <a:ext cx="80303" cy="51799"/>
            </a:xfrm>
            <a:custGeom>
              <a:avLst/>
              <a:gdLst/>
              <a:ahLst/>
              <a:cxnLst/>
              <a:rect l="l" t="t" r="r" b="b"/>
              <a:pathLst>
                <a:path w="2513" h="1621" extrusionOk="0">
                  <a:moveTo>
                    <a:pt x="2179" y="1"/>
                  </a:moveTo>
                  <a:lnTo>
                    <a:pt x="2179" y="1"/>
                  </a:lnTo>
                  <a:cubicBezTo>
                    <a:pt x="2179" y="1"/>
                    <a:pt x="2179" y="1"/>
                    <a:pt x="2179" y="1"/>
                  </a:cubicBezTo>
                  <a:lnTo>
                    <a:pt x="2179" y="1"/>
                  </a:lnTo>
                  <a:lnTo>
                    <a:pt x="2179" y="1"/>
                  </a:lnTo>
                  <a:close/>
                  <a:moveTo>
                    <a:pt x="2179" y="1"/>
                  </a:moveTo>
                  <a:lnTo>
                    <a:pt x="48" y="13"/>
                  </a:lnTo>
                  <a:lnTo>
                    <a:pt x="0" y="13"/>
                  </a:lnTo>
                  <a:lnTo>
                    <a:pt x="12" y="60"/>
                  </a:lnTo>
                  <a:cubicBezTo>
                    <a:pt x="107" y="537"/>
                    <a:pt x="179" y="918"/>
                    <a:pt x="238" y="1180"/>
                  </a:cubicBezTo>
                  <a:cubicBezTo>
                    <a:pt x="262" y="1311"/>
                    <a:pt x="298" y="1441"/>
                    <a:pt x="334" y="1572"/>
                  </a:cubicBezTo>
                  <a:cubicBezTo>
                    <a:pt x="346" y="1572"/>
                    <a:pt x="322" y="1418"/>
                    <a:pt x="274" y="1144"/>
                  </a:cubicBezTo>
                  <a:cubicBezTo>
                    <a:pt x="240" y="882"/>
                    <a:pt x="184" y="533"/>
                    <a:pt x="106" y="108"/>
                  </a:cubicBezTo>
                  <a:lnTo>
                    <a:pt x="2131" y="108"/>
                  </a:lnTo>
                  <a:lnTo>
                    <a:pt x="2143" y="156"/>
                  </a:lnTo>
                  <a:lnTo>
                    <a:pt x="2167" y="251"/>
                  </a:lnTo>
                  <a:cubicBezTo>
                    <a:pt x="2179" y="322"/>
                    <a:pt x="2191" y="394"/>
                    <a:pt x="2203" y="465"/>
                  </a:cubicBezTo>
                  <a:cubicBezTo>
                    <a:pt x="2227" y="596"/>
                    <a:pt x="2251" y="727"/>
                    <a:pt x="2274" y="846"/>
                  </a:cubicBezTo>
                  <a:lnTo>
                    <a:pt x="2395" y="1525"/>
                  </a:lnTo>
                  <a:lnTo>
                    <a:pt x="2395" y="1525"/>
                  </a:lnTo>
                  <a:cubicBezTo>
                    <a:pt x="1790" y="1526"/>
                    <a:pt x="1287" y="1537"/>
                    <a:pt x="929" y="1549"/>
                  </a:cubicBezTo>
                  <a:lnTo>
                    <a:pt x="488" y="1572"/>
                  </a:lnTo>
                  <a:cubicBezTo>
                    <a:pt x="471" y="1569"/>
                    <a:pt x="454" y="1568"/>
                    <a:pt x="436" y="1568"/>
                  </a:cubicBezTo>
                  <a:cubicBezTo>
                    <a:pt x="395" y="1568"/>
                    <a:pt x="355" y="1576"/>
                    <a:pt x="322" y="1584"/>
                  </a:cubicBezTo>
                  <a:cubicBezTo>
                    <a:pt x="369" y="1584"/>
                    <a:pt x="417" y="1596"/>
                    <a:pt x="465" y="1596"/>
                  </a:cubicBezTo>
                  <a:lnTo>
                    <a:pt x="893" y="1608"/>
                  </a:lnTo>
                  <a:cubicBezTo>
                    <a:pt x="1274" y="1608"/>
                    <a:pt x="1810" y="1620"/>
                    <a:pt x="2453" y="1620"/>
                  </a:cubicBezTo>
                  <a:lnTo>
                    <a:pt x="2512" y="1620"/>
                  </a:lnTo>
                  <a:lnTo>
                    <a:pt x="2501" y="1561"/>
                  </a:lnTo>
                  <a:cubicBezTo>
                    <a:pt x="2453" y="1334"/>
                    <a:pt x="2405" y="1084"/>
                    <a:pt x="2358" y="834"/>
                  </a:cubicBezTo>
                  <a:cubicBezTo>
                    <a:pt x="2334" y="703"/>
                    <a:pt x="2310" y="584"/>
                    <a:pt x="2286" y="441"/>
                  </a:cubicBezTo>
                  <a:cubicBezTo>
                    <a:pt x="2274" y="370"/>
                    <a:pt x="2262" y="310"/>
                    <a:pt x="2251" y="239"/>
                  </a:cubicBezTo>
                  <a:lnTo>
                    <a:pt x="2239" y="144"/>
                  </a:lnTo>
                  <a:lnTo>
                    <a:pt x="2239" y="84"/>
                  </a:lnTo>
                  <a:lnTo>
                    <a:pt x="2239" y="60"/>
                  </a:lnTo>
                  <a:lnTo>
                    <a:pt x="2239" y="47"/>
                  </a:lnTo>
                  <a:lnTo>
                    <a:pt x="2239" y="47"/>
                  </a:lnTo>
                  <a:cubicBezTo>
                    <a:pt x="2244" y="50"/>
                    <a:pt x="2247" y="51"/>
                    <a:pt x="2249" y="51"/>
                  </a:cubicBezTo>
                  <a:cubicBezTo>
                    <a:pt x="2252" y="51"/>
                    <a:pt x="2249" y="47"/>
                    <a:pt x="2239" y="37"/>
                  </a:cubicBezTo>
                  <a:lnTo>
                    <a:pt x="2239" y="47"/>
                  </a:lnTo>
                  <a:lnTo>
                    <a:pt x="2239" y="47"/>
                  </a:lnTo>
                  <a:cubicBezTo>
                    <a:pt x="2217" y="34"/>
                    <a:pt x="2172" y="1"/>
                    <a:pt x="217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3831770" y="3266337"/>
              <a:ext cx="5336" cy="5049"/>
            </a:xfrm>
            <a:custGeom>
              <a:avLst/>
              <a:gdLst/>
              <a:ahLst/>
              <a:cxnLst/>
              <a:rect l="l" t="t" r="r" b="b"/>
              <a:pathLst>
                <a:path w="167" h="158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10" y="125"/>
                    <a:pt x="39" y="157"/>
                    <a:pt x="77" y="157"/>
                  </a:cubicBezTo>
                  <a:cubicBezTo>
                    <a:pt x="83" y="157"/>
                    <a:pt x="89" y="157"/>
                    <a:pt x="95" y="155"/>
                  </a:cubicBezTo>
                  <a:cubicBezTo>
                    <a:pt x="131" y="155"/>
                    <a:pt x="167" y="131"/>
                    <a:pt x="167" y="84"/>
                  </a:cubicBezTo>
                  <a:cubicBezTo>
                    <a:pt x="167" y="36"/>
                    <a:pt x="131" y="0"/>
                    <a:pt x="83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3784956" y="3267167"/>
              <a:ext cx="49498" cy="4058"/>
            </a:xfrm>
            <a:custGeom>
              <a:avLst/>
              <a:gdLst/>
              <a:ahLst/>
              <a:cxnLst/>
              <a:rect l="l" t="t" r="r" b="b"/>
              <a:pathLst>
                <a:path w="1549" h="127" extrusionOk="0">
                  <a:moveTo>
                    <a:pt x="985" y="1"/>
                  </a:moveTo>
                  <a:cubicBezTo>
                    <a:pt x="915" y="1"/>
                    <a:pt x="845" y="4"/>
                    <a:pt x="774" y="10"/>
                  </a:cubicBezTo>
                  <a:cubicBezTo>
                    <a:pt x="716" y="7"/>
                    <a:pt x="657" y="6"/>
                    <a:pt x="598" y="6"/>
                  </a:cubicBezTo>
                  <a:cubicBezTo>
                    <a:pt x="395" y="6"/>
                    <a:pt x="194" y="23"/>
                    <a:pt x="1" y="70"/>
                  </a:cubicBezTo>
                  <a:cubicBezTo>
                    <a:pt x="192" y="104"/>
                    <a:pt x="378" y="126"/>
                    <a:pt x="566" y="126"/>
                  </a:cubicBezTo>
                  <a:cubicBezTo>
                    <a:pt x="635" y="126"/>
                    <a:pt x="704" y="124"/>
                    <a:pt x="774" y="117"/>
                  </a:cubicBezTo>
                  <a:cubicBezTo>
                    <a:pt x="842" y="123"/>
                    <a:pt x="910" y="126"/>
                    <a:pt x="977" y="126"/>
                  </a:cubicBezTo>
                  <a:cubicBezTo>
                    <a:pt x="1171" y="126"/>
                    <a:pt x="1363" y="102"/>
                    <a:pt x="1548" y="58"/>
                  </a:cubicBezTo>
                  <a:cubicBezTo>
                    <a:pt x="1365" y="23"/>
                    <a:pt x="1176" y="1"/>
                    <a:pt x="98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3709638" y="3253011"/>
              <a:ext cx="82188" cy="38825"/>
            </a:xfrm>
            <a:custGeom>
              <a:avLst/>
              <a:gdLst/>
              <a:ahLst/>
              <a:cxnLst/>
              <a:rect l="l" t="t" r="r" b="b"/>
              <a:pathLst>
                <a:path w="2572" h="1215" extrusionOk="0">
                  <a:moveTo>
                    <a:pt x="2179" y="72"/>
                  </a:moveTo>
                  <a:lnTo>
                    <a:pt x="2179" y="74"/>
                  </a:lnTo>
                  <a:lnTo>
                    <a:pt x="2179" y="74"/>
                  </a:lnTo>
                  <a:cubicBezTo>
                    <a:pt x="2178" y="73"/>
                    <a:pt x="2178" y="72"/>
                    <a:pt x="2179" y="72"/>
                  </a:cubicBezTo>
                  <a:close/>
                  <a:moveTo>
                    <a:pt x="2183" y="120"/>
                  </a:moveTo>
                  <a:lnTo>
                    <a:pt x="2191" y="143"/>
                  </a:lnTo>
                  <a:lnTo>
                    <a:pt x="2215" y="215"/>
                  </a:lnTo>
                  <a:lnTo>
                    <a:pt x="2250" y="358"/>
                  </a:lnTo>
                  <a:lnTo>
                    <a:pt x="2322" y="643"/>
                  </a:lnTo>
                  <a:cubicBezTo>
                    <a:pt x="2364" y="812"/>
                    <a:pt x="2406" y="971"/>
                    <a:pt x="2448" y="1121"/>
                  </a:cubicBezTo>
                  <a:lnTo>
                    <a:pt x="2448" y="1121"/>
                  </a:lnTo>
                  <a:cubicBezTo>
                    <a:pt x="1844" y="1132"/>
                    <a:pt x="1321" y="1132"/>
                    <a:pt x="953" y="1155"/>
                  </a:cubicBezTo>
                  <a:lnTo>
                    <a:pt x="488" y="1167"/>
                  </a:lnTo>
                  <a:cubicBezTo>
                    <a:pt x="437" y="1167"/>
                    <a:pt x="385" y="1167"/>
                    <a:pt x="333" y="1175"/>
                  </a:cubicBezTo>
                  <a:lnTo>
                    <a:pt x="333" y="1175"/>
                  </a:lnTo>
                  <a:cubicBezTo>
                    <a:pt x="321" y="1070"/>
                    <a:pt x="297" y="976"/>
                    <a:pt x="262" y="870"/>
                  </a:cubicBezTo>
                  <a:cubicBezTo>
                    <a:pt x="217" y="690"/>
                    <a:pt x="162" y="437"/>
                    <a:pt x="86" y="120"/>
                  </a:cubicBezTo>
                  <a:close/>
                  <a:moveTo>
                    <a:pt x="2239" y="1"/>
                  </a:moveTo>
                  <a:cubicBezTo>
                    <a:pt x="1405" y="12"/>
                    <a:pt x="631" y="12"/>
                    <a:pt x="48" y="24"/>
                  </a:cubicBezTo>
                  <a:lnTo>
                    <a:pt x="0" y="24"/>
                  </a:lnTo>
                  <a:lnTo>
                    <a:pt x="12" y="72"/>
                  </a:lnTo>
                  <a:cubicBezTo>
                    <a:pt x="107" y="429"/>
                    <a:pt x="179" y="715"/>
                    <a:pt x="238" y="894"/>
                  </a:cubicBezTo>
                  <a:cubicBezTo>
                    <a:pt x="262" y="999"/>
                    <a:pt x="297" y="1093"/>
                    <a:pt x="332" y="1175"/>
                  </a:cubicBezTo>
                  <a:lnTo>
                    <a:pt x="332" y="1175"/>
                  </a:lnTo>
                  <a:cubicBezTo>
                    <a:pt x="324" y="1177"/>
                    <a:pt x="317" y="1178"/>
                    <a:pt x="310" y="1179"/>
                  </a:cubicBezTo>
                  <a:cubicBezTo>
                    <a:pt x="369" y="1191"/>
                    <a:pt x="417" y="1191"/>
                    <a:pt x="464" y="1191"/>
                  </a:cubicBezTo>
                  <a:lnTo>
                    <a:pt x="917" y="1203"/>
                  </a:lnTo>
                  <a:cubicBezTo>
                    <a:pt x="1310" y="1215"/>
                    <a:pt x="1858" y="1215"/>
                    <a:pt x="2512" y="1215"/>
                  </a:cubicBezTo>
                  <a:lnTo>
                    <a:pt x="2572" y="1215"/>
                  </a:lnTo>
                  <a:lnTo>
                    <a:pt x="2560" y="1155"/>
                  </a:lnTo>
                  <a:cubicBezTo>
                    <a:pt x="2512" y="989"/>
                    <a:pt x="2465" y="798"/>
                    <a:pt x="2429" y="620"/>
                  </a:cubicBezTo>
                  <a:cubicBezTo>
                    <a:pt x="2405" y="524"/>
                    <a:pt x="2381" y="429"/>
                    <a:pt x="2346" y="334"/>
                  </a:cubicBezTo>
                  <a:lnTo>
                    <a:pt x="2310" y="191"/>
                  </a:lnTo>
                  <a:lnTo>
                    <a:pt x="2298" y="120"/>
                  </a:lnTo>
                  <a:lnTo>
                    <a:pt x="2298" y="84"/>
                  </a:lnTo>
                  <a:lnTo>
                    <a:pt x="2298" y="60"/>
                  </a:lnTo>
                  <a:lnTo>
                    <a:pt x="2298" y="48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3725615" y="3193351"/>
              <a:ext cx="46431" cy="4058"/>
            </a:xfrm>
            <a:custGeom>
              <a:avLst/>
              <a:gdLst/>
              <a:ahLst/>
              <a:cxnLst/>
              <a:rect l="l" t="t" r="r" b="b"/>
              <a:pathLst>
                <a:path w="1453" h="127" extrusionOk="0">
                  <a:moveTo>
                    <a:pt x="920" y="1"/>
                  </a:moveTo>
                  <a:cubicBezTo>
                    <a:pt x="855" y="1"/>
                    <a:pt x="790" y="4"/>
                    <a:pt x="726" y="10"/>
                  </a:cubicBezTo>
                  <a:cubicBezTo>
                    <a:pt x="670" y="8"/>
                    <a:pt x="615" y="6"/>
                    <a:pt x="560" y="6"/>
                  </a:cubicBezTo>
                  <a:cubicBezTo>
                    <a:pt x="369" y="6"/>
                    <a:pt x="185" y="24"/>
                    <a:pt x="0" y="70"/>
                  </a:cubicBezTo>
                  <a:cubicBezTo>
                    <a:pt x="175" y="105"/>
                    <a:pt x="349" y="127"/>
                    <a:pt x="528" y="127"/>
                  </a:cubicBezTo>
                  <a:cubicBezTo>
                    <a:pt x="593" y="127"/>
                    <a:pt x="659" y="124"/>
                    <a:pt x="726" y="117"/>
                  </a:cubicBezTo>
                  <a:cubicBezTo>
                    <a:pt x="780" y="120"/>
                    <a:pt x="834" y="121"/>
                    <a:pt x="889" y="121"/>
                  </a:cubicBezTo>
                  <a:cubicBezTo>
                    <a:pt x="1076" y="121"/>
                    <a:pt x="1268" y="104"/>
                    <a:pt x="1453" y="58"/>
                  </a:cubicBezTo>
                  <a:cubicBezTo>
                    <a:pt x="1278" y="23"/>
                    <a:pt x="1098" y="1"/>
                    <a:pt x="92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3725999" y="3201148"/>
              <a:ext cx="46814" cy="3387"/>
            </a:xfrm>
            <a:custGeom>
              <a:avLst/>
              <a:gdLst/>
              <a:ahLst/>
              <a:cxnLst/>
              <a:rect l="l" t="t" r="r" b="b"/>
              <a:pathLst>
                <a:path w="1465" h="106" extrusionOk="0">
                  <a:moveTo>
                    <a:pt x="909" y="0"/>
                  </a:moveTo>
                  <a:cubicBezTo>
                    <a:pt x="851" y="0"/>
                    <a:pt x="795" y="2"/>
                    <a:pt x="738" y="4"/>
                  </a:cubicBezTo>
                  <a:cubicBezTo>
                    <a:pt x="682" y="2"/>
                    <a:pt x="626" y="0"/>
                    <a:pt x="570" y="0"/>
                  </a:cubicBezTo>
                  <a:cubicBezTo>
                    <a:pt x="387" y="0"/>
                    <a:pt x="206" y="16"/>
                    <a:pt x="31" y="56"/>
                  </a:cubicBezTo>
                  <a:lnTo>
                    <a:pt x="31" y="56"/>
                  </a:lnTo>
                  <a:cubicBezTo>
                    <a:pt x="21" y="55"/>
                    <a:pt x="10" y="53"/>
                    <a:pt x="0" y="52"/>
                  </a:cubicBezTo>
                  <a:lnTo>
                    <a:pt x="0" y="64"/>
                  </a:lnTo>
                  <a:cubicBezTo>
                    <a:pt x="10" y="61"/>
                    <a:pt x="21" y="59"/>
                    <a:pt x="31" y="56"/>
                  </a:cubicBezTo>
                  <a:lnTo>
                    <a:pt x="31" y="56"/>
                  </a:lnTo>
                  <a:cubicBezTo>
                    <a:pt x="265" y="89"/>
                    <a:pt x="499" y="106"/>
                    <a:pt x="732" y="106"/>
                  </a:cubicBezTo>
                  <a:cubicBezTo>
                    <a:pt x="976" y="106"/>
                    <a:pt x="1220" y="88"/>
                    <a:pt x="1465" y="52"/>
                  </a:cubicBezTo>
                  <a:cubicBezTo>
                    <a:pt x="1283" y="16"/>
                    <a:pt x="1094" y="0"/>
                    <a:pt x="90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3727501" y="3208370"/>
              <a:ext cx="44929" cy="3899"/>
            </a:xfrm>
            <a:custGeom>
              <a:avLst/>
              <a:gdLst/>
              <a:ahLst/>
              <a:cxnLst/>
              <a:rect l="l" t="t" r="r" b="b"/>
              <a:pathLst>
                <a:path w="1406" h="122" extrusionOk="0">
                  <a:moveTo>
                    <a:pt x="543" y="0"/>
                  </a:moveTo>
                  <a:cubicBezTo>
                    <a:pt x="359" y="0"/>
                    <a:pt x="176" y="18"/>
                    <a:pt x="1" y="64"/>
                  </a:cubicBezTo>
                  <a:cubicBezTo>
                    <a:pt x="166" y="99"/>
                    <a:pt x="338" y="121"/>
                    <a:pt x="512" y="121"/>
                  </a:cubicBezTo>
                  <a:cubicBezTo>
                    <a:pt x="576" y="121"/>
                    <a:pt x="639" y="118"/>
                    <a:pt x="703" y="112"/>
                  </a:cubicBezTo>
                  <a:cubicBezTo>
                    <a:pt x="767" y="118"/>
                    <a:pt x="831" y="121"/>
                    <a:pt x="894" y="121"/>
                  </a:cubicBezTo>
                  <a:cubicBezTo>
                    <a:pt x="1068" y="121"/>
                    <a:pt x="1240" y="99"/>
                    <a:pt x="1406" y="64"/>
                  </a:cubicBezTo>
                  <a:cubicBezTo>
                    <a:pt x="1230" y="18"/>
                    <a:pt x="1048" y="0"/>
                    <a:pt x="864" y="0"/>
                  </a:cubicBezTo>
                  <a:cubicBezTo>
                    <a:pt x="810" y="0"/>
                    <a:pt x="757" y="2"/>
                    <a:pt x="703" y="5"/>
                  </a:cubicBezTo>
                  <a:cubicBezTo>
                    <a:pt x="650" y="2"/>
                    <a:pt x="596" y="0"/>
                    <a:pt x="543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3726734" y="3266720"/>
              <a:ext cx="44545" cy="3962"/>
            </a:xfrm>
            <a:custGeom>
              <a:avLst/>
              <a:gdLst/>
              <a:ahLst/>
              <a:cxnLst/>
              <a:rect l="l" t="t" r="r" b="b"/>
              <a:pathLst>
                <a:path w="1394" h="124" extrusionOk="0">
                  <a:moveTo>
                    <a:pt x="921" y="1"/>
                  </a:moveTo>
                  <a:cubicBezTo>
                    <a:pt x="848" y="1"/>
                    <a:pt x="775" y="5"/>
                    <a:pt x="703" y="12"/>
                  </a:cubicBezTo>
                  <a:cubicBezTo>
                    <a:pt x="640" y="6"/>
                    <a:pt x="576" y="3"/>
                    <a:pt x="512" y="3"/>
                  </a:cubicBezTo>
                  <a:cubicBezTo>
                    <a:pt x="339" y="3"/>
                    <a:pt x="167" y="25"/>
                    <a:pt x="1" y="60"/>
                  </a:cubicBezTo>
                  <a:cubicBezTo>
                    <a:pt x="176" y="106"/>
                    <a:pt x="359" y="123"/>
                    <a:pt x="543" y="123"/>
                  </a:cubicBezTo>
                  <a:cubicBezTo>
                    <a:pt x="596" y="123"/>
                    <a:pt x="650" y="122"/>
                    <a:pt x="703" y="119"/>
                  </a:cubicBezTo>
                  <a:cubicBezTo>
                    <a:pt x="742" y="121"/>
                    <a:pt x="781" y="122"/>
                    <a:pt x="821" y="122"/>
                  </a:cubicBezTo>
                  <a:cubicBezTo>
                    <a:pt x="1011" y="122"/>
                    <a:pt x="1207" y="99"/>
                    <a:pt x="1394" y="60"/>
                  </a:cubicBezTo>
                  <a:cubicBezTo>
                    <a:pt x="1239" y="19"/>
                    <a:pt x="1079" y="1"/>
                    <a:pt x="92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49"/>
            <p:cNvSpPr/>
            <p:nvPr/>
          </p:nvSpPr>
          <p:spPr>
            <a:xfrm>
              <a:off x="3729418" y="3275284"/>
              <a:ext cx="38058" cy="3451"/>
            </a:xfrm>
            <a:custGeom>
              <a:avLst/>
              <a:gdLst/>
              <a:ahLst/>
              <a:cxnLst/>
              <a:rect l="l" t="t" r="r" b="b"/>
              <a:pathLst>
                <a:path w="1191" h="108" extrusionOk="0">
                  <a:moveTo>
                    <a:pt x="596" y="0"/>
                  </a:moveTo>
                  <a:cubicBezTo>
                    <a:pt x="396" y="0"/>
                    <a:pt x="197" y="18"/>
                    <a:pt x="0" y="54"/>
                  </a:cubicBezTo>
                  <a:cubicBezTo>
                    <a:pt x="197" y="89"/>
                    <a:pt x="396" y="107"/>
                    <a:pt x="596" y="107"/>
                  </a:cubicBezTo>
                  <a:cubicBezTo>
                    <a:pt x="795" y="107"/>
                    <a:pt x="994" y="89"/>
                    <a:pt x="1191" y="54"/>
                  </a:cubicBezTo>
                  <a:cubicBezTo>
                    <a:pt x="994" y="18"/>
                    <a:pt x="795" y="0"/>
                    <a:pt x="596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49"/>
            <p:cNvSpPr/>
            <p:nvPr/>
          </p:nvSpPr>
          <p:spPr>
            <a:xfrm>
              <a:off x="3300614" y="3378946"/>
              <a:ext cx="1566402" cy="767815"/>
            </a:xfrm>
            <a:custGeom>
              <a:avLst/>
              <a:gdLst/>
              <a:ahLst/>
              <a:cxnLst/>
              <a:rect l="l" t="t" r="r" b="b"/>
              <a:pathLst>
                <a:path w="49019" h="24028" extrusionOk="0">
                  <a:moveTo>
                    <a:pt x="1" y="1"/>
                  </a:moveTo>
                  <a:lnTo>
                    <a:pt x="1" y="1132"/>
                  </a:lnTo>
                  <a:lnTo>
                    <a:pt x="751" y="1132"/>
                  </a:lnTo>
                  <a:lnTo>
                    <a:pt x="751" y="24027"/>
                  </a:lnTo>
                  <a:lnTo>
                    <a:pt x="2263" y="24027"/>
                  </a:lnTo>
                  <a:lnTo>
                    <a:pt x="2263" y="1132"/>
                  </a:lnTo>
                  <a:lnTo>
                    <a:pt x="10336" y="1132"/>
                  </a:lnTo>
                  <a:lnTo>
                    <a:pt x="10336" y="24027"/>
                  </a:lnTo>
                  <a:lnTo>
                    <a:pt x="11848" y="24027"/>
                  </a:lnTo>
                  <a:lnTo>
                    <a:pt x="11848" y="1132"/>
                  </a:lnTo>
                  <a:lnTo>
                    <a:pt x="46840" y="1132"/>
                  </a:lnTo>
                  <a:lnTo>
                    <a:pt x="46840" y="24027"/>
                  </a:lnTo>
                  <a:lnTo>
                    <a:pt x="48364" y="24027"/>
                  </a:lnTo>
                  <a:lnTo>
                    <a:pt x="48364" y="1132"/>
                  </a:lnTo>
                  <a:lnTo>
                    <a:pt x="49019" y="1132"/>
                  </a:lnTo>
                  <a:lnTo>
                    <a:pt x="49019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4353755" y="3650212"/>
              <a:ext cx="63175" cy="2620"/>
            </a:xfrm>
            <a:custGeom>
              <a:avLst/>
              <a:gdLst/>
              <a:ahLst/>
              <a:cxnLst/>
              <a:rect l="l" t="t" r="r" b="b"/>
              <a:pathLst>
                <a:path w="1977" h="82" extrusionOk="0">
                  <a:moveTo>
                    <a:pt x="993" y="1"/>
                  </a:moveTo>
                  <a:cubicBezTo>
                    <a:pt x="664" y="1"/>
                    <a:pt x="334" y="13"/>
                    <a:pt x="0" y="36"/>
                  </a:cubicBezTo>
                  <a:cubicBezTo>
                    <a:pt x="334" y="66"/>
                    <a:pt x="664" y="81"/>
                    <a:pt x="993" y="81"/>
                  </a:cubicBezTo>
                  <a:cubicBezTo>
                    <a:pt x="1322" y="81"/>
                    <a:pt x="1649" y="66"/>
                    <a:pt x="1977" y="36"/>
                  </a:cubicBezTo>
                  <a:cubicBezTo>
                    <a:pt x="1649" y="13"/>
                    <a:pt x="1322" y="1"/>
                    <a:pt x="993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3892261" y="3657434"/>
              <a:ext cx="3451" cy="1566"/>
            </a:xfrm>
            <a:custGeom>
              <a:avLst/>
              <a:gdLst/>
              <a:ahLst/>
              <a:cxnLst/>
              <a:rect l="l" t="t" r="r" b="b"/>
              <a:pathLst>
                <a:path w="108" h="49" extrusionOk="0">
                  <a:moveTo>
                    <a:pt x="48" y="1"/>
                  </a:moveTo>
                  <a:cubicBezTo>
                    <a:pt x="24" y="1"/>
                    <a:pt x="0" y="13"/>
                    <a:pt x="0" y="25"/>
                  </a:cubicBezTo>
                  <a:cubicBezTo>
                    <a:pt x="0" y="37"/>
                    <a:pt x="24" y="49"/>
                    <a:pt x="48" y="49"/>
                  </a:cubicBezTo>
                  <a:cubicBezTo>
                    <a:pt x="83" y="49"/>
                    <a:pt x="107" y="37"/>
                    <a:pt x="107" y="25"/>
                  </a:cubicBezTo>
                  <a:cubicBezTo>
                    <a:pt x="107" y="13"/>
                    <a:pt x="83" y="1"/>
                    <a:pt x="48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3925334" y="2728342"/>
              <a:ext cx="604972" cy="399917"/>
            </a:xfrm>
            <a:custGeom>
              <a:avLst/>
              <a:gdLst/>
              <a:ahLst/>
              <a:cxnLst/>
              <a:rect l="l" t="t" r="r" b="b"/>
              <a:pathLst>
                <a:path w="18932" h="12515" extrusionOk="0">
                  <a:moveTo>
                    <a:pt x="510" y="0"/>
                  </a:moveTo>
                  <a:cubicBezTo>
                    <a:pt x="320" y="0"/>
                    <a:pt x="280" y="222"/>
                    <a:pt x="477" y="501"/>
                  </a:cubicBezTo>
                  <a:cubicBezTo>
                    <a:pt x="680" y="787"/>
                    <a:pt x="1239" y="1715"/>
                    <a:pt x="1084" y="1811"/>
                  </a:cubicBezTo>
                  <a:cubicBezTo>
                    <a:pt x="1041" y="1803"/>
                    <a:pt x="997" y="1799"/>
                    <a:pt x="954" y="1799"/>
                  </a:cubicBezTo>
                  <a:cubicBezTo>
                    <a:pt x="679" y="1799"/>
                    <a:pt x="422" y="1957"/>
                    <a:pt x="299" y="2204"/>
                  </a:cubicBezTo>
                  <a:cubicBezTo>
                    <a:pt x="156" y="2477"/>
                    <a:pt x="1" y="2870"/>
                    <a:pt x="120" y="3049"/>
                  </a:cubicBezTo>
                  <a:cubicBezTo>
                    <a:pt x="406" y="3382"/>
                    <a:pt x="703" y="3704"/>
                    <a:pt x="1037" y="4001"/>
                  </a:cubicBezTo>
                  <a:lnTo>
                    <a:pt x="1215" y="4168"/>
                  </a:lnTo>
                  <a:cubicBezTo>
                    <a:pt x="1215" y="4168"/>
                    <a:pt x="6133" y="11288"/>
                    <a:pt x="7204" y="11514"/>
                  </a:cubicBezTo>
                  <a:cubicBezTo>
                    <a:pt x="7871" y="11657"/>
                    <a:pt x="18158" y="12514"/>
                    <a:pt x="18158" y="12514"/>
                  </a:cubicBezTo>
                  <a:lnTo>
                    <a:pt x="18932" y="9681"/>
                  </a:lnTo>
                  <a:lnTo>
                    <a:pt x="8704" y="8740"/>
                  </a:lnTo>
                  <a:lnTo>
                    <a:pt x="3025" y="2977"/>
                  </a:lnTo>
                  <a:lnTo>
                    <a:pt x="2906" y="2358"/>
                  </a:lnTo>
                  <a:cubicBezTo>
                    <a:pt x="2882" y="2239"/>
                    <a:pt x="2858" y="2120"/>
                    <a:pt x="2835" y="1965"/>
                  </a:cubicBezTo>
                  <a:cubicBezTo>
                    <a:pt x="2811" y="1799"/>
                    <a:pt x="2811" y="1632"/>
                    <a:pt x="2847" y="1465"/>
                  </a:cubicBezTo>
                  <a:cubicBezTo>
                    <a:pt x="2870" y="1251"/>
                    <a:pt x="2930" y="1049"/>
                    <a:pt x="3013" y="858"/>
                  </a:cubicBezTo>
                  <a:cubicBezTo>
                    <a:pt x="3095" y="715"/>
                    <a:pt x="2993" y="546"/>
                    <a:pt x="2864" y="546"/>
                  </a:cubicBezTo>
                  <a:cubicBezTo>
                    <a:pt x="2843" y="546"/>
                    <a:pt x="2821" y="550"/>
                    <a:pt x="2799" y="560"/>
                  </a:cubicBezTo>
                  <a:cubicBezTo>
                    <a:pt x="2644" y="632"/>
                    <a:pt x="2370" y="1084"/>
                    <a:pt x="2311" y="1703"/>
                  </a:cubicBezTo>
                  <a:cubicBezTo>
                    <a:pt x="2295" y="1869"/>
                    <a:pt x="2247" y="1934"/>
                    <a:pt x="2180" y="1934"/>
                  </a:cubicBezTo>
                  <a:cubicBezTo>
                    <a:pt x="1994" y="1934"/>
                    <a:pt x="1665" y="1423"/>
                    <a:pt x="1525" y="1203"/>
                  </a:cubicBezTo>
                  <a:cubicBezTo>
                    <a:pt x="1323" y="906"/>
                    <a:pt x="668" y="13"/>
                    <a:pt x="525" y="1"/>
                  </a:cubicBezTo>
                  <a:cubicBezTo>
                    <a:pt x="520" y="1"/>
                    <a:pt x="515" y="0"/>
                    <a:pt x="510" y="0"/>
                  </a:cubicBez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3927635" y="2808997"/>
              <a:ext cx="32370" cy="33776"/>
            </a:xfrm>
            <a:custGeom>
              <a:avLst/>
              <a:gdLst/>
              <a:ahLst/>
              <a:cxnLst/>
              <a:rect l="l" t="t" r="r" b="b"/>
              <a:pathLst>
                <a:path w="1013" h="1057" extrusionOk="0">
                  <a:moveTo>
                    <a:pt x="358" y="1"/>
                  </a:moveTo>
                  <a:lnTo>
                    <a:pt x="0" y="394"/>
                  </a:lnTo>
                  <a:lnTo>
                    <a:pt x="524" y="894"/>
                  </a:lnTo>
                  <a:cubicBezTo>
                    <a:pt x="584" y="953"/>
                    <a:pt x="643" y="1013"/>
                    <a:pt x="727" y="1037"/>
                  </a:cubicBezTo>
                  <a:cubicBezTo>
                    <a:pt x="753" y="1050"/>
                    <a:pt x="784" y="1057"/>
                    <a:pt x="814" y="1057"/>
                  </a:cubicBezTo>
                  <a:cubicBezTo>
                    <a:pt x="865" y="1057"/>
                    <a:pt x="916" y="1038"/>
                    <a:pt x="953" y="1001"/>
                  </a:cubicBezTo>
                  <a:cubicBezTo>
                    <a:pt x="1001" y="942"/>
                    <a:pt x="1012" y="870"/>
                    <a:pt x="989" y="799"/>
                  </a:cubicBezTo>
                  <a:cubicBezTo>
                    <a:pt x="965" y="727"/>
                    <a:pt x="917" y="668"/>
                    <a:pt x="870" y="620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3927252" y="2808645"/>
              <a:ext cx="34639" cy="35917"/>
            </a:xfrm>
            <a:custGeom>
              <a:avLst/>
              <a:gdLst/>
              <a:ahLst/>
              <a:cxnLst/>
              <a:rect l="l" t="t" r="r" b="b"/>
              <a:pathLst>
                <a:path w="1084" h="1124" extrusionOk="0">
                  <a:moveTo>
                    <a:pt x="370" y="0"/>
                  </a:moveTo>
                  <a:lnTo>
                    <a:pt x="370" y="0"/>
                  </a:lnTo>
                  <a:cubicBezTo>
                    <a:pt x="417" y="119"/>
                    <a:pt x="489" y="214"/>
                    <a:pt x="560" y="310"/>
                  </a:cubicBezTo>
                  <a:cubicBezTo>
                    <a:pt x="643" y="405"/>
                    <a:pt x="727" y="512"/>
                    <a:pt x="810" y="619"/>
                  </a:cubicBezTo>
                  <a:cubicBezTo>
                    <a:pt x="858" y="667"/>
                    <a:pt x="893" y="726"/>
                    <a:pt x="929" y="798"/>
                  </a:cubicBezTo>
                  <a:cubicBezTo>
                    <a:pt x="965" y="845"/>
                    <a:pt x="965" y="917"/>
                    <a:pt x="929" y="976"/>
                  </a:cubicBezTo>
                  <a:cubicBezTo>
                    <a:pt x="906" y="999"/>
                    <a:pt x="868" y="1013"/>
                    <a:pt x="828" y="1013"/>
                  </a:cubicBezTo>
                  <a:cubicBezTo>
                    <a:pt x="806" y="1013"/>
                    <a:pt x="784" y="1009"/>
                    <a:pt x="763" y="1000"/>
                  </a:cubicBezTo>
                  <a:cubicBezTo>
                    <a:pt x="703" y="976"/>
                    <a:pt x="643" y="941"/>
                    <a:pt x="596" y="893"/>
                  </a:cubicBezTo>
                  <a:lnTo>
                    <a:pt x="298" y="631"/>
                  </a:lnTo>
                  <a:cubicBezTo>
                    <a:pt x="215" y="536"/>
                    <a:pt x="120" y="464"/>
                    <a:pt x="12" y="405"/>
                  </a:cubicBezTo>
                  <a:lnTo>
                    <a:pt x="12" y="405"/>
                  </a:lnTo>
                  <a:cubicBezTo>
                    <a:pt x="1" y="417"/>
                    <a:pt x="96" y="524"/>
                    <a:pt x="251" y="679"/>
                  </a:cubicBezTo>
                  <a:lnTo>
                    <a:pt x="524" y="964"/>
                  </a:lnTo>
                  <a:cubicBezTo>
                    <a:pt x="584" y="1024"/>
                    <a:pt x="655" y="1072"/>
                    <a:pt x="727" y="1107"/>
                  </a:cubicBezTo>
                  <a:cubicBezTo>
                    <a:pt x="759" y="1118"/>
                    <a:pt x="791" y="1123"/>
                    <a:pt x="822" y="1123"/>
                  </a:cubicBezTo>
                  <a:cubicBezTo>
                    <a:pt x="895" y="1123"/>
                    <a:pt x="963" y="1094"/>
                    <a:pt x="1013" y="1036"/>
                  </a:cubicBezTo>
                  <a:cubicBezTo>
                    <a:pt x="1072" y="953"/>
                    <a:pt x="1084" y="845"/>
                    <a:pt x="1036" y="750"/>
                  </a:cubicBezTo>
                  <a:cubicBezTo>
                    <a:pt x="989" y="679"/>
                    <a:pt x="941" y="607"/>
                    <a:pt x="882" y="548"/>
                  </a:cubicBezTo>
                  <a:cubicBezTo>
                    <a:pt x="798" y="453"/>
                    <a:pt x="715" y="357"/>
                    <a:pt x="632" y="262"/>
                  </a:cubicBezTo>
                  <a:cubicBezTo>
                    <a:pt x="477" y="95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3939810" y="2797205"/>
              <a:ext cx="32370" cy="34064"/>
            </a:xfrm>
            <a:custGeom>
              <a:avLst/>
              <a:gdLst/>
              <a:ahLst/>
              <a:cxnLst/>
              <a:rect l="l" t="t" r="r" b="b"/>
              <a:pathLst>
                <a:path w="1013" h="1066" extrusionOk="0">
                  <a:moveTo>
                    <a:pt x="358" y="1"/>
                  </a:moveTo>
                  <a:lnTo>
                    <a:pt x="0" y="394"/>
                  </a:lnTo>
                  <a:lnTo>
                    <a:pt x="524" y="894"/>
                  </a:lnTo>
                  <a:cubicBezTo>
                    <a:pt x="584" y="965"/>
                    <a:pt x="643" y="1013"/>
                    <a:pt x="727" y="1049"/>
                  </a:cubicBezTo>
                  <a:cubicBezTo>
                    <a:pt x="750" y="1060"/>
                    <a:pt x="775" y="1065"/>
                    <a:pt x="801" y="1065"/>
                  </a:cubicBezTo>
                  <a:cubicBezTo>
                    <a:pt x="856" y="1065"/>
                    <a:pt x="912" y="1041"/>
                    <a:pt x="953" y="1001"/>
                  </a:cubicBezTo>
                  <a:cubicBezTo>
                    <a:pt x="1001" y="941"/>
                    <a:pt x="1012" y="870"/>
                    <a:pt x="989" y="799"/>
                  </a:cubicBezTo>
                  <a:cubicBezTo>
                    <a:pt x="953" y="727"/>
                    <a:pt x="917" y="668"/>
                    <a:pt x="870" y="60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49"/>
            <p:cNvSpPr/>
            <p:nvPr/>
          </p:nvSpPr>
          <p:spPr>
            <a:xfrm>
              <a:off x="3939810" y="2796822"/>
              <a:ext cx="33904" cy="35949"/>
            </a:xfrm>
            <a:custGeom>
              <a:avLst/>
              <a:gdLst/>
              <a:ahLst/>
              <a:cxnLst/>
              <a:rect l="l" t="t" r="r" b="b"/>
              <a:pathLst>
                <a:path w="1061" h="1125" extrusionOk="0">
                  <a:moveTo>
                    <a:pt x="346" y="1"/>
                  </a:moveTo>
                  <a:lnTo>
                    <a:pt x="346" y="1"/>
                  </a:lnTo>
                  <a:cubicBezTo>
                    <a:pt x="393" y="120"/>
                    <a:pt x="465" y="215"/>
                    <a:pt x="548" y="311"/>
                  </a:cubicBezTo>
                  <a:lnTo>
                    <a:pt x="786" y="620"/>
                  </a:lnTo>
                  <a:cubicBezTo>
                    <a:pt x="834" y="668"/>
                    <a:pt x="881" y="727"/>
                    <a:pt x="917" y="799"/>
                  </a:cubicBezTo>
                  <a:cubicBezTo>
                    <a:pt x="953" y="846"/>
                    <a:pt x="953" y="918"/>
                    <a:pt x="917" y="977"/>
                  </a:cubicBezTo>
                  <a:cubicBezTo>
                    <a:pt x="885" y="1009"/>
                    <a:pt x="848" y="1025"/>
                    <a:pt x="810" y="1025"/>
                  </a:cubicBezTo>
                  <a:cubicBezTo>
                    <a:pt x="790" y="1025"/>
                    <a:pt x="770" y="1021"/>
                    <a:pt x="751" y="1013"/>
                  </a:cubicBezTo>
                  <a:cubicBezTo>
                    <a:pt x="679" y="977"/>
                    <a:pt x="620" y="942"/>
                    <a:pt x="572" y="894"/>
                  </a:cubicBezTo>
                  <a:lnTo>
                    <a:pt x="286" y="632"/>
                  </a:lnTo>
                  <a:cubicBezTo>
                    <a:pt x="203" y="537"/>
                    <a:pt x="108" y="465"/>
                    <a:pt x="0" y="406"/>
                  </a:cubicBezTo>
                  <a:lnTo>
                    <a:pt x="0" y="406"/>
                  </a:lnTo>
                  <a:cubicBezTo>
                    <a:pt x="60" y="513"/>
                    <a:pt x="143" y="608"/>
                    <a:pt x="227" y="680"/>
                  </a:cubicBezTo>
                  <a:lnTo>
                    <a:pt x="500" y="965"/>
                  </a:lnTo>
                  <a:cubicBezTo>
                    <a:pt x="560" y="1025"/>
                    <a:pt x="631" y="1073"/>
                    <a:pt x="715" y="1108"/>
                  </a:cubicBezTo>
                  <a:cubicBezTo>
                    <a:pt x="743" y="1119"/>
                    <a:pt x="774" y="1124"/>
                    <a:pt x="805" y="1124"/>
                  </a:cubicBezTo>
                  <a:cubicBezTo>
                    <a:pt x="877" y="1124"/>
                    <a:pt x="951" y="1095"/>
                    <a:pt x="1001" y="1037"/>
                  </a:cubicBezTo>
                  <a:cubicBezTo>
                    <a:pt x="1060" y="953"/>
                    <a:pt x="1060" y="846"/>
                    <a:pt x="1012" y="751"/>
                  </a:cubicBezTo>
                  <a:cubicBezTo>
                    <a:pt x="977" y="680"/>
                    <a:pt x="929" y="608"/>
                    <a:pt x="870" y="549"/>
                  </a:cubicBezTo>
                  <a:lnTo>
                    <a:pt x="608" y="263"/>
                  </a:lnTo>
                  <a:cubicBezTo>
                    <a:pt x="453" y="96"/>
                    <a:pt x="358" y="1"/>
                    <a:pt x="346" y="1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3952752" y="2787331"/>
              <a:ext cx="32754" cy="34447"/>
            </a:xfrm>
            <a:custGeom>
              <a:avLst/>
              <a:gdLst/>
              <a:ahLst/>
              <a:cxnLst/>
              <a:rect l="l" t="t" r="r" b="b"/>
              <a:pathLst>
                <a:path w="1025" h="1078" extrusionOk="0">
                  <a:moveTo>
                    <a:pt x="357" y="0"/>
                  </a:moveTo>
                  <a:lnTo>
                    <a:pt x="0" y="405"/>
                  </a:lnTo>
                  <a:lnTo>
                    <a:pt x="524" y="905"/>
                  </a:lnTo>
                  <a:cubicBezTo>
                    <a:pt x="584" y="965"/>
                    <a:pt x="655" y="1024"/>
                    <a:pt x="727" y="1048"/>
                  </a:cubicBezTo>
                  <a:cubicBezTo>
                    <a:pt x="758" y="1068"/>
                    <a:pt x="793" y="1077"/>
                    <a:pt x="826" y="1077"/>
                  </a:cubicBezTo>
                  <a:cubicBezTo>
                    <a:pt x="893" y="1077"/>
                    <a:pt x="957" y="1040"/>
                    <a:pt x="988" y="977"/>
                  </a:cubicBezTo>
                  <a:cubicBezTo>
                    <a:pt x="1012" y="929"/>
                    <a:pt x="1024" y="858"/>
                    <a:pt x="988" y="810"/>
                  </a:cubicBezTo>
                  <a:cubicBezTo>
                    <a:pt x="965" y="739"/>
                    <a:pt x="917" y="667"/>
                    <a:pt x="869" y="619"/>
                  </a:cubicBezTo>
                  <a:cubicBezTo>
                    <a:pt x="703" y="405"/>
                    <a:pt x="524" y="203"/>
                    <a:pt x="357" y="0"/>
                  </a:cubicBez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3953135" y="2787331"/>
              <a:ext cx="33872" cy="35917"/>
            </a:xfrm>
            <a:custGeom>
              <a:avLst/>
              <a:gdLst/>
              <a:ahLst/>
              <a:cxnLst/>
              <a:rect l="l" t="t" r="r" b="b"/>
              <a:pathLst>
                <a:path w="1060" h="1124" extrusionOk="0">
                  <a:moveTo>
                    <a:pt x="345" y="0"/>
                  </a:moveTo>
                  <a:lnTo>
                    <a:pt x="345" y="0"/>
                  </a:lnTo>
                  <a:cubicBezTo>
                    <a:pt x="393" y="119"/>
                    <a:pt x="464" y="215"/>
                    <a:pt x="548" y="310"/>
                  </a:cubicBezTo>
                  <a:lnTo>
                    <a:pt x="786" y="619"/>
                  </a:lnTo>
                  <a:cubicBezTo>
                    <a:pt x="834" y="667"/>
                    <a:pt x="869" y="727"/>
                    <a:pt x="905" y="786"/>
                  </a:cubicBezTo>
                  <a:cubicBezTo>
                    <a:pt x="941" y="846"/>
                    <a:pt x="941" y="917"/>
                    <a:pt x="905" y="977"/>
                  </a:cubicBezTo>
                  <a:cubicBezTo>
                    <a:pt x="882" y="1000"/>
                    <a:pt x="844" y="1013"/>
                    <a:pt x="804" y="1013"/>
                  </a:cubicBezTo>
                  <a:cubicBezTo>
                    <a:pt x="782" y="1013"/>
                    <a:pt x="759" y="1009"/>
                    <a:pt x="738" y="1000"/>
                  </a:cubicBezTo>
                  <a:cubicBezTo>
                    <a:pt x="679" y="977"/>
                    <a:pt x="619" y="941"/>
                    <a:pt x="572" y="893"/>
                  </a:cubicBezTo>
                  <a:lnTo>
                    <a:pt x="286" y="619"/>
                  </a:lnTo>
                  <a:cubicBezTo>
                    <a:pt x="191" y="536"/>
                    <a:pt x="95" y="465"/>
                    <a:pt x="0" y="405"/>
                  </a:cubicBezTo>
                  <a:lnTo>
                    <a:pt x="0" y="405"/>
                  </a:lnTo>
                  <a:cubicBezTo>
                    <a:pt x="60" y="500"/>
                    <a:pt x="131" y="596"/>
                    <a:pt x="226" y="679"/>
                  </a:cubicBezTo>
                  <a:lnTo>
                    <a:pt x="500" y="965"/>
                  </a:lnTo>
                  <a:cubicBezTo>
                    <a:pt x="560" y="1024"/>
                    <a:pt x="619" y="1072"/>
                    <a:pt x="703" y="1108"/>
                  </a:cubicBezTo>
                  <a:cubicBezTo>
                    <a:pt x="731" y="1118"/>
                    <a:pt x="762" y="1124"/>
                    <a:pt x="793" y="1124"/>
                  </a:cubicBezTo>
                  <a:cubicBezTo>
                    <a:pt x="865" y="1124"/>
                    <a:pt x="938" y="1095"/>
                    <a:pt x="988" y="1036"/>
                  </a:cubicBezTo>
                  <a:cubicBezTo>
                    <a:pt x="1048" y="953"/>
                    <a:pt x="1060" y="834"/>
                    <a:pt x="1000" y="750"/>
                  </a:cubicBezTo>
                  <a:cubicBezTo>
                    <a:pt x="965" y="679"/>
                    <a:pt x="917" y="608"/>
                    <a:pt x="857" y="548"/>
                  </a:cubicBezTo>
                  <a:lnTo>
                    <a:pt x="595" y="262"/>
                  </a:lnTo>
                  <a:cubicBezTo>
                    <a:pt x="524" y="155"/>
                    <a:pt x="441" y="72"/>
                    <a:pt x="345" y="0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3979370" y="2800592"/>
              <a:ext cx="19429" cy="31667"/>
            </a:xfrm>
            <a:custGeom>
              <a:avLst/>
              <a:gdLst/>
              <a:ahLst/>
              <a:cxnLst/>
              <a:rect l="l" t="t" r="r" b="b"/>
              <a:pathLst>
                <a:path w="608" h="991" extrusionOk="0">
                  <a:moveTo>
                    <a:pt x="603" y="0"/>
                  </a:moveTo>
                  <a:cubicBezTo>
                    <a:pt x="582" y="0"/>
                    <a:pt x="517" y="47"/>
                    <a:pt x="453" y="133"/>
                  </a:cubicBezTo>
                  <a:cubicBezTo>
                    <a:pt x="346" y="252"/>
                    <a:pt x="275" y="407"/>
                    <a:pt x="239" y="562"/>
                  </a:cubicBezTo>
                  <a:cubicBezTo>
                    <a:pt x="229" y="655"/>
                    <a:pt x="227" y="755"/>
                    <a:pt x="238" y="852"/>
                  </a:cubicBezTo>
                  <a:lnTo>
                    <a:pt x="238" y="852"/>
                  </a:lnTo>
                  <a:cubicBezTo>
                    <a:pt x="192" y="841"/>
                    <a:pt x="150" y="838"/>
                    <a:pt x="114" y="838"/>
                  </a:cubicBezTo>
                  <a:cubicBezTo>
                    <a:pt x="44" y="838"/>
                    <a:pt x="1" y="852"/>
                    <a:pt x="1" y="859"/>
                  </a:cubicBezTo>
                  <a:cubicBezTo>
                    <a:pt x="1" y="883"/>
                    <a:pt x="120" y="895"/>
                    <a:pt x="298" y="955"/>
                  </a:cubicBezTo>
                  <a:lnTo>
                    <a:pt x="370" y="990"/>
                  </a:lnTo>
                  <a:lnTo>
                    <a:pt x="358" y="907"/>
                  </a:lnTo>
                  <a:cubicBezTo>
                    <a:pt x="346" y="800"/>
                    <a:pt x="346" y="693"/>
                    <a:pt x="358" y="585"/>
                  </a:cubicBezTo>
                  <a:cubicBezTo>
                    <a:pt x="405" y="383"/>
                    <a:pt x="489" y="181"/>
                    <a:pt x="608" y="2"/>
                  </a:cubicBezTo>
                  <a:cubicBezTo>
                    <a:pt x="607" y="1"/>
                    <a:pt x="605" y="0"/>
                    <a:pt x="603" y="0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4274986" y="2700190"/>
              <a:ext cx="166677" cy="288426"/>
            </a:xfrm>
            <a:custGeom>
              <a:avLst/>
              <a:gdLst/>
              <a:ahLst/>
              <a:cxnLst/>
              <a:rect l="l" t="t" r="r" b="b"/>
              <a:pathLst>
                <a:path w="5216" h="9026" extrusionOk="0">
                  <a:moveTo>
                    <a:pt x="48" y="1"/>
                  </a:moveTo>
                  <a:cubicBezTo>
                    <a:pt x="48" y="1"/>
                    <a:pt x="1" y="5525"/>
                    <a:pt x="203" y="6240"/>
                  </a:cubicBezTo>
                  <a:cubicBezTo>
                    <a:pt x="424" y="7037"/>
                    <a:pt x="1242" y="7151"/>
                    <a:pt x="1695" y="7151"/>
                  </a:cubicBezTo>
                  <a:cubicBezTo>
                    <a:pt x="1878" y="7151"/>
                    <a:pt x="2001" y="7133"/>
                    <a:pt x="2001" y="7133"/>
                  </a:cubicBezTo>
                  <a:lnTo>
                    <a:pt x="2120" y="9026"/>
                  </a:lnTo>
                  <a:lnTo>
                    <a:pt x="5216" y="8871"/>
                  </a:lnTo>
                  <a:lnTo>
                    <a:pt x="5192" y="97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49"/>
            <p:cNvSpPr/>
            <p:nvPr/>
          </p:nvSpPr>
          <p:spPr>
            <a:xfrm>
              <a:off x="4235617" y="2660821"/>
              <a:ext cx="254745" cy="267304"/>
            </a:xfrm>
            <a:custGeom>
              <a:avLst/>
              <a:gdLst/>
              <a:ahLst/>
              <a:cxnLst/>
              <a:rect l="l" t="t" r="r" b="b"/>
              <a:pathLst>
                <a:path w="7972" h="8365" extrusionOk="0">
                  <a:moveTo>
                    <a:pt x="2309" y="1"/>
                  </a:moveTo>
                  <a:cubicBezTo>
                    <a:pt x="1163" y="1"/>
                    <a:pt x="0" y="917"/>
                    <a:pt x="530" y="2019"/>
                  </a:cubicBezTo>
                  <a:cubicBezTo>
                    <a:pt x="757" y="2483"/>
                    <a:pt x="1852" y="3352"/>
                    <a:pt x="1852" y="3352"/>
                  </a:cubicBezTo>
                  <a:lnTo>
                    <a:pt x="2340" y="4662"/>
                  </a:lnTo>
                  <a:cubicBezTo>
                    <a:pt x="2507" y="4532"/>
                    <a:pt x="2695" y="4457"/>
                    <a:pt x="2869" y="4457"/>
                  </a:cubicBezTo>
                  <a:cubicBezTo>
                    <a:pt x="3143" y="4457"/>
                    <a:pt x="3382" y="4644"/>
                    <a:pt x="3447" y="5102"/>
                  </a:cubicBezTo>
                  <a:cubicBezTo>
                    <a:pt x="3531" y="5650"/>
                    <a:pt x="2852" y="5757"/>
                    <a:pt x="2852" y="5757"/>
                  </a:cubicBezTo>
                  <a:cubicBezTo>
                    <a:pt x="3245" y="6424"/>
                    <a:pt x="3507" y="6960"/>
                    <a:pt x="4090" y="7591"/>
                  </a:cubicBezTo>
                  <a:cubicBezTo>
                    <a:pt x="4709" y="8281"/>
                    <a:pt x="5055" y="8353"/>
                    <a:pt x="5721" y="8365"/>
                  </a:cubicBezTo>
                  <a:lnTo>
                    <a:pt x="6460" y="8365"/>
                  </a:lnTo>
                  <a:cubicBezTo>
                    <a:pt x="6460" y="8365"/>
                    <a:pt x="7972" y="7103"/>
                    <a:pt x="7674" y="3769"/>
                  </a:cubicBezTo>
                  <a:cubicBezTo>
                    <a:pt x="7376" y="447"/>
                    <a:pt x="4376" y="1411"/>
                    <a:pt x="3662" y="590"/>
                  </a:cubicBezTo>
                  <a:cubicBezTo>
                    <a:pt x="3310" y="176"/>
                    <a:pt x="2811" y="1"/>
                    <a:pt x="230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49"/>
            <p:cNvSpPr/>
            <p:nvPr/>
          </p:nvSpPr>
          <p:spPr>
            <a:xfrm>
              <a:off x="4253320" y="2701340"/>
              <a:ext cx="221832" cy="169202"/>
            </a:xfrm>
            <a:custGeom>
              <a:avLst/>
              <a:gdLst/>
              <a:ahLst/>
              <a:cxnLst/>
              <a:rect l="l" t="t" r="r" b="b"/>
              <a:pathLst>
                <a:path w="6942" h="5295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20"/>
                    <a:pt x="0" y="239"/>
                    <a:pt x="36" y="358"/>
                  </a:cubicBezTo>
                  <a:cubicBezTo>
                    <a:pt x="119" y="691"/>
                    <a:pt x="322" y="989"/>
                    <a:pt x="584" y="1191"/>
                  </a:cubicBezTo>
                  <a:cubicBezTo>
                    <a:pt x="1000" y="1465"/>
                    <a:pt x="1477" y="1644"/>
                    <a:pt x="1965" y="1715"/>
                  </a:cubicBezTo>
                  <a:cubicBezTo>
                    <a:pt x="2512" y="1822"/>
                    <a:pt x="3143" y="1882"/>
                    <a:pt x="3679" y="2251"/>
                  </a:cubicBezTo>
                  <a:cubicBezTo>
                    <a:pt x="4203" y="2620"/>
                    <a:pt x="4513" y="3168"/>
                    <a:pt x="4810" y="3644"/>
                  </a:cubicBezTo>
                  <a:cubicBezTo>
                    <a:pt x="5037" y="4072"/>
                    <a:pt x="5346" y="4477"/>
                    <a:pt x="5703" y="4823"/>
                  </a:cubicBezTo>
                  <a:cubicBezTo>
                    <a:pt x="5941" y="5049"/>
                    <a:pt x="6251" y="5204"/>
                    <a:pt x="6584" y="5275"/>
                  </a:cubicBezTo>
                  <a:cubicBezTo>
                    <a:pt x="6654" y="5289"/>
                    <a:pt x="6724" y="5295"/>
                    <a:pt x="6794" y="5295"/>
                  </a:cubicBezTo>
                  <a:cubicBezTo>
                    <a:pt x="6843" y="5295"/>
                    <a:pt x="6892" y="5292"/>
                    <a:pt x="6942" y="5287"/>
                  </a:cubicBezTo>
                  <a:lnTo>
                    <a:pt x="6846" y="5287"/>
                  </a:lnTo>
                  <a:cubicBezTo>
                    <a:pt x="6763" y="5275"/>
                    <a:pt x="6668" y="5263"/>
                    <a:pt x="6584" y="5251"/>
                  </a:cubicBezTo>
                  <a:cubicBezTo>
                    <a:pt x="6263" y="5168"/>
                    <a:pt x="5965" y="5013"/>
                    <a:pt x="5715" y="4787"/>
                  </a:cubicBezTo>
                  <a:cubicBezTo>
                    <a:pt x="5370" y="4442"/>
                    <a:pt x="5072" y="4049"/>
                    <a:pt x="4834" y="3608"/>
                  </a:cubicBezTo>
                  <a:cubicBezTo>
                    <a:pt x="4548" y="3144"/>
                    <a:pt x="4251" y="2584"/>
                    <a:pt x="3703" y="2215"/>
                  </a:cubicBezTo>
                  <a:cubicBezTo>
                    <a:pt x="3143" y="1846"/>
                    <a:pt x="2512" y="1775"/>
                    <a:pt x="1977" y="1667"/>
                  </a:cubicBezTo>
                  <a:cubicBezTo>
                    <a:pt x="1488" y="1608"/>
                    <a:pt x="1024" y="1429"/>
                    <a:pt x="607" y="1155"/>
                  </a:cubicBezTo>
                  <a:cubicBezTo>
                    <a:pt x="334" y="965"/>
                    <a:pt x="143" y="679"/>
                    <a:pt x="48" y="358"/>
                  </a:cubicBezTo>
                  <a:cubicBezTo>
                    <a:pt x="24" y="239"/>
                    <a:pt x="12" y="120"/>
                    <a:pt x="24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4254439" y="2687280"/>
              <a:ext cx="226433" cy="127916"/>
            </a:xfrm>
            <a:custGeom>
              <a:avLst/>
              <a:gdLst/>
              <a:ahLst/>
              <a:cxnLst/>
              <a:rect l="l" t="t" r="r" b="b"/>
              <a:pathLst>
                <a:path w="7086" h="4003" extrusionOk="0">
                  <a:moveTo>
                    <a:pt x="2414" y="490"/>
                  </a:moveTo>
                  <a:cubicBezTo>
                    <a:pt x="2500" y="490"/>
                    <a:pt x="2586" y="509"/>
                    <a:pt x="2668" y="548"/>
                  </a:cubicBezTo>
                  <a:cubicBezTo>
                    <a:pt x="2894" y="643"/>
                    <a:pt x="3013" y="881"/>
                    <a:pt x="2977" y="1119"/>
                  </a:cubicBezTo>
                  <a:cubicBezTo>
                    <a:pt x="2942" y="1334"/>
                    <a:pt x="2823" y="1536"/>
                    <a:pt x="2632" y="1655"/>
                  </a:cubicBezTo>
                  <a:cubicBezTo>
                    <a:pt x="2488" y="1742"/>
                    <a:pt x="2328" y="1797"/>
                    <a:pt x="2165" y="1815"/>
                  </a:cubicBezTo>
                  <a:lnTo>
                    <a:pt x="2165" y="1815"/>
                  </a:lnTo>
                  <a:cubicBezTo>
                    <a:pt x="2004" y="1702"/>
                    <a:pt x="1881" y="1543"/>
                    <a:pt x="1811" y="1357"/>
                  </a:cubicBezTo>
                  <a:cubicBezTo>
                    <a:pt x="1739" y="1107"/>
                    <a:pt x="1811" y="833"/>
                    <a:pt x="1989" y="655"/>
                  </a:cubicBezTo>
                  <a:cubicBezTo>
                    <a:pt x="2111" y="548"/>
                    <a:pt x="2262" y="490"/>
                    <a:pt x="2414" y="490"/>
                  </a:cubicBezTo>
                  <a:close/>
                  <a:moveTo>
                    <a:pt x="6930" y="2965"/>
                  </a:moveTo>
                  <a:lnTo>
                    <a:pt x="7085" y="3024"/>
                  </a:lnTo>
                  <a:cubicBezTo>
                    <a:pt x="7085" y="3024"/>
                    <a:pt x="7037" y="3000"/>
                    <a:pt x="6930" y="2965"/>
                  </a:cubicBezTo>
                  <a:close/>
                  <a:moveTo>
                    <a:pt x="6321" y="2859"/>
                  </a:moveTo>
                  <a:cubicBezTo>
                    <a:pt x="6369" y="2859"/>
                    <a:pt x="6418" y="2863"/>
                    <a:pt x="6466" y="2869"/>
                  </a:cubicBezTo>
                  <a:cubicBezTo>
                    <a:pt x="6508" y="2873"/>
                    <a:pt x="6550" y="2878"/>
                    <a:pt x="6592" y="2884"/>
                  </a:cubicBezTo>
                  <a:lnTo>
                    <a:pt x="6592" y="2884"/>
                  </a:lnTo>
                  <a:cubicBezTo>
                    <a:pt x="6616" y="3058"/>
                    <a:pt x="6600" y="3240"/>
                    <a:pt x="6537" y="3417"/>
                  </a:cubicBezTo>
                  <a:cubicBezTo>
                    <a:pt x="6478" y="3619"/>
                    <a:pt x="6347" y="3786"/>
                    <a:pt x="6168" y="3893"/>
                  </a:cubicBezTo>
                  <a:cubicBezTo>
                    <a:pt x="6085" y="3953"/>
                    <a:pt x="5990" y="3977"/>
                    <a:pt x="5894" y="3977"/>
                  </a:cubicBezTo>
                  <a:cubicBezTo>
                    <a:pt x="5799" y="3965"/>
                    <a:pt x="5716" y="3929"/>
                    <a:pt x="5644" y="3870"/>
                  </a:cubicBezTo>
                  <a:cubicBezTo>
                    <a:pt x="5525" y="3750"/>
                    <a:pt x="5466" y="3572"/>
                    <a:pt x="5502" y="3405"/>
                  </a:cubicBezTo>
                  <a:cubicBezTo>
                    <a:pt x="5525" y="3250"/>
                    <a:pt x="5621" y="3119"/>
                    <a:pt x="5752" y="3024"/>
                  </a:cubicBezTo>
                  <a:cubicBezTo>
                    <a:pt x="5915" y="2918"/>
                    <a:pt x="6117" y="2859"/>
                    <a:pt x="6321" y="2859"/>
                  </a:cubicBezTo>
                  <a:close/>
                  <a:moveTo>
                    <a:pt x="1" y="0"/>
                  </a:moveTo>
                  <a:cubicBezTo>
                    <a:pt x="1" y="0"/>
                    <a:pt x="13" y="60"/>
                    <a:pt x="37" y="167"/>
                  </a:cubicBezTo>
                  <a:cubicBezTo>
                    <a:pt x="72" y="321"/>
                    <a:pt x="120" y="476"/>
                    <a:pt x="191" y="619"/>
                  </a:cubicBezTo>
                  <a:cubicBezTo>
                    <a:pt x="287" y="845"/>
                    <a:pt x="441" y="1060"/>
                    <a:pt x="620" y="1238"/>
                  </a:cubicBezTo>
                  <a:cubicBezTo>
                    <a:pt x="858" y="1476"/>
                    <a:pt x="1144" y="1655"/>
                    <a:pt x="1465" y="1762"/>
                  </a:cubicBezTo>
                  <a:cubicBezTo>
                    <a:pt x="1656" y="1822"/>
                    <a:pt x="1846" y="1845"/>
                    <a:pt x="2049" y="1845"/>
                  </a:cubicBezTo>
                  <a:cubicBezTo>
                    <a:pt x="2083" y="1845"/>
                    <a:pt x="2116" y="1844"/>
                    <a:pt x="2150" y="1841"/>
                  </a:cubicBezTo>
                  <a:lnTo>
                    <a:pt x="2150" y="1841"/>
                  </a:lnTo>
                  <a:cubicBezTo>
                    <a:pt x="2207" y="1880"/>
                    <a:pt x="2269" y="1914"/>
                    <a:pt x="2335" y="1941"/>
                  </a:cubicBezTo>
                  <a:cubicBezTo>
                    <a:pt x="2596" y="2060"/>
                    <a:pt x="2870" y="2131"/>
                    <a:pt x="3144" y="2167"/>
                  </a:cubicBezTo>
                  <a:cubicBezTo>
                    <a:pt x="3287" y="2185"/>
                    <a:pt x="3430" y="2194"/>
                    <a:pt x="3571" y="2194"/>
                  </a:cubicBezTo>
                  <a:cubicBezTo>
                    <a:pt x="3713" y="2194"/>
                    <a:pt x="3853" y="2185"/>
                    <a:pt x="3989" y="2167"/>
                  </a:cubicBezTo>
                  <a:cubicBezTo>
                    <a:pt x="4263" y="2119"/>
                    <a:pt x="4525" y="2060"/>
                    <a:pt x="4787" y="1976"/>
                  </a:cubicBezTo>
                  <a:cubicBezTo>
                    <a:pt x="4977" y="1910"/>
                    <a:pt x="5181" y="1874"/>
                    <a:pt x="5389" y="1874"/>
                  </a:cubicBezTo>
                  <a:cubicBezTo>
                    <a:pt x="5442" y="1874"/>
                    <a:pt x="5496" y="1876"/>
                    <a:pt x="5549" y="1881"/>
                  </a:cubicBezTo>
                  <a:cubicBezTo>
                    <a:pt x="5633" y="1881"/>
                    <a:pt x="5716" y="1905"/>
                    <a:pt x="5799" y="1929"/>
                  </a:cubicBezTo>
                  <a:cubicBezTo>
                    <a:pt x="6234" y="2079"/>
                    <a:pt x="6528" y="2453"/>
                    <a:pt x="6590" y="2872"/>
                  </a:cubicBezTo>
                  <a:lnTo>
                    <a:pt x="6590" y="2872"/>
                  </a:lnTo>
                  <a:cubicBezTo>
                    <a:pt x="6549" y="2866"/>
                    <a:pt x="6507" y="2861"/>
                    <a:pt x="6466" y="2857"/>
                  </a:cubicBezTo>
                  <a:cubicBezTo>
                    <a:pt x="6409" y="2847"/>
                    <a:pt x="6351" y="2841"/>
                    <a:pt x="6294" y="2841"/>
                  </a:cubicBezTo>
                  <a:cubicBezTo>
                    <a:pt x="6099" y="2841"/>
                    <a:pt x="5905" y="2902"/>
                    <a:pt x="5740" y="3012"/>
                  </a:cubicBezTo>
                  <a:cubicBezTo>
                    <a:pt x="5597" y="3096"/>
                    <a:pt x="5502" y="3238"/>
                    <a:pt x="5478" y="3405"/>
                  </a:cubicBezTo>
                  <a:cubicBezTo>
                    <a:pt x="5442" y="3584"/>
                    <a:pt x="5490" y="3762"/>
                    <a:pt x="5621" y="3893"/>
                  </a:cubicBezTo>
                  <a:cubicBezTo>
                    <a:pt x="5704" y="3965"/>
                    <a:pt x="5799" y="4000"/>
                    <a:pt x="5894" y="4000"/>
                  </a:cubicBezTo>
                  <a:cubicBezTo>
                    <a:pt x="5909" y="4002"/>
                    <a:pt x="5922" y="4003"/>
                    <a:pt x="5936" y="4003"/>
                  </a:cubicBezTo>
                  <a:cubicBezTo>
                    <a:pt x="6026" y="4003"/>
                    <a:pt x="6108" y="3970"/>
                    <a:pt x="6180" y="3929"/>
                  </a:cubicBezTo>
                  <a:cubicBezTo>
                    <a:pt x="6371" y="3822"/>
                    <a:pt x="6514" y="3643"/>
                    <a:pt x="6573" y="3429"/>
                  </a:cubicBezTo>
                  <a:cubicBezTo>
                    <a:pt x="6609" y="3346"/>
                    <a:pt x="6621" y="3262"/>
                    <a:pt x="6633" y="3167"/>
                  </a:cubicBezTo>
                  <a:cubicBezTo>
                    <a:pt x="6643" y="3073"/>
                    <a:pt x="6642" y="2980"/>
                    <a:pt x="6631" y="2891"/>
                  </a:cubicBezTo>
                  <a:lnTo>
                    <a:pt x="6631" y="2891"/>
                  </a:lnTo>
                  <a:cubicBezTo>
                    <a:pt x="6730" y="2908"/>
                    <a:pt x="6830" y="2934"/>
                    <a:pt x="6930" y="2965"/>
                  </a:cubicBezTo>
                  <a:cubicBezTo>
                    <a:pt x="6830" y="2926"/>
                    <a:pt x="6729" y="2897"/>
                    <a:pt x="6629" y="2879"/>
                  </a:cubicBezTo>
                  <a:lnTo>
                    <a:pt x="6629" y="2879"/>
                  </a:lnTo>
                  <a:cubicBezTo>
                    <a:pt x="6557" y="2336"/>
                    <a:pt x="6118" y="1894"/>
                    <a:pt x="5549" y="1834"/>
                  </a:cubicBezTo>
                  <a:cubicBezTo>
                    <a:pt x="5515" y="1832"/>
                    <a:pt x="5481" y="1831"/>
                    <a:pt x="5447" y="1831"/>
                  </a:cubicBezTo>
                  <a:cubicBezTo>
                    <a:pt x="5210" y="1831"/>
                    <a:pt x="4982" y="1868"/>
                    <a:pt x="4763" y="1941"/>
                  </a:cubicBezTo>
                  <a:cubicBezTo>
                    <a:pt x="4501" y="2024"/>
                    <a:pt x="4240" y="2084"/>
                    <a:pt x="3978" y="2119"/>
                  </a:cubicBezTo>
                  <a:cubicBezTo>
                    <a:pt x="3841" y="2143"/>
                    <a:pt x="3704" y="2155"/>
                    <a:pt x="3567" y="2155"/>
                  </a:cubicBezTo>
                  <a:cubicBezTo>
                    <a:pt x="3430" y="2155"/>
                    <a:pt x="3293" y="2143"/>
                    <a:pt x="3156" y="2119"/>
                  </a:cubicBezTo>
                  <a:cubicBezTo>
                    <a:pt x="2870" y="2095"/>
                    <a:pt x="2608" y="2024"/>
                    <a:pt x="2346" y="1917"/>
                  </a:cubicBezTo>
                  <a:cubicBezTo>
                    <a:pt x="2293" y="1894"/>
                    <a:pt x="2243" y="1867"/>
                    <a:pt x="2196" y="1836"/>
                  </a:cubicBezTo>
                  <a:lnTo>
                    <a:pt x="2196" y="1836"/>
                  </a:lnTo>
                  <a:cubicBezTo>
                    <a:pt x="2359" y="1816"/>
                    <a:pt x="2518" y="1761"/>
                    <a:pt x="2656" y="1679"/>
                  </a:cubicBezTo>
                  <a:cubicBezTo>
                    <a:pt x="2858" y="1548"/>
                    <a:pt x="2989" y="1345"/>
                    <a:pt x="3025" y="1107"/>
                  </a:cubicBezTo>
                  <a:cubicBezTo>
                    <a:pt x="3037" y="988"/>
                    <a:pt x="3013" y="869"/>
                    <a:pt x="2966" y="750"/>
                  </a:cubicBezTo>
                  <a:cubicBezTo>
                    <a:pt x="2906" y="643"/>
                    <a:pt x="2811" y="560"/>
                    <a:pt x="2692" y="500"/>
                  </a:cubicBezTo>
                  <a:cubicBezTo>
                    <a:pt x="2602" y="460"/>
                    <a:pt x="2506" y="440"/>
                    <a:pt x="2411" y="440"/>
                  </a:cubicBezTo>
                  <a:cubicBezTo>
                    <a:pt x="2251" y="440"/>
                    <a:pt x="2092" y="496"/>
                    <a:pt x="1965" y="607"/>
                  </a:cubicBezTo>
                  <a:cubicBezTo>
                    <a:pt x="1775" y="810"/>
                    <a:pt x="1703" y="1095"/>
                    <a:pt x="1787" y="1357"/>
                  </a:cubicBezTo>
                  <a:cubicBezTo>
                    <a:pt x="1846" y="1542"/>
                    <a:pt x="1963" y="1703"/>
                    <a:pt x="2120" y="1819"/>
                  </a:cubicBezTo>
                  <a:lnTo>
                    <a:pt x="2120" y="1819"/>
                  </a:lnTo>
                  <a:cubicBezTo>
                    <a:pt x="2096" y="1821"/>
                    <a:pt x="2072" y="1822"/>
                    <a:pt x="2049" y="1822"/>
                  </a:cubicBezTo>
                  <a:cubicBezTo>
                    <a:pt x="1846" y="1822"/>
                    <a:pt x="1656" y="1798"/>
                    <a:pt x="1477" y="1738"/>
                  </a:cubicBezTo>
                  <a:cubicBezTo>
                    <a:pt x="1156" y="1631"/>
                    <a:pt x="870" y="1464"/>
                    <a:pt x="632" y="1226"/>
                  </a:cubicBezTo>
                  <a:cubicBezTo>
                    <a:pt x="453" y="1048"/>
                    <a:pt x="310" y="833"/>
                    <a:pt x="203" y="607"/>
                  </a:cubicBezTo>
                  <a:cubicBezTo>
                    <a:pt x="132" y="464"/>
                    <a:pt x="72" y="310"/>
                    <a:pt x="37" y="155"/>
                  </a:cubicBezTo>
                  <a:cubicBezTo>
                    <a:pt x="25" y="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4307899" y="3983119"/>
              <a:ext cx="140250" cy="161245"/>
            </a:xfrm>
            <a:custGeom>
              <a:avLst/>
              <a:gdLst/>
              <a:ahLst/>
              <a:cxnLst/>
              <a:rect l="l" t="t" r="r" b="b"/>
              <a:pathLst>
                <a:path w="4389" h="5046" extrusionOk="0">
                  <a:moveTo>
                    <a:pt x="2900" y="1"/>
                  </a:moveTo>
                  <a:lnTo>
                    <a:pt x="495" y="1906"/>
                  </a:lnTo>
                  <a:lnTo>
                    <a:pt x="1495" y="3191"/>
                  </a:lnTo>
                  <a:cubicBezTo>
                    <a:pt x="1495" y="3191"/>
                    <a:pt x="1" y="5046"/>
                    <a:pt x="352" y="5046"/>
                  </a:cubicBezTo>
                  <a:cubicBezTo>
                    <a:pt x="373" y="5046"/>
                    <a:pt x="400" y="5039"/>
                    <a:pt x="435" y="5025"/>
                  </a:cubicBezTo>
                  <a:cubicBezTo>
                    <a:pt x="983" y="4811"/>
                    <a:pt x="3614" y="2560"/>
                    <a:pt x="4245" y="2001"/>
                  </a:cubicBezTo>
                  <a:lnTo>
                    <a:pt x="4388" y="1870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49"/>
            <p:cNvSpPr/>
            <p:nvPr/>
          </p:nvSpPr>
          <p:spPr>
            <a:xfrm>
              <a:off x="4312661" y="4041341"/>
              <a:ext cx="135489" cy="103918"/>
            </a:xfrm>
            <a:custGeom>
              <a:avLst/>
              <a:gdLst/>
              <a:ahLst/>
              <a:cxnLst/>
              <a:rect l="l" t="t" r="r" b="b"/>
              <a:pathLst>
                <a:path w="4240" h="3252" extrusionOk="0">
                  <a:moveTo>
                    <a:pt x="4192" y="0"/>
                  </a:moveTo>
                  <a:lnTo>
                    <a:pt x="1013" y="2560"/>
                  </a:lnTo>
                  <a:cubicBezTo>
                    <a:pt x="1013" y="2560"/>
                    <a:pt x="798" y="2395"/>
                    <a:pt x="643" y="2395"/>
                  </a:cubicBezTo>
                  <a:cubicBezTo>
                    <a:pt x="612" y="2395"/>
                    <a:pt x="584" y="2401"/>
                    <a:pt x="560" y="2417"/>
                  </a:cubicBezTo>
                  <a:cubicBezTo>
                    <a:pt x="560" y="2417"/>
                    <a:pt x="1" y="3191"/>
                    <a:pt x="179" y="3251"/>
                  </a:cubicBezTo>
                  <a:cubicBezTo>
                    <a:pt x="181" y="3251"/>
                    <a:pt x="184" y="3251"/>
                    <a:pt x="186" y="3251"/>
                  </a:cubicBezTo>
                  <a:cubicBezTo>
                    <a:pt x="429" y="3251"/>
                    <a:pt x="3132" y="1108"/>
                    <a:pt x="4239" y="60"/>
                  </a:cubicBez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49"/>
            <p:cNvSpPr/>
            <p:nvPr/>
          </p:nvSpPr>
          <p:spPr>
            <a:xfrm>
              <a:off x="4317614" y="4040574"/>
              <a:ext cx="130153" cy="103151"/>
            </a:xfrm>
            <a:custGeom>
              <a:avLst/>
              <a:gdLst/>
              <a:ahLst/>
              <a:cxnLst/>
              <a:rect l="l" t="t" r="r" b="b"/>
              <a:pathLst>
                <a:path w="4073" h="3228" extrusionOk="0">
                  <a:moveTo>
                    <a:pt x="4072" y="0"/>
                  </a:moveTo>
                  <a:lnTo>
                    <a:pt x="4037" y="24"/>
                  </a:lnTo>
                  <a:lnTo>
                    <a:pt x="3917" y="120"/>
                  </a:lnTo>
                  <a:lnTo>
                    <a:pt x="3489" y="477"/>
                  </a:lnTo>
                  <a:cubicBezTo>
                    <a:pt x="3120" y="774"/>
                    <a:pt x="2620" y="1191"/>
                    <a:pt x="2060" y="1632"/>
                  </a:cubicBezTo>
                  <a:cubicBezTo>
                    <a:pt x="1489" y="2084"/>
                    <a:pt x="977" y="2477"/>
                    <a:pt x="596" y="2763"/>
                  </a:cubicBezTo>
                  <a:lnTo>
                    <a:pt x="155" y="3096"/>
                  </a:lnTo>
                  <a:lnTo>
                    <a:pt x="36" y="3191"/>
                  </a:lnTo>
                  <a:lnTo>
                    <a:pt x="0" y="3227"/>
                  </a:lnTo>
                  <a:lnTo>
                    <a:pt x="36" y="3203"/>
                  </a:lnTo>
                  <a:lnTo>
                    <a:pt x="167" y="3108"/>
                  </a:lnTo>
                  <a:lnTo>
                    <a:pt x="619" y="2787"/>
                  </a:lnTo>
                  <a:cubicBezTo>
                    <a:pt x="1000" y="2501"/>
                    <a:pt x="1512" y="2108"/>
                    <a:pt x="2084" y="1667"/>
                  </a:cubicBezTo>
                  <a:cubicBezTo>
                    <a:pt x="2644" y="1215"/>
                    <a:pt x="3144" y="798"/>
                    <a:pt x="3501" y="501"/>
                  </a:cubicBezTo>
                  <a:lnTo>
                    <a:pt x="3929" y="131"/>
                  </a:lnTo>
                  <a:lnTo>
                    <a:pt x="4037" y="36"/>
                  </a:lnTo>
                  <a:cubicBezTo>
                    <a:pt x="4048" y="24"/>
                    <a:pt x="4072" y="12"/>
                    <a:pt x="407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4329022" y="4117650"/>
              <a:ext cx="17160" cy="6647"/>
            </a:xfrm>
            <a:custGeom>
              <a:avLst/>
              <a:gdLst/>
              <a:ahLst/>
              <a:cxnLst/>
              <a:rect l="l" t="t" r="r" b="b"/>
              <a:pathLst>
                <a:path w="537" h="208" extrusionOk="0">
                  <a:moveTo>
                    <a:pt x="134" y="1"/>
                  </a:moveTo>
                  <a:cubicBezTo>
                    <a:pt x="89" y="1"/>
                    <a:pt x="43" y="7"/>
                    <a:pt x="1" y="17"/>
                  </a:cubicBezTo>
                  <a:cubicBezTo>
                    <a:pt x="96" y="29"/>
                    <a:pt x="191" y="41"/>
                    <a:pt x="286" y="65"/>
                  </a:cubicBezTo>
                  <a:cubicBezTo>
                    <a:pt x="370" y="101"/>
                    <a:pt x="453" y="160"/>
                    <a:pt x="536" y="208"/>
                  </a:cubicBezTo>
                  <a:cubicBezTo>
                    <a:pt x="477" y="124"/>
                    <a:pt x="393" y="65"/>
                    <a:pt x="298" y="29"/>
                  </a:cubicBezTo>
                  <a:cubicBezTo>
                    <a:pt x="246" y="10"/>
                    <a:pt x="190" y="1"/>
                    <a:pt x="13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4350336" y="4091798"/>
              <a:ext cx="9139" cy="3355"/>
            </a:xfrm>
            <a:custGeom>
              <a:avLst/>
              <a:gdLst/>
              <a:ahLst/>
              <a:cxnLst/>
              <a:rect l="l" t="t" r="r" b="b"/>
              <a:pathLst>
                <a:path w="286" h="105" extrusionOk="0">
                  <a:moveTo>
                    <a:pt x="20" y="0"/>
                  </a:moveTo>
                  <a:cubicBezTo>
                    <a:pt x="10" y="0"/>
                    <a:pt x="3" y="2"/>
                    <a:pt x="0" y="5"/>
                  </a:cubicBezTo>
                  <a:cubicBezTo>
                    <a:pt x="0" y="5"/>
                    <a:pt x="60" y="41"/>
                    <a:pt x="143" y="64"/>
                  </a:cubicBezTo>
                  <a:cubicBezTo>
                    <a:pt x="197" y="91"/>
                    <a:pt x="250" y="104"/>
                    <a:pt x="274" y="104"/>
                  </a:cubicBezTo>
                  <a:cubicBezTo>
                    <a:pt x="282" y="104"/>
                    <a:pt x="286" y="103"/>
                    <a:pt x="286" y="100"/>
                  </a:cubicBezTo>
                  <a:cubicBezTo>
                    <a:pt x="250" y="64"/>
                    <a:pt x="203" y="41"/>
                    <a:pt x="155" y="29"/>
                  </a:cubicBezTo>
                  <a:cubicBezTo>
                    <a:pt x="94" y="11"/>
                    <a:pt x="46" y="0"/>
                    <a:pt x="20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4354905" y="4085854"/>
              <a:ext cx="8404" cy="1310"/>
            </a:xfrm>
            <a:custGeom>
              <a:avLst/>
              <a:gdLst/>
              <a:ahLst/>
              <a:cxnLst/>
              <a:rect l="l" t="t" r="r" b="b"/>
              <a:pathLst>
                <a:path w="263" h="41" extrusionOk="0">
                  <a:moveTo>
                    <a:pt x="131" y="0"/>
                  </a:moveTo>
                  <a:cubicBezTo>
                    <a:pt x="60" y="0"/>
                    <a:pt x="0" y="0"/>
                    <a:pt x="0" y="12"/>
                  </a:cubicBezTo>
                  <a:cubicBezTo>
                    <a:pt x="0" y="24"/>
                    <a:pt x="60" y="36"/>
                    <a:pt x="131" y="36"/>
                  </a:cubicBezTo>
                  <a:cubicBezTo>
                    <a:pt x="152" y="39"/>
                    <a:pt x="172" y="41"/>
                    <a:pt x="190" y="41"/>
                  </a:cubicBezTo>
                  <a:cubicBezTo>
                    <a:pt x="232" y="41"/>
                    <a:pt x="262" y="33"/>
                    <a:pt x="262" y="24"/>
                  </a:cubicBezTo>
                  <a:cubicBezTo>
                    <a:pt x="214" y="12"/>
                    <a:pt x="179" y="0"/>
                    <a:pt x="13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4353371" y="4076268"/>
              <a:ext cx="8021" cy="6615"/>
            </a:xfrm>
            <a:custGeom>
              <a:avLst/>
              <a:gdLst/>
              <a:ahLst/>
              <a:cxnLst/>
              <a:rect l="l" t="t" r="r" b="b"/>
              <a:pathLst>
                <a:path w="251" h="207" extrusionOk="0">
                  <a:moveTo>
                    <a:pt x="245" y="1"/>
                  </a:moveTo>
                  <a:cubicBezTo>
                    <a:pt x="226" y="1"/>
                    <a:pt x="173" y="43"/>
                    <a:pt x="120" y="86"/>
                  </a:cubicBezTo>
                  <a:cubicBezTo>
                    <a:pt x="48" y="146"/>
                    <a:pt x="1" y="193"/>
                    <a:pt x="1" y="205"/>
                  </a:cubicBezTo>
                  <a:cubicBezTo>
                    <a:pt x="2" y="206"/>
                    <a:pt x="4" y="207"/>
                    <a:pt x="6" y="207"/>
                  </a:cubicBezTo>
                  <a:cubicBezTo>
                    <a:pt x="25" y="207"/>
                    <a:pt x="78" y="164"/>
                    <a:pt x="131" y="122"/>
                  </a:cubicBezTo>
                  <a:cubicBezTo>
                    <a:pt x="203" y="62"/>
                    <a:pt x="251" y="3"/>
                    <a:pt x="251" y="3"/>
                  </a:cubicBezTo>
                  <a:cubicBezTo>
                    <a:pt x="249" y="1"/>
                    <a:pt x="247" y="1"/>
                    <a:pt x="24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4349952" y="4070197"/>
              <a:ext cx="8788" cy="8085"/>
            </a:xfrm>
            <a:custGeom>
              <a:avLst/>
              <a:gdLst/>
              <a:ahLst/>
              <a:cxnLst/>
              <a:rect l="l" t="t" r="r" b="b"/>
              <a:pathLst>
                <a:path w="275" h="253" extrusionOk="0">
                  <a:moveTo>
                    <a:pt x="271" y="1"/>
                  </a:moveTo>
                  <a:cubicBezTo>
                    <a:pt x="255" y="1"/>
                    <a:pt x="209" y="66"/>
                    <a:pt x="143" y="121"/>
                  </a:cubicBezTo>
                  <a:cubicBezTo>
                    <a:pt x="72" y="193"/>
                    <a:pt x="0" y="240"/>
                    <a:pt x="0" y="252"/>
                  </a:cubicBezTo>
                  <a:cubicBezTo>
                    <a:pt x="119" y="205"/>
                    <a:pt x="227" y="121"/>
                    <a:pt x="274" y="2"/>
                  </a:cubicBezTo>
                  <a:cubicBezTo>
                    <a:pt x="273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4332824" y="4088635"/>
              <a:ext cx="19045" cy="9810"/>
            </a:xfrm>
            <a:custGeom>
              <a:avLst/>
              <a:gdLst/>
              <a:ahLst/>
              <a:cxnLst/>
              <a:rect l="l" t="t" r="r" b="b"/>
              <a:pathLst>
                <a:path w="596" h="307" extrusionOk="0">
                  <a:moveTo>
                    <a:pt x="360" y="28"/>
                  </a:moveTo>
                  <a:cubicBezTo>
                    <a:pt x="379" y="28"/>
                    <a:pt x="398" y="29"/>
                    <a:pt x="417" y="32"/>
                  </a:cubicBezTo>
                  <a:cubicBezTo>
                    <a:pt x="456" y="48"/>
                    <a:pt x="494" y="63"/>
                    <a:pt x="533" y="82"/>
                  </a:cubicBezTo>
                  <a:lnTo>
                    <a:pt x="533" y="82"/>
                  </a:lnTo>
                  <a:cubicBezTo>
                    <a:pt x="505" y="100"/>
                    <a:pt x="466" y="124"/>
                    <a:pt x="417" y="151"/>
                  </a:cubicBezTo>
                  <a:cubicBezTo>
                    <a:pt x="346" y="187"/>
                    <a:pt x="286" y="211"/>
                    <a:pt x="215" y="235"/>
                  </a:cubicBezTo>
                  <a:cubicBezTo>
                    <a:pt x="179" y="247"/>
                    <a:pt x="143" y="259"/>
                    <a:pt x="108" y="270"/>
                  </a:cubicBezTo>
                  <a:cubicBezTo>
                    <a:pt x="60" y="270"/>
                    <a:pt x="36" y="247"/>
                    <a:pt x="36" y="211"/>
                  </a:cubicBezTo>
                  <a:cubicBezTo>
                    <a:pt x="72" y="140"/>
                    <a:pt x="132" y="80"/>
                    <a:pt x="215" y="56"/>
                  </a:cubicBezTo>
                  <a:cubicBezTo>
                    <a:pt x="258" y="39"/>
                    <a:pt x="308" y="28"/>
                    <a:pt x="360" y="28"/>
                  </a:cubicBezTo>
                  <a:close/>
                  <a:moveTo>
                    <a:pt x="351" y="0"/>
                  </a:moveTo>
                  <a:cubicBezTo>
                    <a:pt x="210" y="0"/>
                    <a:pt x="73" y="80"/>
                    <a:pt x="12" y="211"/>
                  </a:cubicBezTo>
                  <a:cubicBezTo>
                    <a:pt x="1" y="235"/>
                    <a:pt x="12" y="270"/>
                    <a:pt x="36" y="282"/>
                  </a:cubicBezTo>
                  <a:cubicBezTo>
                    <a:pt x="60" y="306"/>
                    <a:pt x="84" y="306"/>
                    <a:pt x="120" y="306"/>
                  </a:cubicBezTo>
                  <a:cubicBezTo>
                    <a:pt x="155" y="294"/>
                    <a:pt x="203" y="282"/>
                    <a:pt x="239" y="270"/>
                  </a:cubicBezTo>
                  <a:cubicBezTo>
                    <a:pt x="310" y="247"/>
                    <a:pt x="370" y="211"/>
                    <a:pt x="429" y="175"/>
                  </a:cubicBezTo>
                  <a:cubicBezTo>
                    <a:pt x="473" y="149"/>
                    <a:pt x="517" y="122"/>
                    <a:pt x="552" y="91"/>
                  </a:cubicBezTo>
                  <a:lnTo>
                    <a:pt x="552" y="91"/>
                  </a:lnTo>
                  <a:cubicBezTo>
                    <a:pt x="566" y="99"/>
                    <a:pt x="581" y="107"/>
                    <a:pt x="596" y="116"/>
                  </a:cubicBezTo>
                  <a:cubicBezTo>
                    <a:pt x="596" y="116"/>
                    <a:pt x="585" y="93"/>
                    <a:pt x="562" y="81"/>
                  </a:cubicBezTo>
                  <a:lnTo>
                    <a:pt x="562" y="81"/>
                  </a:lnTo>
                  <a:cubicBezTo>
                    <a:pt x="570" y="73"/>
                    <a:pt x="577" y="65"/>
                    <a:pt x="584" y="56"/>
                  </a:cubicBezTo>
                  <a:cubicBezTo>
                    <a:pt x="584" y="55"/>
                    <a:pt x="583" y="54"/>
                    <a:pt x="582" y="54"/>
                  </a:cubicBezTo>
                  <a:cubicBezTo>
                    <a:pt x="578" y="54"/>
                    <a:pt x="567" y="60"/>
                    <a:pt x="551" y="71"/>
                  </a:cubicBezTo>
                  <a:lnTo>
                    <a:pt x="551" y="71"/>
                  </a:lnTo>
                  <a:cubicBezTo>
                    <a:pt x="516" y="40"/>
                    <a:pt x="473" y="19"/>
                    <a:pt x="429" y="9"/>
                  </a:cubicBezTo>
                  <a:cubicBezTo>
                    <a:pt x="403" y="3"/>
                    <a:pt x="377" y="0"/>
                    <a:pt x="3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4345383" y="4077866"/>
              <a:ext cx="6870" cy="13709"/>
            </a:xfrm>
            <a:custGeom>
              <a:avLst/>
              <a:gdLst/>
              <a:ahLst/>
              <a:cxnLst/>
              <a:rect l="l" t="t" r="r" b="b"/>
              <a:pathLst>
                <a:path w="215" h="429" extrusionOk="0">
                  <a:moveTo>
                    <a:pt x="122" y="0"/>
                  </a:moveTo>
                  <a:cubicBezTo>
                    <a:pt x="109" y="0"/>
                    <a:pt x="96" y="4"/>
                    <a:pt x="84" y="12"/>
                  </a:cubicBezTo>
                  <a:cubicBezTo>
                    <a:pt x="24" y="60"/>
                    <a:pt x="0" y="119"/>
                    <a:pt x="12" y="191"/>
                  </a:cubicBezTo>
                  <a:cubicBezTo>
                    <a:pt x="12" y="238"/>
                    <a:pt x="36" y="298"/>
                    <a:pt x="60" y="334"/>
                  </a:cubicBezTo>
                  <a:cubicBezTo>
                    <a:pt x="108" y="417"/>
                    <a:pt x="167" y="429"/>
                    <a:pt x="167" y="429"/>
                  </a:cubicBezTo>
                  <a:cubicBezTo>
                    <a:pt x="131" y="393"/>
                    <a:pt x="108" y="357"/>
                    <a:pt x="96" y="322"/>
                  </a:cubicBezTo>
                  <a:cubicBezTo>
                    <a:pt x="72" y="286"/>
                    <a:pt x="60" y="238"/>
                    <a:pt x="60" y="191"/>
                  </a:cubicBezTo>
                  <a:cubicBezTo>
                    <a:pt x="48" y="131"/>
                    <a:pt x="72" y="84"/>
                    <a:pt x="108" y="48"/>
                  </a:cubicBezTo>
                  <a:cubicBezTo>
                    <a:pt x="114" y="41"/>
                    <a:pt x="121" y="38"/>
                    <a:pt x="128" y="38"/>
                  </a:cubicBezTo>
                  <a:cubicBezTo>
                    <a:pt x="159" y="38"/>
                    <a:pt x="191" y="95"/>
                    <a:pt x="191" y="143"/>
                  </a:cubicBezTo>
                  <a:cubicBezTo>
                    <a:pt x="191" y="191"/>
                    <a:pt x="191" y="238"/>
                    <a:pt x="191" y="286"/>
                  </a:cubicBezTo>
                  <a:cubicBezTo>
                    <a:pt x="167" y="369"/>
                    <a:pt x="167" y="417"/>
                    <a:pt x="167" y="417"/>
                  </a:cubicBezTo>
                  <a:cubicBezTo>
                    <a:pt x="191" y="381"/>
                    <a:pt x="215" y="334"/>
                    <a:pt x="215" y="286"/>
                  </a:cubicBezTo>
                  <a:cubicBezTo>
                    <a:pt x="215" y="238"/>
                    <a:pt x="215" y="179"/>
                    <a:pt x="215" y="131"/>
                  </a:cubicBezTo>
                  <a:cubicBezTo>
                    <a:pt x="215" y="107"/>
                    <a:pt x="203" y="72"/>
                    <a:pt x="179" y="48"/>
                  </a:cubicBezTo>
                  <a:cubicBezTo>
                    <a:pt x="171" y="16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4412712" y="4020411"/>
              <a:ext cx="17160" cy="43395"/>
            </a:xfrm>
            <a:custGeom>
              <a:avLst/>
              <a:gdLst/>
              <a:ahLst/>
              <a:cxnLst/>
              <a:rect l="l" t="t" r="r" b="b"/>
              <a:pathLst>
                <a:path w="537" h="1358" extrusionOk="0">
                  <a:moveTo>
                    <a:pt x="537" y="0"/>
                  </a:moveTo>
                  <a:lnTo>
                    <a:pt x="537" y="0"/>
                  </a:lnTo>
                  <a:cubicBezTo>
                    <a:pt x="513" y="12"/>
                    <a:pt x="489" y="24"/>
                    <a:pt x="477" y="36"/>
                  </a:cubicBezTo>
                  <a:cubicBezTo>
                    <a:pt x="430" y="60"/>
                    <a:pt x="382" y="96"/>
                    <a:pt x="346" y="131"/>
                  </a:cubicBezTo>
                  <a:cubicBezTo>
                    <a:pt x="203" y="262"/>
                    <a:pt x="108" y="429"/>
                    <a:pt x="60" y="608"/>
                  </a:cubicBezTo>
                  <a:cubicBezTo>
                    <a:pt x="25" y="798"/>
                    <a:pt x="37" y="989"/>
                    <a:pt x="96" y="1167"/>
                  </a:cubicBezTo>
                  <a:cubicBezTo>
                    <a:pt x="120" y="1215"/>
                    <a:pt x="144" y="1262"/>
                    <a:pt x="179" y="1310"/>
                  </a:cubicBezTo>
                  <a:cubicBezTo>
                    <a:pt x="203" y="1346"/>
                    <a:pt x="215" y="1358"/>
                    <a:pt x="215" y="1358"/>
                  </a:cubicBezTo>
                  <a:cubicBezTo>
                    <a:pt x="227" y="1358"/>
                    <a:pt x="168" y="1286"/>
                    <a:pt x="120" y="1155"/>
                  </a:cubicBezTo>
                  <a:cubicBezTo>
                    <a:pt x="1" y="798"/>
                    <a:pt x="96" y="417"/>
                    <a:pt x="358" y="155"/>
                  </a:cubicBezTo>
                  <a:cubicBezTo>
                    <a:pt x="453" y="48"/>
                    <a:pt x="537" y="0"/>
                    <a:pt x="53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4396351" y="3994911"/>
              <a:ext cx="25532" cy="31252"/>
            </a:xfrm>
            <a:custGeom>
              <a:avLst/>
              <a:gdLst/>
              <a:ahLst/>
              <a:cxnLst/>
              <a:rect l="l" t="t" r="r" b="b"/>
              <a:pathLst>
                <a:path w="799" h="978" extrusionOk="0">
                  <a:moveTo>
                    <a:pt x="1" y="1"/>
                  </a:moveTo>
                  <a:lnTo>
                    <a:pt x="1" y="1"/>
                  </a:lnTo>
                  <a:cubicBezTo>
                    <a:pt x="120" y="179"/>
                    <a:pt x="251" y="346"/>
                    <a:pt x="382" y="501"/>
                  </a:cubicBezTo>
                  <a:cubicBezTo>
                    <a:pt x="513" y="667"/>
                    <a:pt x="656" y="834"/>
                    <a:pt x="799" y="977"/>
                  </a:cubicBezTo>
                  <a:cubicBezTo>
                    <a:pt x="799" y="977"/>
                    <a:pt x="632" y="751"/>
                    <a:pt x="418" y="477"/>
                  </a:cubicBezTo>
                  <a:cubicBezTo>
                    <a:pt x="287" y="310"/>
                    <a:pt x="144" y="155"/>
                    <a:pt x="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4381907" y="4064509"/>
              <a:ext cx="22464" cy="17959"/>
            </a:xfrm>
            <a:custGeom>
              <a:avLst/>
              <a:gdLst/>
              <a:ahLst/>
              <a:cxnLst/>
              <a:rect l="l" t="t" r="r" b="b"/>
              <a:pathLst>
                <a:path w="703" h="562" extrusionOk="0">
                  <a:moveTo>
                    <a:pt x="701" y="1"/>
                  </a:moveTo>
                  <a:cubicBezTo>
                    <a:pt x="680" y="1"/>
                    <a:pt x="541" y="139"/>
                    <a:pt x="358" y="287"/>
                  </a:cubicBezTo>
                  <a:cubicBezTo>
                    <a:pt x="155" y="442"/>
                    <a:pt x="0" y="561"/>
                    <a:pt x="0" y="561"/>
                  </a:cubicBezTo>
                  <a:cubicBezTo>
                    <a:pt x="131" y="502"/>
                    <a:pt x="262" y="418"/>
                    <a:pt x="370" y="311"/>
                  </a:cubicBezTo>
                  <a:cubicBezTo>
                    <a:pt x="501" y="228"/>
                    <a:pt x="608" y="121"/>
                    <a:pt x="703" y="2"/>
                  </a:cubicBezTo>
                  <a:cubicBezTo>
                    <a:pt x="702" y="1"/>
                    <a:pt x="702" y="1"/>
                    <a:pt x="70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4418432" y="4052749"/>
              <a:ext cx="2684" cy="5816"/>
            </a:xfrm>
            <a:custGeom>
              <a:avLst/>
              <a:gdLst/>
              <a:ahLst/>
              <a:cxnLst/>
              <a:rect l="l" t="t" r="r" b="b"/>
              <a:pathLst>
                <a:path w="84" h="182" extrusionOk="0">
                  <a:moveTo>
                    <a:pt x="24" y="0"/>
                  </a:moveTo>
                  <a:cubicBezTo>
                    <a:pt x="24" y="0"/>
                    <a:pt x="0" y="36"/>
                    <a:pt x="12" y="96"/>
                  </a:cubicBezTo>
                  <a:cubicBezTo>
                    <a:pt x="33" y="148"/>
                    <a:pt x="54" y="181"/>
                    <a:pt x="67" y="181"/>
                  </a:cubicBezTo>
                  <a:cubicBezTo>
                    <a:pt x="69" y="181"/>
                    <a:pt x="70" y="181"/>
                    <a:pt x="72" y="179"/>
                  </a:cubicBezTo>
                  <a:cubicBezTo>
                    <a:pt x="84" y="179"/>
                    <a:pt x="60" y="143"/>
                    <a:pt x="48" y="84"/>
                  </a:cubicBezTo>
                  <a:cubicBezTo>
                    <a:pt x="36" y="36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4418048" y="4040958"/>
              <a:ext cx="1949" cy="5368"/>
            </a:xfrm>
            <a:custGeom>
              <a:avLst/>
              <a:gdLst/>
              <a:ahLst/>
              <a:cxnLst/>
              <a:rect l="l" t="t" r="r" b="b"/>
              <a:pathLst>
                <a:path w="61" h="168" extrusionOk="0">
                  <a:moveTo>
                    <a:pt x="48" y="0"/>
                  </a:moveTo>
                  <a:cubicBezTo>
                    <a:pt x="36" y="0"/>
                    <a:pt x="12" y="36"/>
                    <a:pt x="1" y="84"/>
                  </a:cubicBezTo>
                  <a:cubicBezTo>
                    <a:pt x="1" y="131"/>
                    <a:pt x="1" y="167"/>
                    <a:pt x="12" y="167"/>
                  </a:cubicBezTo>
                  <a:cubicBezTo>
                    <a:pt x="24" y="167"/>
                    <a:pt x="24" y="131"/>
                    <a:pt x="48" y="84"/>
                  </a:cubicBezTo>
                  <a:cubicBezTo>
                    <a:pt x="60" y="48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4421084" y="4031307"/>
              <a:ext cx="3835" cy="5113"/>
            </a:xfrm>
            <a:custGeom>
              <a:avLst/>
              <a:gdLst/>
              <a:ahLst/>
              <a:cxnLst/>
              <a:rect l="l" t="t" r="r" b="b"/>
              <a:pathLst>
                <a:path w="120" h="160" extrusionOk="0">
                  <a:moveTo>
                    <a:pt x="113" y="1"/>
                  </a:moveTo>
                  <a:cubicBezTo>
                    <a:pt x="99" y="1"/>
                    <a:pt x="64" y="18"/>
                    <a:pt x="37" y="64"/>
                  </a:cubicBezTo>
                  <a:cubicBezTo>
                    <a:pt x="1" y="112"/>
                    <a:pt x="13" y="159"/>
                    <a:pt x="25" y="159"/>
                  </a:cubicBezTo>
                  <a:cubicBezTo>
                    <a:pt x="37" y="159"/>
                    <a:pt x="48" y="124"/>
                    <a:pt x="72" y="76"/>
                  </a:cubicBezTo>
                  <a:cubicBezTo>
                    <a:pt x="96" y="40"/>
                    <a:pt x="120" y="5"/>
                    <a:pt x="120" y="5"/>
                  </a:cubicBezTo>
                  <a:cubicBezTo>
                    <a:pt x="120" y="2"/>
                    <a:pt x="117" y="1"/>
                    <a:pt x="113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49"/>
            <p:cNvSpPr/>
            <p:nvPr/>
          </p:nvSpPr>
          <p:spPr>
            <a:xfrm>
              <a:off x="4427954" y="4025364"/>
              <a:ext cx="1534" cy="2780"/>
            </a:xfrm>
            <a:custGeom>
              <a:avLst/>
              <a:gdLst/>
              <a:ahLst/>
              <a:cxnLst/>
              <a:rect l="l" t="t" r="r" b="b"/>
              <a:pathLst>
                <a:path w="48" h="87" extrusionOk="0">
                  <a:moveTo>
                    <a:pt x="48" y="0"/>
                  </a:moveTo>
                  <a:cubicBezTo>
                    <a:pt x="36" y="0"/>
                    <a:pt x="12" y="12"/>
                    <a:pt x="12" y="36"/>
                  </a:cubicBezTo>
                  <a:cubicBezTo>
                    <a:pt x="12" y="60"/>
                    <a:pt x="0" y="84"/>
                    <a:pt x="12" y="84"/>
                  </a:cubicBezTo>
                  <a:cubicBezTo>
                    <a:pt x="12" y="86"/>
                    <a:pt x="13" y="87"/>
                    <a:pt x="15" y="87"/>
                  </a:cubicBezTo>
                  <a:cubicBezTo>
                    <a:pt x="24" y="87"/>
                    <a:pt x="48" y="67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49"/>
            <p:cNvSpPr/>
            <p:nvPr/>
          </p:nvSpPr>
          <p:spPr>
            <a:xfrm>
              <a:off x="4343114" y="4013189"/>
              <a:ext cx="84872" cy="65092"/>
            </a:xfrm>
            <a:custGeom>
              <a:avLst/>
              <a:gdLst/>
              <a:ahLst/>
              <a:cxnLst/>
              <a:rect l="l" t="t" r="r" b="b"/>
              <a:pathLst>
                <a:path w="2656" h="2037" extrusionOk="0">
                  <a:moveTo>
                    <a:pt x="2560" y="0"/>
                  </a:moveTo>
                  <a:lnTo>
                    <a:pt x="0" y="1739"/>
                  </a:lnTo>
                  <a:lnTo>
                    <a:pt x="214" y="2036"/>
                  </a:lnTo>
                  <a:lnTo>
                    <a:pt x="2655" y="167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49"/>
            <p:cNvSpPr/>
            <p:nvPr/>
          </p:nvSpPr>
          <p:spPr>
            <a:xfrm>
              <a:off x="3918879" y="4074063"/>
              <a:ext cx="181888" cy="80143"/>
            </a:xfrm>
            <a:custGeom>
              <a:avLst/>
              <a:gdLst/>
              <a:ahLst/>
              <a:cxnLst/>
              <a:rect l="l" t="t" r="r" b="b"/>
              <a:pathLst>
                <a:path w="5692" h="2508" extrusionOk="0">
                  <a:moveTo>
                    <a:pt x="5668" y="0"/>
                  </a:moveTo>
                  <a:lnTo>
                    <a:pt x="2596" y="12"/>
                  </a:lnTo>
                  <a:lnTo>
                    <a:pt x="2596" y="1643"/>
                  </a:lnTo>
                  <a:cubicBezTo>
                    <a:pt x="2596" y="1643"/>
                    <a:pt x="1" y="2239"/>
                    <a:pt x="620" y="2429"/>
                  </a:cubicBezTo>
                  <a:cubicBezTo>
                    <a:pt x="819" y="2487"/>
                    <a:pt x="1369" y="2508"/>
                    <a:pt x="2037" y="2508"/>
                  </a:cubicBezTo>
                  <a:cubicBezTo>
                    <a:pt x="3284" y="2508"/>
                    <a:pt x="4943" y="2436"/>
                    <a:pt x="5501" y="2405"/>
                  </a:cubicBezTo>
                  <a:lnTo>
                    <a:pt x="5692" y="239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49"/>
            <p:cNvSpPr/>
            <p:nvPr/>
          </p:nvSpPr>
          <p:spPr>
            <a:xfrm>
              <a:off x="3932205" y="4137206"/>
              <a:ext cx="168563" cy="16649"/>
            </a:xfrm>
            <a:custGeom>
              <a:avLst/>
              <a:gdLst/>
              <a:ahLst/>
              <a:cxnLst/>
              <a:rect l="l" t="t" r="r" b="b"/>
              <a:pathLst>
                <a:path w="5275" h="521" extrusionOk="0">
                  <a:moveTo>
                    <a:pt x="905" y="1"/>
                  </a:moveTo>
                  <a:cubicBezTo>
                    <a:pt x="905" y="1"/>
                    <a:pt x="0" y="274"/>
                    <a:pt x="107" y="417"/>
                  </a:cubicBezTo>
                  <a:cubicBezTo>
                    <a:pt x="166" y="487"/>
                    <a:pt x="1033" y="520"/>
                    <a:pt x="2085" y="520"/>
                  </a:cubicBezTo>
                  <a:cubicBezTo>
                    <a:pt x="3184" y="520"/>
                    <a:pt x="4484" y="484"/>
                    <a:pt x="5275" y="417"/>
                  </a:cubicBezTo>
                  <a:lnTo>
                    <a:pt x="5275" y="346"/>
                  </a:lnTo>
                  <a:lnTo>
                    <a:pt x="1191" y="405"/>
                  </a:lnTo>
                  <a:cubicBezTo>
                    <a:pt x="1191" y="405"/>
                    <a:pt x="1084" y="13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49"/>
            <p:cNvSpPr/>
            <p:nvPr/>
          </p:nvSpPr>
          <p:spPr>
            <a:xfrm>
              <a:off x="3942079" y="4147879"/>
              <a:ext cx="160222" cy="2684"/>
            </a:xfrm>
            <a:custGeom>
              <a:avLst/>
              <a:gdLst/>
              <a:ahLst/>
              <a:cxnLst/>
              <a:rect l="l" t="t" r="r" b="b"/>
              <a:pathLst>
                <a:path w="5014" h="84" extrusionOk="0">
                  <a:moveTo>
                    <a:pt x="4799" y="0"/>
                  </a:moveTo>
                  <a:lnTo>
                    <a:pt x="4239" y="24"/>
                  </a:lnTo>
                  <a:cubicBezTo>
                    <a:pt x="3775" y="36"/>
                    <a:pt x="3120" y="48"/>
                    <a:pt x="2406" y="48"/>
                  </a:cubicBezTo>
                  <a:cubicBezTo>
                    <a:pt x="1692" y="48"/>
                    <a:pt x="1037" y="36"/>
                    <a:pt x="560" y="36"/>
                  </a:cubicBezTo>
                  <a:lnTo>
                    <a:pt x="1" y="36"/>
                  </a:lnTo>
                  <a:lnTo>
                    <a:pt x="560" y="60"/>
                  </a:lnTo>
                  <a:cubicBezTo>
                    <a:pt x="1037" y="83"/>
                    <a:pt x="1692" y="83"/>
                    <a:pt x="2406" y="83"/>
                  </a:cubicBezTo>
                  <a:cubicBezTo>
                    <a:pt x="3120" y="71"/>
                    <a:pt x="3775" y="60"/>
                    <a:pt x="4251" y="36"/>
                  </a:cubicBezTo>
                  <a:lnTo>
                    <a:pt x="4799" y="12"/>
                  </a:lnTo>
                  <a:lnTo>
                    <a:pt x="5013" y="1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49"/>
            <p:cNvSpPr/>
            <p:nvPr/>
          </p:nvSpPr>
          <p:spPr>
            <a:xfrm>
              <a:off x="3960740" y="4136439"/>
              <a:ext cx="9523" cy="14891"/>
            </a:xfrm>
            <a:custGeom>
              <a:avLst/>
              <a:gdLst/>
              <a:ahLst/>
              <a:cxnLst/>
              <a:rect l="l" t="t" r="r" b="b"/>
              <a:pathLst>
                <a:path w="298" h="466" extrusionOk="0">
                  <a:moveTo>
                    <a:pt x="0" y="1"/>
                  </a:moveTo>
                  <a:cubicBezTo>
                    <a:pt x="72" y="60"/>
                    <a:pt x="131" y="132"/>
                    <a:pt x="179" y="203"/>
                  </a:cubicBezTo>
                  <a:cubicBezTo>
                    <a:pt x="226" y="287"/>
                    <a:pt x="262" y="382"/>
                    <a:pt x="286" y="465"/>
                  </a:cubicBezTo>
                  <a:cubicBezTo>
                    <a:pt x="298" y="370"/>
                    <a:pt x="274" y="275"/>
                    <a:pt x="215" y="191"/>
                  </a:cubicBezTo>
                  <a:cubicBezTo>
                    <a:pt x="167" y="108"/>
                    <a:pt x="96" y="37"/>
                    <a:pt x="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49"/>
            <p:cNvSpPr/>
            <p:nvPr/>
          </p:nvSpPr>
          <p:spPr>
            <a:xfrm>
              <a:off x="3993462" y="4128451"/>
              <a:ext cx="5720" cy="8404"/>
            </a:xfrm>
            <a:custGeom>
              <a:avLst/>
              <a:gdLst/>
              <a:ahLst/>
              <a:cxnLst/>
              <a:rect l="l" t="t" r="r" b="b"/>
              <a:pathLst>
                <a:path w="179" h="263" extrusionOk="0">
                  <a:moveTo>
                    <a:pt x="12" y="1"/>
                  </a:moveTo>
                  <a:cubicBezTo>
                    <a:pt x="0" y="13"/>
                    <a:pt x="24" y="72"/>
                    <a:pt x="72" y="144"/>
                  </a:cubicBezTo>
                  <a:cubicBezTo>
                    <a:pt x="119" y="215"/>
                    <a:pt x="167" y="263"/>
                    <a:pt x="167" y="263"/>
                  </a:cubicBezTo>
                  <a:cubicBezTo>
                    <a:pt x="179" y="251"/>
                    <a:pt x="155" y="191"/>
                    <a:pt x="107" y="120"/>
                  </a:cubicBezTo>
                  <a:cubicBezTo>
                    <a:pt x="60" y="48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49"/>
            <p:cNvSpPr/>
            <p:nvPr/>
          </p:nvSpPr>
          <p:spPr>
            <a:xfrm>
              <a:off x="4000301" y="4126853"/>
              <a:ext cx="6870" cy="5432"/>
            </a:xfrm>
            <a:custGeom>
              <a:avLst/>
              <a:gdLst/>
              <a:ahLst/>
              <a:cxnLst/>
              <a:rect l="l" t="t" r="r" b="b"/>
              <a:pathLst>
                <a:path w="215" h="170" extrusionOk="0">
                  <a:moveTo>
                    <a:pt x="15" y="1"/>
                  </a:moveTo>
                  <a:cubicBezTo>
                    <a:pt x="13" y="1"/>
                    <a:pt x="12" y="2"/>
                    <a:pt x="12" y="3"/>
                  </a:cubicBezTo>
                  <a:cubicBezTo>
                    <a:pt x="1" y="15"/>
                    <a:pt x="36" y="51"/>
                    <a:pt x="96" y="98"/>
                  </a:cubicBezTo>
                  <a:cubicBezTo>
                    <a:pt x="143" y="146"/>
                    <a:pt x="203" y="170"/>
                    <a:pt x="203" y="170"/>
                  </a:cubicBezTo>
                  <a:cubicBezTo>
                    <a:pt x="215" y="170"/>
                    <a:pt x="179" y="122"/>
                    <a:pt x="120" y="75"/>
                  </a:cubicBezTo>
                  <a:cubicBezTo>
                    <a:pt x="78" y="33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49"/>
            <p:cNvSpPr/>
            <p:nvPr/>
          </p:nvSpPr>
          <p:spPr>
            <a:xfrm>
              <a:off x="4001451" y="4122603"/>
              <a:ext cx="10290" cy="1310"/>
            </a:xfrm>
            <a:custGeom>
              <a:avLst/>
              <a:gdLst/>
              <a:ahLst/>
              <a:cxnLst/>
              <a:rect l="l" t="t" r="r" b="b"/>
              <a:pathLst>
                <a:path w="322" h="41" extrusionOk="0">
                  <a:moveTo>
                    <a:pt x="117" y="0"/>
                  </a:moveTo>
                  <a:cubicBezTo>
                    <a:pt x="78" y="0"/>
                    <a:pt x="42" y="9"/>
                    <a:pt x="0" y="17"/>
                  </a:cubicBezTo>
                  <a:cubicBezTo>
                    <a:pt x="60" y="41"/>
                    <a:pt x="107" y="41"/>
                    <a:pt x="167" y="41"/>
                  </a:cubicBezTo>
                  <a:cubicBezTo>
                    <a:pt x="215" y="41"/>
                    <a:pt x="274" y="41"/>
                    <a:pt x="322" y="17"/>
                  </a:cubicBezTo>
                  <a:cubicBezTo>
                    <a:pt x="288" y="9"/>
                    <a:pt x="248" y="0"/>
                    <a:pt x="211" y="0"/>
                  </a:cubicBezTo>
                  <a:cubicBezTo>
                    <a:pt x="196" y="0"/>
                    <a:pt x="181" y="2"/>
                    <a:pt x="167" y="5"/>
                  </a:cubicBezTo>
                  <a:cubicBezTo>
                    <a:pt x="149" y="2"/>
                    <a:pt x="133" y="0"/>
                    <a:pt x="11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49"/>
            <p:cNvSpPr/>
            <p:nvPr/>
          </p:nvSpPr>
          <p:spPr>
            <a:xfrm>
              <a:off x="4001834" y="4116659"/>
              <a:ext cx="11823" cy="1789"/>
            </a:xfrm>
            <a:custGeom>
              <a:avLst/>
              <a:gdLst/>
              <a:ahLst/>
              <a:cxnLst/>
              <a:rect l="l" t="t" r="r" b="b"/>
              <a:pathLst>
                <a:path w="370" h="56" extrusionOk="0">
                  <a:moveTo>
                    <a:pt x="369" y="1"/>
                  </a:moveTo>
                  <a:cubicBezTo>
                    <a:pt x="310" y="1"/>
                    <a:pt x="238" y="1"/>
                    <a:pt x="179" y="13"/>
                  </a:cubicBezTo>
                  <a:cubicBezTo>
                    <a:pt x="119" y="13"/>
                    <a:pt x="60" y="25"/>
                    <a:pt x="0" y="25"/>
                  </a:cubicBezTo>
                  <a:cubicBezTo>
                    <a:pt x="38" y="47"/>
                    <a:pt x="76" y="55"/>
                    <a:pt x="116" y="55"/>
                  </a:cubicBezTo>
                  <a:cubicBezTo>
                    <a:pt x="140" y="55"/>
                    <a:pt x="164" y="53"/>
                    <a:pt x="191" y="48"/>
                  </a:cubicBezTo>
                  <a:cubicBezTo>
                    <a:pt x="250" y="48"/>
                    <a:pt x="310" y="36"/>
                    <a:pt x="36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49"/>
            <p:cNvSpPr/>
            <p:nvPr/>
          </p:nvSpPr>
          <p:spPr>
            <a:xfrm>
              <a:off x="3976718" y="4119535"/>
              <a:ext cx="18662" cy="10481"/>
            </a:xfrm>
            <a:custGeom>
              <a:avLst/>
              <a:gdLst/>
              <a:ahLst/>
              <a:cxnLst/>
              <a:rect l="l" t="t" r="r" b="b"/>
              <a:pathLst>
                <a:path w="584" h="328" extrusionOk="0">
                  <a:moveTo>
                    <a:pt x="192" y="32"/>
                  </a:moveTo>
                  <a:cubicBezTo>
                    <a:pt x="224" y="32"/>
                    <a:pt x="256" y="39"/>
                    <a:pt x="286" y="54"/>
                  </a:cubicBezTo>
                  <a:cubicBezTo>
                    <a:pt x="358" y="65"/>
                    <a:pt x="417" y="101"/>
                    <a:pt x="453" y="161"/>
                  </a:cubicBezTo>
                  <a:cubicBezTo>
                    <a:pt x="483" y="191"/>
                    <a:pt x="504" y="226"/>
                    <a:pt x="521" y="263"/>
                  </a:cubicBezTo>
                  <a:lnTo>
                    <a:pt x="521" y="263"/>
                  </a:lnTo>
                  <a:cubicBezTo>
                    <a:pt x="490" y="260"/>
                    <a:pt x="448" y="254"/>
                    <a:pt x="393" y="244"/>
                  </a:cubicBezTo>
                  <a:cubicBezTo>
                    <a:pt x="322" y="232"/>
                    <a:pt x="250" y="220"/>
                    <a:pt x="179" y="196"/>
                  </a:cubicBezTo>
                  <a:cubicBezTo>
                    <a:pt x="143" y="185"/>
                    <a:pt x="107" y="173"/>
                    <a:pt x="72" y="149"/>
                  </a:cubicBezTo>
                  <a:cubicBezTo>
                    <a:pt x="36" y="125"/>
                    <a:pt x="24" y="89"/>
                    <a:pt x="60" y="65"/>
                  </a:cubicBezTo>
                  <a:cubicBezTo>
                    <a:pt x="101" y="45"/>
                    <a:pt x="147" y="32"/>
                    <a:pt x="192" y="32"/>
                  </a:cubicBezTo>
                  <a:close/>
                  <a:moveTo>
                    <a:pt x="201" y="0"/>
                  </a:moveTo>
                  <a:cubicBezTo>
                    <a:pt x="145" y="0"/>
                    <a:pt x="89" y="13"/>
                    <a:pt x="36" y="42"/>
                  </a:cubicBezTo>
                  <a:cubicBezTo>
                    <a:pt x="12" y="54"/>
                    <a:pt x="0" y="89"/>
                    <a:pt x="12" y="113"/>
                  </a:cubicBezTo>
                  <a:cubicBezTo>
                    <a:pt x="12" y="137"/>
                    <a:pt x="36" y="161"/>
                    <a:pt x="60" y="173"/>
                  </a:cubicBezTo>
                  <a:cubicBezTo>
                    <a:pt x="96" y="196"/>
                    <a:pt x="131" y="220"/>
                    <a:pt x="179" y="220"/>
                  </a:cubicBezTo>
                  <a:cubicBezTo>
                    <a:pt x="238" y="244"/>
                    <a:pt x="310" y="268"/>
                    <a:pt x="381" y="268"/>
                  </a:cubicBezTo>
                  <a:cubicBezTo>
                    <a:pt x="417" y="274"/>
                    <a:pt x="453" y="277"/>
                    <a:pt x="487" y="277"/>
                  </a:cubicBezTo>
                  <a:cubicBezTo>
                    <a:pt x="500" y="277"/>
                    <a:pt x="514" y="276"/>
                    <a:pt x="527" y="275"/>
                  </a:cubicBezTo>
                  <a:lnTo>
                    <a:pt x="527" y="275"/>
                  </a:lnTo>
                  <a:cubicBezTo>
                    <a:pt x="534" y="293"/>
                    <a:pt x="541" y="310"/>
                    <a:pt x="548" y="327"/>
                  </a:cubicBezTo>
                  <a:cubicBezTo>
                    <a:pt x="548" y="306"/>
                    <a:pt x="548" y="294"/>
                    <a:pt x="548" y="273"/>
                  </a:cubicBezTo>
                  <a:lnTo>
                    <a:pt x="548" y="273"/>
                  </a:lnTo>
                  <a:cubicBezTo>
                    <a:pt x="560" y="272"/>
                    <a:pt x="572" y="270"/>
                    <a:pt x="584" y="268"/>
                  </a:cubicBezTo>
                  <a:cubicBezTo>
                    <a:pt x="584" y="268"/>
                    <a:pt x="572" y="268"/>
                    <a:pt x="547" y="266"/>
                  </a:cubicBezTo>
                  <a:lnTo>
                    <a:pt x="547" y="266"/>
                  </a:lnTo>
                  <a:cubicBezTo>
                    <a:pt x="535" y="219"/>
                    <a:pt x="512" y="184"/>
                    <a:pt x="488" y="137"/>
                  </a:cubicBezTo>
                  <a:cubicBezTo>
                    <a:pt x="418" y="50"/>
                    <a:pt x="310" y="0"/>
                    <a:pt x="20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49"/>
            <p:cNvSpPr/>
            <p:nvPr/>
          </p:nvSpPr>
          <p:spPr>
            <a:xfrm>
              <a:off x="3992695" y="4116276"/>
              <a:ext cx="9555" cy="12207"/>
            </a:xfrm>
            <a:custGeom>
              <a:avLst/>
              <a:gdLst/>
              <a:ahLst/>
              <a:cxnLst/>
              <a:rect l="l" t="t" r="r" b="b"/>
              <a:pathLst>
                <a:path w="299" h="382" extrusionOk="0">
                  <a:moveTo>
                    <a:pt x="227" y="1"/>
                  </a:moveTo>
                  <a:cubicBezTo>
                    <a:pt x="167" y="1"/>
                    <a:pt x="108" y="48"/>
                    <a:pt x="72" y="96"/>
                  </a:cubicBezTo>
                  <a:cubicBezTo>
                    <a:pt x="36" y="144"/>
                    <a:pt x="24" y="191"/>
                    <a:pt x="12" y="251"/>
                  </a:cubicBezTo>
                  <a:cubicBezTo>
                    <a:pt x="0" y="287"/>
                    <a:pt x="12" y="334"/>
                    <a:pt x="36" y="382"/>
                  </a:cubicBezTo>
                  <a:cubicBezTo>
                    <a:pt x="36" y="334"/>
                    <a:pt x="36" y="298"/>
                    <a:pt x="48" y="251"/>
                  </a:cubicBezTo>
                  <a:cubicBezTo>
                    <a:pt x="60" y="203"/>
                    <a:pt x="72" y="156"/>
                    <a:pt x="108" y="120"/>
                  </a:cubicBezTo>
                  <a:cubicBezTo>
                    <a:pt x="129" y="87"/>
                    <a:pt x="181" y="35"/>
                    <a:pt x="217" y="35"/>
                  </a:cubicBezTo>
                  <a:cubicBezTo>
                    <a:pt x="220" y="35"/>
                    <a:pt x="223" y="35"/>
                    <a:pt x="227" y="37"/>
                  </a:cubicBezTo>
                  <a:cubicBezTo>
                    <a:pt x="274" y="48"/>
                    <a:pt x="262" y="120"/>
                    <a:pt x="227" y="167"/>
                  </a:cubicBezTo>
                  <a:cubicBezTo>
                    <a:pt x="203" y="203"/>
                    <a:pt x="179" y="239"/>
                    <a:pt x="143" y="275"/>
                  </a:cubicBezTo>
                  <a:cubicBezTo>
                    <a:pt x="96" y="346"/>
                    <a:pt x="48" y="370"/>
                    <a:pt x="48" y="382"/>
                  </a:cubicBezTo>
                  <a:cubicBezTo>
                    <a:pt x="60" y="382"/>
                    <a:pt x="108" y="358"/>
                    <a:pt x="167" y="298"/>
                  </a:cubicBezTo>
                  <a:cubicBezTo>
                    <a:pt x="203" y="263"/>
                    <a:pt x="239" y="227"/>
                    <a:pt x="262" y="179"/>
                  </a:cubicBezTo>
                  <a:cubicBezTo>
                    <a:pt x="274" y="156"/>
                    <a:pt x="286" y="120"/>
                    <a:pt x="298" y="96"/>
                  </a:cubicBezTo>
                  <a:lnTo>
                    <a:pt x="298" y="84"/>
                  </a:lnTo>
                  <a:cubicBezTo>
                    <a:pt x="298" y="48"/>
                    <a:pt x="274" y="13"/>
                    <a:pt x="22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49"/>
            <p:cNvSpPr/>
            <p:nvPr/>
          </p:nvSpPr>
          <p:spPr>
            <a:xfrm>
              <a:off x="4065361" y="4120174"/>
              <a:ext cx="34639" cy="28855"/>
            </a:xfrm>
            <a:custGeom>
              <a:avLst/>
              <a:gdLst/>
              <a:ahLst/>
              <a:cxnLst/>
              <a:rect l="l" t="t" r="r" b="b"/>
              <a:pathLst>
                <a:path w="1084" h="903" extrusionOk="0">
                  <a:moveTo>
                    <a:pt x="937" y="1"/>
                  </a:moveTo>
                  <a:cubicBezTo>
                    <a:pt x="908" y="1"/>
                    <a:pt x="882" y="4"/>
                    <a:pt x="858" y="10"/>
                  </a:cubicBezTo>
                  <a:cubicBezTo>
                    <a:pt x="667" y="22"/>
                    <a:pt x="489" y="93"/>
                    <a:pt x="334" y="212"/>
                  </a:cubicBezTo>
                  <a:cubicBezTo>
                    <a:pt x="191" y="331"/>
                    <a:pt x="84" y="498"/>
                    <a:pt x="36" y="677"/>
                  </a:cubicBezTo>
                  <a:cubicBezTo>
                    <a:pt x="12" y="724"/>
                    <a:pt x="0" y="784"/>
                    <a:pt x="0" y="843"/>
                  </a:cubicBezTo>
                  <a:cubicBezTo>
                    <a:pt x="0" y="867"/>
                    <a:pt x="0" y="879"/>
                    <a:pt x="0" y="903"/>
                  </a:cubicBezTo>
                  <a:cubicBezTo>
                    <a:pt x="12" y="831"/>
                    <a:pt x="36" y="760"/>
                    <a:pt x="60" y="688"/>
                  </a:cubicBezTo>
                  <a:cubicBezTo>
                    <a:pt x="120" y="510"/>
                    <a:pt x="227" y="355"/>
                    <a:pt x="370" y="248"/>
                  </a:cubicBezTo>
                  <a:cubicBezTo>
                    <a:pt x="501" y="129"/>
                    <a:pt x="679" y="57"/>
                    <a:pt x="858" y="34"/>
                  </a:cubicBezTo>
                  <a:lnTo>
                    <a:pt x="1084" y="34"/>
                  </a:lnTo>
                  <a:cubicBezTo>
                    <a:pt x="1060" y="22"/>
                    <a:pt x="1048" y="10"/>
                    <a:pt x="1024" y="10"/>
                  </a:cubicBezTo>
                  <a:cubicBezTo>
                    <a:pt x="995" y="4"/>
                    <a:pt x="965" y="1"/>
                    <a:pt x="93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49"/>
            <p:cNvSpPr/>
            <p:nvPr/>
          </p:nvSpPr>
          <p:spPr>
            <a:xfrm>
              <a:off x="4089327" y="4080518"/>
              <a:ext cx="1566" cy="40359"/>
            </a:xfrm>
            <a:custGeom>
              <a:avLst/>
              <a:gdLst/>
              <a:ahLst/>
              <a:cxnLst/>
              <a:rect l="l" t="t" r="r" b="b"/>
              <a:pathLst>
                <a:path w="49" h="1263" extrusionOk="0">
                  <a:moveTo>
                    <a:pt x="12" y="1"/>
                  </a:moveTo>
                  <a:cubicBezTo>
                    <a:pt x="1" y="215"/>
                    <a:pt x="1" y="429"/>
                    <a:pt x="12" y="632"/>
                  </a:cubicBezTo>
                  <a:cubicBezTo>
                    <a:pt x="12" y="846"/>
                    <a:pt x="12" y="1060"/>
                    <a:pt x="36" y="1263"/>
                  </a:cubicBezTo>
                  <a:cubicBezTo>
                    <a:pt x="48" y="1060"/>
                    <a:pt x="48" y="846"/>
                    <a:pt x="36" y="632"/>
                  </a:cubicBezTo>
                  <a:cubicBezTo>
                    <a:pt x="48" y="429"/>
                    <a:pt x="36" y="215"/>
                    <a:pt x="1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49"/>
            <p:cNvSpPr/>
            <p:nvPr/>
          </p:nvSpPr>
          <p:spPr>
            <a:xfrm>
              <a:off x="4023883" y="4140242"/>
              <a:ext cx="28568" cy="1694"/>
            </a:xfrm>
            <a:custGeom>
              <a:avLst/>
              <a:gdLst/>
              <a:ahLst/>
              <a:cxnLst/>
              <a:rect l="l" t="t" r="r" b="b"/>
              <a:pathLst>
                <a:path w="894" h="53" extrusionOk="0">
                  <a:moveTo>
                    <a:pt x="894" y="1"/>
                  </a:moveTo>
                  <a:cubicBezTo>
                    <a:pt x="894" y="1"/>
                    <a:pt x="691" y="13"/>
                    <a:pt x="453" y="13"/>
                  </a:cubicBezTo>
                  <a:cubicBezTo>
                    <a:pt x="286" y="13"/>
                    <a:pt x="141" y="7"/>
                    <a:pt x="62" y="7"/>
                  </a:cubicBezTo>
                  <a:cubicBezTo>
                    <a:pt x="23" y="7"/>
                    <a:pt x="1" y="9"/>
                    <a:pt x="1" y="13"/>
                  </a:cubicBezTo>
                  <a:cubicBezTo>
                    <a:pt x="108" y="40"/>
                    <a:pt x="222" y="53"/>
                    <a:pt x="337" y="53"/>
                  </a:cubicBezTo>
                  <a:cubicBezTo>
                    <a:pt x="376" y="53"/>
                    <a:pt x="414" y="51"/>
                    <a:pt x="453" y="49"/>
                  </a:cubicBezTo>
                  <a:cubicBezTo>
                    <a:pt x="596" y="49"/>
                    <a:pt x="751" y="37"/>
                    <a:pt x="89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49"/>
            <p:cNvSpPr/>
            <p:nvPr/>
          </p:nvSpPr>
          <p:spPr>
            <a:xfrm>
              <a:off x="4069164" y="4140242"/>
              <a:ext cx="3068" cy="5752"/>
            </a:xfrm>
            <a:custGeom>
              <a:avLst/>
              <a:gdLst/>
              <a:ahLst/>
              <a:cxnLst/>
              <a:rect l="l" t="t" r="r" b="b"/>
              <a:pathLst>
                <a:path w="96" h="180" extrusionOk="0">
                  <a:moveTo>
                    <a:pt x="96" y="1"/>
                  </a:moveTo>
                  <a:cubicBezTo>
                    <a:pt x="84" y="1"/>
                    <a:pt x="36" y="25"/>
                    <a:pt x="12" y="72"/>
                  </a:cubicBezTo>
                  <a:cubicBezTo>
                    <a:pt x="1" y="132"/>
                    <a:pt x="12" y="179"/>
                    <a:pt x="12" y="179"/>
                  </a:cubicBezTo>
                  <a:cubicBezTo>
                    <a:pt x="24" y="179"/>
                    <a:pt x="36" y="132"/>
                    <a:pt x="60" y="96"/>
                  </a:cubicBezTo>
                  <a:cubicBezTo>
                    <a:pt x="84" y="49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49"/>
            <p:cNvSpPr/>
            <p:nvPr/>
          </p:nvSpPr>
          <p:spPr>
            <a:xfrm>
              <a:off x="4075267" y="4131135"/>
              <a:ext cx="3835" cy="3930"/>
            </a:xfrm>
            <a:custGeom>
              <a:avLst/>
              <a:gdLst/>
              <a:ahLst/>
              <a:cxnLst/>
              <a:rect l="l" t="t" r="r" b="b"/>
              <a:pathLst>
                <a:path w="120" h="123" extrusionOk="0">
                  <a:moveTo>
                    <a:pt x="119" y="0"/>
                  </a:moveTo>
                  <a:cubicBezTo>
                    <a:pt x="107" y="0"/>
                    <a:pt x="83" y="12"/>
                    <a:pt x="60" y="48"/>
                  </a:cubicBezTo>
                  <a:cubicBezTo>
                    <a:pt x="24" y="83"/>
                    <a:pt x="0" y="119"/>
                    <a:pt x="12" y="119"/>
                  </a:cubicBezTo>
                  <a:cubicBezTo>
                    <a:pt x="12" y="121"/>
                    <a:pt x="13" y="122"/>
                    <a:pt x="15" y="122"/>
                  </a:cubicBezTo>
                  <a:cubicBezTo>
                    <a:pt x="25" y="122"/>
                    <a:pt x="54" y="101"/>
                    <a:pt x="83" y="72"/>
                  </a:cubicBezTo>
                  <a:cubicBezTo>
                    <a:pt x="107" y="36"/>
                    <a:pt x="119" y="0"/>
                    <a:pt x="11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49"/>
            <p:cNvSpPr/>
            <p:nvPr/>
          </p:nvSpPr>
          <p:spPr>
            <a:xfrm>
              <a:off x="4083607" y="4126501"/>
              <a:ext cx="6135" cy="2748"/>
            </a:xfrm>
            <a:custGeom>
              <a:avLst/>
              <a:gdLst/>
              <a:ahLst/>
              <a:cxnLst/>
              <a:rect l="l" t="t" r="r" b="b"/>
              <a:pathLst>
                <a:path w="192" h="86" extrusionOk="0">
                  <a:moveTo>
                    <a:pt x="151" y="0"/>
                  </a:moveTo>
                  <a:cubicBezTo>
                    <a:pt x="133" y="0"/>
                    <a:pt x="109" y="4"/>
                    <a:pt x="84" y="14"/>
                  </a:cubicBezTo>
                  <a:cubicBezTo>
                    <a:pt x="25" y="26"/>
                    <a:pt x="1" y="74"/>
                    <a:pt x="13" y="86"/>
                  </a:cubicBezTo>
                  <a:cubicBezTo>
                    <a:pt x="25" y="86"/>
                    <a:pt x="49" y="74"/>
                    <a:pt x="96" y="50"/>
                  </a:cubicBezTo>
                  <a:cubicBezTo>
                    <a:pt x="144" y="14"/>
                    <a:pt x="191" y="14"/>
                    <a:pt x="191" y="14"/>
                  </a:cubicBezTo>
                  <a:cubicBezTo>
                    <a:pt x="191" y="7"/>
                    <a:pt x="176" y="0"/>
                    <a:pt x="1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49"/>
            <p:cNvSpPr/>
            <p:nvPr/>
          </p:nvSpPr>
          <p:spPr>
            <a:xfrm>
              <a:off x="4093897" y="4124744"/>
              <a:ext cx="3068" cy="1758"/>
            </a:xfrm>
            <a:custGeom>
              <a:avLst/>
              <a:gdLst/>
              <a:ahLst/>
              <a:cxnLst/>
              <a:rect l="l" t="t" r="r" b="b"/>
              <a:pathLst>
                <a:path w="96" h="55" extrusionOk="0">
                  <a:moveTo>
                    <a:pt x="79" y="1"/>
                  </a:moveTo>
                  <a:cubicBezTo>
                    <a:pt x="69" y="1"/>
                    <a:pt x="54" y="4"/>
                    <a:pt x="36" y="10"/>
                  </a:cubicBezTo>
                  <a:cubicBezTo>
                    <a:pt x="12" y="22"/>
                    <a:pt x="0" y="33"/>
                    <a:pt x="0" y="45"/>
                  </a:cubicBezTo>
                  <a:cubicBezTo>
                    <a:pt x="0" y="51"/>
                    <a:pt x="9" y="54"/>
                    <a:pt x="21" y="54"/>
                  </a:cubicBezTo>
                  <a:cubicBezTo>
                    <a:pt x="33" y="54"/>
                    <a:pt x="48" y="51"/>
                    <a:pt x="60" y="45"/>
                  </a:cubicBezTo>
                  <a:cubicBezTo>
                    <a:pt x="84" y="33"/>
                    <a:pt x="96" y="22"/>
                    <a:pt x="96" y="10"/>
                  </a:cubicBezTo>
                  <a:cubicBezTo>
                    <a:pt x="96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49"/>
            <p:cNvSpPr/>
            <p:nvPr/>
          </p:nvSpPr>
          <p:spPr>
            <a:xfrm>
              <a:off x="4001834" y="4105251"/>
              <a:ext cx="98933" cy="12207"/>
            </a:xfrm>
            <a:custGeom>
              <a:avLst/>
              <a:gdLst/>
              <a:ahLst/>
              <a:cxnLst/>
              <a:rect l="l" t="t" r="r" b="b"/>
              <a:pathLst>
                <a:path w="3096" h="382" extrusionOk="0">
                  <a:moveTo>
                    <a:pt x="3084" y="1"/>
                  </a:moveTo>
                  <a:lnTo>
                    <a:pt x="0" y="12"/>
                  </a:lnTo>
                  <a:lnTo>
                    <a:pt x="0" y="382"/>
                  </a:lnTo>
                  <a:lnTo>
                    <a:pt x="3096" y="382"/>
                  </a:lnTo>
                  <a:lnTo>
                    <a:pt x="30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49"/>
            <p:cNvSpPr/>
            <p:nvPr/>
          </p:nvSpPr>
          <p:spPr>
            <a:xfrm>
              <a:off x="3914310" y="3180346"/>
              <a:ext cx="329520" cy="198632"/>
            </a:xfrm>
            <a:custGeom>
              <a:avLst/>
              <a:gdLst/>
              <a:ahLst/>
              <a:cxnLst/>
              <a:rect l="l" t="t" r="r" b="b"/>
              <a:pathLst>
                <a:path w="10312" h="6216" extrusionOk="0">
                  <a:moveTo>
                    <a:pt x="7728" y="0"/>
                  </a:moveTo>
                  <a:lnTo>
                    <a:pt x="6240" y="3799"/>
                  </a:lnTo>
                  <a:lnTo>
                    <a:pt x="1" y="4692"/>
                  </a:lnTo>
                  <a:lnTo>
                    <a:pt x="1" y="6216"/>
                  </a:lnTo>
                  <a:lnTo>
                    <a:pt x="6811" y="6216"/>
                  </a:lnTo>
                  <a:cubicBezTo>
                    <a:pt x="7871" y="6216"/>
                    <a:pt x="8752" y="6049"/>
                    <a:pt x="9085" y="5049"/>
                  </a:cubicBezTo>
                  <a:lnTo>
                    <a:pt x="10312" y="1346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49"/>
            <p:cNvSpPr/>
            <p:nvPr/>
          </p:nvSpPr>
          <p:spPr>
            <a:xfrm>
              <a:off x="3778884" y="3276946"/>
              <a:ext cx="135457" cy="102032"/>
            </a:xfrm>
            <a:custGeom>
              <a:avLst/>
              <a:gdLst/>
              <a:ahLst/>
              <a:cxnLst/>
              <a:rect l="l" t="t" r="r" b="b"/>
              <a:pathLst>
                <a:path w="4239" h="3193" extrusionOk="0">
                  <a:moveTo>
                    <a:pt x="2235" y="0"/>
                  </a:moveTo>
                  <a:cubicBezTo>
                    <a:pt x="2232" y="0"/>
                    <a:pt x="2229" y="1"/>
                    <a:pt x="2227" y="2"/>
                  </a:cubicBezTo>
                  <a:cubicBezTo>
                    <a:pt x="2084" y="37"/>
                    <a:pt x="2048" y="371"/>
                    <a:pt x="2286" y="895"/>
                  </a:cubicBezTo>
                  <a:lnTo>
                    <a:pt x="1560" y="692"/>
                  </a:lnTo>
                  <a:cubicBezTo>
                    <a:pt x="1560" y="692"/>
                    <a:pt x="0" y="1407"/>
                    <a:pt x="72" y="1514"/>
                  </a:cubicBezTo>
                  <a:cubicBezTo>
                    <a:pt x="126" y="1649"/>
                    <a:pt x="262" y="1730"/>
                    <a:pt x="408" y="1730"/>
                  </a:cubicBezTo>
                  <a:cubicBezTo>
                    <a:pt x="454" y="1730"/>
                    <a:pt x="502" y="1722"/>
                    <a:pt x="548" y="1704"/>
                  </a:cubicBezTo>
                  <a:cubicBezTo>
                    <a:pt x="572" y="1692"/>
                    <a:pt x="583" y="1680"/>
                    <a:pt x="607" y="1669"/>
                  </a:cubicBezTo>
                  <a:cubicBezTo>
                    <a:pt x="953" y="1490"/>
                    <a:pt x="1393" y="1288"/>
                    <a:pt x="1393" y="1288"/>
                  </a:cubicBezTo>
                  <a:lnTo>
                    <a:pt x="2238" y="1526"/>
                  </a:lnTo>
                  <a:lnTo>
                    <a:pt x="1155" y="1669"/>
                  </a:lnTo>
                  <a:lnTo>
                    <a:pt x="119" y="2597"/>
                  </a:lnTo>
                  <a:cubicBezTo>
                    <a:pt x="212" y="2661"/>
                    <a:pt x="320" y="2694"/>
                    <a:pt x="426" y="2694"/>
                  </a:cubicBezTo>
                  <a:cubicBezTo>
                    <a:pt x="537" y="2694"/>
                    <a:pt x="647" y="2658"/>
                    <a:pt x="738" y="2585"/>
                  </a:cubicBezTo>
                  <a:lnTo>
                    <a:pt x="3417" y="3145"/>
                  </a:lnTo>
                  <a:lnTo>
                    <a:pt x="4239" y="3193"/>
                  </a:lnTo>
                  <a:lnTo>
                    <a:pt x="4239" y="1657"/>
                  </a:lnTo>
                  <a:lnTo>
                    <a:pt x="3489" y="1335"/>
                  </a:lnTo>
                  <a:lnTo>
                    <a:pt x="2941" y="1085"/>
                  </a:lnTo>
                  <a:cubicBezTo>
                    <a:pt x="2941" y="1085"/>
                    <a:pt x="2381" y="0"/>
                    <a:pt x="2235" y="0"/>
                  </a:cubicBez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49"/>
            <p:cNvSpPr/>
            <p:nvPr/>
          </p:nvSpPr>
          <p:spPr>
            <a:xfrm>
              <a:off x="3802851" y="3341942"/>
              <a:ext cx="45664" cy="17256"/>
            </a:xfrm>
            <a:custGeom>
              <a:avLst/>
              <a:gdLst/>
              <a:ahLst/>
              <a:cxnLst/>
              <a:rect l="l" t="t" r="r" b="b"/>
              <a:pathLst>
                <a:path w="1429" h="540" extrusionOk="0">
                  <a:moveTo>
                    <a:pt x="1293" y="1"/>
                  </a:moveTo>
                  <a:cubicBezTo>
                    <a:pt x="1073" y="1"/>
                    <a:pt x="848" y="24"/>
                    <a:pt x="631" y="63"/>
                  </a:cubicBezTo>
                  <a:cubicBezTo>
                    <a:pt x="512" y="63"/>
                    <a:pt x="405" y="99"/>
                    <a:pt x="310" y="146"/>
                  </a:cubicBezTo>
                  <a:cubicBezTo>
                    <a:pt x="238" y="194"/>
                    <a:pt x="167" y="254"/>
                    <a:pt x="107" y="325"/>
                  </a:cubicBezTo>
                  <a:cubicBezTo>
                    <a:pt x="60" y="385"/>
                    <a:pt x="24" y="456"/>
                    <a:pt x="0" y="539"/>
                  </a:cubicBezTo>
                  <a:cubicBezTo>
                    <a:pt x="12" y="539"/>
                    <a:pt x="60" y="468"/>
                    <a:pt x="155" y="361"/>
                  </a:cubicBezTo>
                  <a:cubicBezTo>
                    <a:pt x="214" y="301"/>
                    <a:pt x="286" y="254"/>
                    <a:pt x="357" y="218"/>
                  </a:cubicBezTo>
                  <a:cubicBezTo>
                    <a:pt x="441" y="170"/>
                    <a:pt x="536" y="146"/>
                    <a:pt x="643" y="135"/>
                  </a:cubicBezTo>
                  <a:cubicBezTo>
                    <a:pt x="905" y="123"/>
                    <a:pt x="1179" y="75"/>
                    <a:pt x="1429" y="4"/>
                  </a:cubicBezTo>
                  <a:cubicBezTo>
                    <a:pt x="1384" y="2"/>
                    <a:pt x="1339" y="1"/>
                    <a:pt x="1293" y="1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49"/>
            <p:cNvSpPr/>
            <p:nvPr/>
          </p:nvSpPr>
          <p:spPr>
            <a:xfrm>
              <a:off x="3815761" y="3355843"/>
              <a:ext cx="28568" cy="6774"/>
            </a:xfrm>
            <a:custGeom>
              <a:avLst/>
              <a:gdLst/>
              <a:ahLst/>
              <a:cxnLst/>
              <a:rect l="l" t="t" r="r" b="b"/>
              <a:pathLst>
                <a:path w="894" h="212" extrusionOk="0">
                  <a:moveTo>
                    <a:pt x="601" y="1"/>
                  </a:moveTo>
                  <a:cubicBezTo>
                    <a:pt x="541" y="1"/>
                    <a:pt x="480" y="8"/>
                    <a:pt x="418" y="21"/>
                  </a:cubicBezTo>
                  <a:cubicBezTo>
                    <a:pt x="311" y="21"/>
                    <a:pt x="191" y="45"/>
                    <a:pt x="84" y="81"/>
                  </a:cubicBezTo>
                  <a:cubicBezTo>
                    <a:pt x="49" y="104"/>
                    <a:pt x="25" y="128"/>
                    <a:pt x="1" y="164"/>
                  </a:cubicBezTo>
                  <a:cubicBezTo>
                    <a:pt x="1" y="200"/>
                    <a:pt x="13" y="212"/>
                    <a:pt x="13" y="212"/>
                  </a:cubicBezTo>
                  <a:cubicBezTo>
                    <a:pt x="25" y="212"/>
                    <a:pt x="37" y="152"/>
                    <a:pt x="108" y="140"/>
                  </a:cubicBezTo>
                  <a:cubicBezTo>
                    <a:pt x="180" y="128"/>
                    <a:pt x="299" y="116"/>
                    <a:pt x="430" y="104"/>
                  </a:cubicBezTo>
                  <a:cubicBezTo>
                    <a:pt x="584" y="92"/>
                    <a:pt x="739" y="81"/>
                    <a:pt x="894" y="57"/>
                  </a:cubicBezTo>
                  <a:cubicBezTo>
                    <a:pt x="797" y="20"/>
                    <a:pt x="700" y="1"/>
                    <a:pt x="601" y="1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49"/>
            <p:cNvSpPr/>
            <p:nvPr/>
          </p:nvSpPr>
          <p:spPr>
            <a:xfrm>
              <a:off x="4139177" y="2957779"/>
              <a:ext cx="436409" cy="510225"/>
            </a:xfrm>
            <a:custGeom>
              <a:avLst/>
              <a:gdLst/>
              <a:ahLst/>
              <a:cxnLst/>
              <a:rect l="l" t="t" r="r" b="b"/>
              <a:pathLst>
                <a:path w="13657" h="15967" extrusionOk="0">
                  <a:moveTo>
                    <a:pt x="8370" y="0"/>
                  </a:moveTo>
                  <a:cubicBezTo>
                    <a:pt x="7299" y="12"/>
                    <a:pt x="6239" y="119"/>
                    <a:pt x="5180" y="310"/>
                  </a:cubicBezTo>
                  <a:cubicBezTo>
                    <a:pt x="3620" y="572"/>
                    <a:pt x="2310" y="1631"/>
                    <a:pt x="1727" y="3096"/>
                  </a:cubicBezTo>
                  <a:cubicBezTo>
                    <a:pt x="667" y="5739"/>
                    <a:pt x="119" y="7394"/>
                    <a:pt x="0" y="7763"/>
                  </a:cubicBezTo>
                  <a:lnTo>
                    <a:pt x="3334" y="9287"/>
                  </a:lnTo>
                  <a:lnTo>
                    <a:pt x="3858" y="7501"/>
                  </a:lnTo>
                  <a:lnTo>
                    <a:pt x="3560" y="15967"/>
                  </a:lnTo>
                  <a:lnTo>
                    <a:pt x="13145" y="15633"/>
                  </a:lnTo>
                  <a:lnTo>
                    <a:pt x="13383" y="9894"/>
                  </a:lnTo>
                  <a:cubicBezTo>
                    <a:pt x="13383" y="6894"/>
                    <a:pt x="13657" y="4418"/>
                    <a:pt x="13371" y="3025"/>
                  </a:cubicBezTo>
                  <a:cubicBezTo>
                    <a:pt x="13002" y="1191"/>
                    <a:pt x="10252" y="24"/>
                    <a:pt x="8370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49"/>
            <p:cNvSpPr/>
            <p:nvPr/>
          </p:nvSpPr>
          <p:spPr>
            <a:xfrm>
              <a:off x="4339279" y="3228278"/>
              <a:ext cx="227168" cy="253435"/>
            </a:xfrm>
            <a:custGeom>
              <a:avLst/>
              <a:gdLst/>
              <a:ahLst/>
              <a:cxnLst/>
              <a:rect l="l" t="t" r="r" b="b"/>
              <a:pathLst>
                <a:path w="7109" h="7931" extrusionOk="0">
                  <a:moveTo>
                    <a:pt x="2791" y="1"/>
                  </a:moveTo>
                  <a:cubicBezTo>
                    <a:pt x="2310" y="1"/>
                    <a:pt x="1839" y="70"/>
                    <a:pt x="1465" y="358"/>
                  </a:cubicBezTo>
                  <a:cubicBezTo>
                    <a:pt x="1013" y="703"/>
                    <a:pt x="834" y="1298"/>
                    <a:pt x="703" y="1858"/>
                  </a:cubicBezTo>
                  <a:cubicBezTo>
                    <a:pt x="203" y="3977"/>
                    <a:pt x="108" y="5406"/>
                    <a:pt x="1" y="7585"/>
                  </a:cubicBezTo>
                  <a:lnTo>
                    <a:pt x="5764" y="7930"/>
                  </a:lnTo>
                  <a:lnTo>
                    <a:pt x="7109" y="108"/>
                  </a:lnTo>
                  <a:lnTo>
                    <a:pt x="7109" y="108"/>
                  </a:lnTo>
                  <a:cubicBezTo>
                    <a:pt x="6737" y="184"/>
                    <a:pt x="6362" y="211"/>
                    <a:pt x="5985" y="211"/>
                  </a:cubicBezTo>
                  <a:cubicBezTo>
                    <a:pt x="5178" y="211"/>
                    <a:pt x="4361" y="85"/>
                    <a:pt x="3549" y="36"/>
                  </a:cubicBezTo>
                  <a:cubicBezTo>
                    <a:pt x="3302" y="20"/>
                    <a:pt x="3045" y="1"/>
                    <a:pt x="2791" y="1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49"/>
            <p:cNvSpPr/>
            <p:nvPr/>
          </p:nvSpPr>
          <p:spPr>
            <a:xfrm>
              <a:off x="4254439" y="2998490"/>
              <a:ext cx="39624" cy="196715"/>
            </a:xfrm>
            <a:custGeom>
              <a:avLst/>
              <a:gdLst/>
              <a:ahLst/>
              <a:cxnLst/>
              <a:rect l="l" t="t" r="r" b="b"/>
              <a:pathLst>
                <a:path w="1240" h="6156" extrusionOk="0">
                  <a:moveTo>
                    <a:pt x="1" y="0"/>
                  </a:moveTo>
                  <a:cubicBezTo>
                    <a:pt x="1" y="0"/>
                    <a:pt x="96" y="12"/>
                    <a:pt x="263" y="84"/>
                  </a:cubicBezTo>
                  <a:cubicBezTo>
                    <a:pt x="477" y="179"/>
                    <a:pt x="668" y="334"/>
                    <a:pt x="811" y="524"/>
                  </a:cubicBezTo>
                  <a:cubicBezTo>
                    <a:pt x="1013" y="822"/>
                    <a:pt x="1132" y="1167"/>
                    <a:pt x="1144" y="1524"/>
                  </a:cubicBezTo>
                  <a:cubicBezTo>
                    <a:pt x="1156" y="1965"/>
                    <a:pt x="1120" y="2405"/>
                    <a:pt x="1037" y="2834"/>
                  </a:cubicBezTo>
                  <a:cubicBezTo>
                    <a:pt x="906" y="3632"/>
                    <a:pt x="727" y="4418"/>
                    <a:pt x="501" y="5191"/>
                  </a:cubicBezTo>
                  <a:cubicBezTo>
                    <a:pt x="430" y="5477"/>
                    <a:pt x="358" y="5715"/>
                    <a:pt x="310" y="5894"/>
                  </a:cubicBezTo>
                  <a:cubicBezTo>
                    <a:pt x="287" y="5977"/>
                    <a:pt x="263" y="6072"/>
                    <a:pt x="251" y="6156"/>
                  </a:cubicBezTo>
                  <a:cubicBezTo>
                    <a:pt x="287" y="6072"/>
                    <a:pt x="322" y="5989"/>
                    <a:pt x="346" y="5906"/>
                  </a:cubicBezTo>
                  <a:cubicBezTo>
                    <a:pt x="394" y="5739"/>
                    <a:pt x="477" y="5501"/>
                    <a:pt x="560" y="5203"/>
                  </a:cubicBezTo>
                  <a:cubicBezTo>
                    <a:pt x="799" y="4429"/>
                    <a:pt x="989" y="3644"/>
                    <a:pt x="1120" y="2846"/>
                  </a:cubicBezTo>
                  <a:cubicBezTo>
                    <a:pt x="1203" y="2417"/>
                    <a:pt x="1239" y="1965"/>
                    <a:pt x="1215" y="1524"/>
                  </a:cubicBezTo>
                  <a:cubicBezTo>
                    <a:pt x="1203" y="1143"/>
                    <a:pt x="1072" y="786"/>
                    <a:pt x="858" y="488"/>
                  </a:cubicBezTo>
                  <a:cubicBezTo>
                    <a:pt x="703" y="286"/>
                    <a:pt x="501" y="131"/>
                    <a:pt x="275" y="48"/>
                  </a:cubicBezTo>
                  <a:cubicBezTo>
                    <a:pt x="203" y="24"/>
                    <a:pt x="144" y="12"/>
                    <a:pt x="7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49"/>
            <p:cNvSpPr/>
            <p:nvPr/>
          </p:nvSpPr>
          <p:spPr>
            <a:xfrm>
              <a:off x="4142213" y="3191754"/>
              <a:ext cx="107688" cy="48348"/>
            </a:xfrm>
            <a:custGeom>
              <a:avLst/>
              <a:gdLst/>
              <a:ahLst/>
              <a:cxnLst/>
              <a:rect l="l" t="t" r="r" b="b"/>
              <a:pathLst>
                <a:path w="3370" h="1513" extrusionOk="0">
                  <a:moveTo>
                    <a:pt x="1" y="1"/>
                  </a:moveTo>
                  <a:cubicBezTo>
                    <a:pt x="155" y="96"/>
                    <a:pt x="310" y="191"/>
                    <a:pt x="477" y="263"/>
                  </a:cubicBezTo>
                  <a:cubicBezTo>
                    <a:pt x="774" y="417"/>
                    <a:pt x="1191" y="620"/>
                    <a:pt x="1656" y="834"/>
                  </a:cubicBezTo>
                  <a:cubicBezTo>
                    <a:pt x="2120" y="1048"/>
                    <a:pt x="2548" y="1215"/>
                    <a:pt x="2858" y="1334"/>
                  </a:cubicBezTo>
                  <a:cubicBezTo>
                    <a:pt x="3025" y="1417"/>
                    <a:pt x="3191" y="1465"/>
                    <a:pt x="3370" y="1513"/>
                  </a:cubicBezTo>
                  <a:cubicBezTo>
                    <a:pt x="3215" y="1429"/>
                    <a:pt x="3049" y="1346"/>
                    <a:pt x="2882" y="1287"/>
                  </a:cubicBezTo>
                  <a:cubicBezTo>
                    <a:pt x="2572" y="1156"/>
                    <a:pt x="2144" y="965"/>
                    <a:pt x="1691" y="763"/>
                  </a:cubicBezTo>
                  <a:cubicBezTo>
                    <a:pt x="1227" y="548"/>
                    <a:pt x="798" y="346"/>
                    <a:pt x="501" y="215"/>
                  </a:cubicBezTo>
                  <a:cubicBezTo>
                    <a:pt x="346" y="132"/>
                    <a:pt x="179" y="60"/>
                    <a:pt x="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49"/>
            <p:cNvSpPr/>
            <p:nvPr/>
          </p:nvSpPr>
          <p:spPr>
            <a:xfrm>
              <a:off x="4021615" y="3481681"/>
              <a:ext cx="417013" cy="604205"/>
            </a:xfrm>
            <a:custGeom>
              <a:avLst/>
              <a:gdLst/>
              <a:ahLst/>
              <a:cxnLst/>
              <a:rect l="l" t="t" r="r" b="b"/>
              <a:pathLst>
                <a:path w="13050" h="18908" extrusionOk="0">
                  <a:moveTo>
                    <a:pt x="2251" y="0"/>
                  </a:moveTo>
                  <a:cubicBezTo>
                    <a:pt x="619" y="893"/>
                    <a:pt x="0" y="2929"/>
                    <a:pt x="858" y="4572"/>
                  </a:cubicBezTo>
                  <a:lnTo>
                    <a:pt x="9204" y="18907"/>
                  </a:lnTo>
                  <a:lnTo>
                    <a:pt x="13050" y="16574"/>
                  </a:lnTo>
                  <a:lnTo>
                    <a:pt x="6573" y="3644"/>
                  </a:lnTo>
                  <a:lnTo>
                    <a:pt x="11264" y="584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49"/>
            <p:cNvSpPr/>
            <p:nvPr/>
          </p:nvSpPr>
          <p:spPr>
            <a:xfrm>
              <a:off x="3945881" y="3459217"/>
              <a:ext cx="472199" cy="646450"/>
            </a:xfrm>
            <a:custGeom>
              <a:avLst/>
              <a:gdLst/>
              <a:ahLst/>
              <a:cxnLst/>
              <a:rect l="l" t="t" r="r" b="b"/>
              <a:pathLst>
                <a:path w="14777" h="20230" extrusionOk="0">
                  <a:moveTo>
                    <a:pt x="14777" y="1"/>
                  </a:moveTo>
                  <a:lnTo>
                    <a:pt x="3323" y="406"/>
                  </a:lnTo>
                  <a:cubicBezTo>
                    <a:pt x="1465" y="477"/>
                    <a:pt x="1" y="2013"/>
                    <a:pt x="37" y="3870"/>
                  </a:cubicBezTo>
                  <a:lnTo>
                    <a:pt x="513" y="20229"/>
                  </a:lnTo>
                  <a:lnTo>
                    <a:pt x="5323" y="20229"/>
                  </a:lnTo>
                  <a:lnTo>
                    <a:pt x="5168" y="4763"/>
                  </a:lnTo>
                  <a:lnTo>
                    <a:pt x="14777" y="4513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49"/>
            <p:cNvSpPr/>
            <p:nvPr/>
          </p:nvSpPr>
          <p:spPr>
            <a:xfrm>
              <a:off x="4110641" y="3628898"/>
              <a:ext cx="5720" cy="476385"/>
            </a:xfrm>
            <a:custGeom>
              <a:avLst/>
              <a:gdLst/>
              <a:ahLst/>
              <a:cxnLst/>
              <a:rect l="l" t="t" r="r" b="b"/>
              <a:pathLst>
                <a:path w="179" h="14908" extrusionOk="0">
                  <a:moveTo>
                    <a:pt x="12" y="1"/>
                  </a:moveTo>
                  <a:cubicBezTo>
                    <a:pt x="0" y="49"/>
                    <a:pt x="12" y="96"/>
                    <a:pt x="12" y="144"/>
                  </a:cubicBezTo>
                  <a:lnTo>
                    <a:pt x="12" y="584"/>
                  </a:lnTo>
                  <a:lnTo>
                    <a:pt x="12" y="2180"/>
                  </a:lnTo>
                  <a:cubicBezTo>
                    <a:pt x="24" y="3537"/>
                    <a:pt x="36" y="5394"/>
                    <a:pt x="48" y="7454"/>
                  </a:cubicBezTo>
                  <a:cubicBezTo>
                    <a:pt x="60" y="9514"/>
                    <a:pt x="72" y="11371"/>
                    <a:pt x="107" y="12717"/>
                  </a:cubicBezTo>
                  <a:cubicBezTo>
                    <a:pt x="119" y="13395"/>
                    <a:pt x="131" y="13943"/>
                    <a:pt x="143" y="14312"/>
                  </a:cubicBezTo>
                  <a:cubicBezTo>
                    <a:pt x="155" y="14503"/>
                    <a:pt x="167" y="14646"/>
                    <a:pt x="167" y="14753"/>
                  </a:cubicBezTo>
                  <a:cubicBezTo>
                    <a:pt x="167" y="14800"/>
                    <a:pt x="167" y="14848"/>
                    <a:pt x="179" y="14908"/>
                  </a:cubicBezTo>
                  <a:cubicBezTo>
                    <a:pt x="179" y="14848"/>
                    <a:pt x="179" y="14800"/>
                    <a:pt x="179" y="14753"/>
                  </a:cubicBezTo>
                  <a:lnTo>
                    <a:pt x="179" y="14312"/>
                  </a:lnTo>
                  <a:cubicBezTo>
                    <a:pt x="167" y="13931"/>
                    <a:pt x="167" y="13384"/>
                    <a:pt x="167" y="12717"/>
                  </a:cubicBezTo>
                  <a:cubicBezTo>
                    <a:pt x="167" y="11359"/>
                    <a:pt x="155" y="9502"/>
                    <a:pt x="143" y="7454"/>
                  </a:cubicBezTo>
                  <a:cubicBezTo>
                    <a:pt x="131" y="5394"/>
                    <a:pt x="107" y="3525"/>
                    <a:pt x="84" y="2180"/>
                  </a:cubicBezTo>
                  <a:cubicBezTo>
                    <a:pt x="72" y="1501"/>
                    <a:pt x="60" y="965"/>
                    <a:pt x="36" y="584"/>
                  </a:cubicBezTo>
                  <a:cubicBezTo>
                    <a:pt x="24" y="406"/>
                    <a:pt x="24" y="263"/>
                    <a:pt x="24" y="156"/>
                  </a:cubicBezTo>
                  <a:cubicBezTo>
                    <a:pt x="24" y="96"/>
                    <a:pt x="12" y="49"/>
                    <a:pt x="12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49"/>
            <p:cNvSpPr/>
            <p:nvPr/>
          </p:nvSpPr>
          <p:spPr>
            <a:xfrm>
              <a:off x="4108341" y="3127460"/>
              <a:ext cx="549434" cy="522400"/>
            </a:xfrm>
            <a:custGeom>
              <a:avLst/>
              <a:gdLst/>
              <a:ahLst/>
              <a:cxnLst/>
              <a:rect l="l" t="t" r="r" b="b"/>
              <a:pathLst>
                <a:path w="17194" h="16348" extrusionOk="0">
                  <a:moveTo>
                    <a:pt x="11193" y="1"/>
                  </a:moveTo>
                  <a:cubicBezTo>
                    <a:pt x="9800" y="1"/>
                    <a:pt x="8669" y="1132"/>
                    <a:pt x="8669" y="2525"/>
                  </a:cubicBezTo>
                  <a:lnTo>
                    <a:pt x="8669" y="14609"/>
                  </a:lnTo>
                  <a:lnTo>
                    <a:pt x="1751" y="14609"/>
                  </a:lnTo>
                  <a:cubicBezTo>
                    <a:pt x="787" y="14609"/>
                    <a:pt x="1" y="15383"/>
                    <a:pt x="1" y="16348"/>
                  </a:cubicBezTo>
                  <a:lnTo>
                    <a:pt x="15812" y="16348"/>
                  </a:lnTo>
                  <a:cubicBezTo>
                    <a:pt x="16586" y="16324"/>
                    <a:pt x="17194" y="15681"/>
                    <a:pt x="17194" y="14907"/>
                  </a:cubicBezTo>
                  <a:lnTo>
                    <a:pt x="17194" y="2525"/>
                  </a:lnTo>
                  <a:cubicBezTo>
                    <a:pt x="17194" y="1132"/>
                    <a:pt x="16062" y="1"/>
                    <a:pt x="14669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49"/>
            <p:cNvSpPr/>
            <p:nvPr/>
          </p:nvSpPr>
          <p:spPr>
            <a:xfrm>
              <a:off x="4415780" y="3140018"/>
              <a:ext cx="3451" cy="507190"/>
            </a:xfrm>
            <a:custGeom>
              <a:avLst/>
              <a:gdLst/>
              <a:ahLst/>
              <a:cxnLst/>
              <a:rect l="l" t="t" r="r" b="b"/>
              <a:pathLst>
                <a:path w="108" h="15872" extrusionOk="0">
                  <a:moveTo>
                    <a:pt x="48" y="0"/>
                  </a:moveTo>
                  <a:cubicBezTo>
                    <a:pt x="24" y="0"/>
                    <a:pt x="0" y="3560"/>
                    <a:pt x="0" y="7942"/>
                  </a:cubicBezTo>
                  <a:cubicBezTo>
                    <a:pt x="0" y="12323"/>
                    <a:pt x="24" y="15871"/>
                    <a:pt x="48" y="15871"/>
                  </a:cubicBezTo>
                  <a:cubicBezTo>
                    <a:pt x="83" y="15871"/>
                    <a:pt x="107" y="12323"/>
                    <a:pt x="107" y="7942"/>
                  </a:cubicBezTo>
                  <a:cubicBezTo>
                    <a:pt x="107" y="3560"/>
                    <a:pt x="83" y="0"/>
                    <a:pt x="48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49"/>
            <p:cNvSpPr/>
            <p:nvPr/>
          </p:nvSpPr>
          <p:spPr>
            <a:xfrm>
              <a:off x="4230856" y="3650595"/>
              <a:ext cx="320764" cy="501853"/>
            </a:xfrm>
            <a:custGeom>
              <a:avLst/>
              <a:gdLst/>
              <a:ahLst/>
              <a:cxnLst/>
              <a:rect l="l" t="t" r="r" b="b"/>
              <a:pathLst>
                <a:path w="10038" h="15705" extrusionOk="0">
                  <a:moveTo>
                    <a:pt x="4275" y="1"/>
                  </a:moveTo>
                  <a:lnTo>
                    <a:pt x="4275" y="12681"/>
                  </a:lnTo>
                  <a:cubicBezTo>
                    <a:pt x="3584" y="14026"/>
                    <a:pt x="1965" y="14943"/>
                    <a:pt x="1" y="15705"/>
                  </a:cubicBezTo>
                  <a:lnTo>
                    <a:pt x="10038" y="15705"/>
                  </a:lnTo>
                  <a:cubicBezTo>
                    <a:pt x="8014" y="14871"/>
                    <a:pt x="6156" y="14240"/>
                    <a:pt x="5406" y="12681"/>
                  </a:cubicBezTo>
                  <a:lnTo>
                    <a:pt x="5406" y="1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5" name="Google Shape;1965;p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1966" name="Google Shape;1966;p49"/>
          <p:cNvSpPr txBox="1">
            <a:spLocks noGrp="1"/>
          </p:cNvSpPr>
          <p:nvPr>
            <p:ph type="subTitle" idx="1"/>
          </p:nvPr>
        </p:nvSpPr>
        <p:spPr>
          <a:xfrm>
            <a:off x="5416587" y="2682834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/>
              <a:t>개발 환경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49"/>
          <p:cNvSpPr txBox="1"/>
          <p:nvPr/>
        </p:nvSpPr>
        <p:spPr>
          <a:xfrm>
            <a:off x="5416587" y="3120224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제어 흐름도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49"/>
          <p:cNvSpPr txBox="1"/>
          <p:nvPr/>
        </p:nvSpPr>
        <p:spPr>
          <a:xfrm>
            <a:off x="5416587" y="3963224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메뉴 구조도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49"/>
          <p:cNvSpPr txBox="1"/>
          <p:nvPr/>
        </p:nvSpPr>
        <p:spPr>
          <a:xfrm>
            <a:off x="5416587" y="3541724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시스템 구성도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개발 환경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1976" name="Google Shape;1976;p50"/>
          <p:cNvSpPr/>
          <p:nvPr/>
        </p:nvSpPr>
        <p:spPr>
          <a:xfrm>
            <a:off x="6597475" y="1067998"/>
            <a:ext cx="1472268" cy="80904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사용언어 및 기술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JAVA(Spring 5.0.7)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MAVEN MVC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50"/>
          <p:cNvSpPr/>
          <p:nvPr/>
        </p:nvSpPr>
        <p:spPr>
          <a:xfrm>
            <a:off x="3781334" y="374287"/>
            <a:ext cx="1472268" cy="650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Window10 standard edition</a:t>
            </a:r>
            <a:endParaRPr/>
          </a:p>
        </p:txBody>
      </p:sp>
      <p:sp>
        <p:nvSpPr>
          <p:cNvPr id="1978" name="Google Shape;1978;p50"/>
          <p:cNvSpPr/>
          <p:nvPr/>
        </p:nvSpPr>
        <p:spPr>
          <a:xfrm>
            <a:off x="3823331" y="3867383"/>
            <a:ext cx="1472268" cy="650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 8.0.21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workbench</a:t>
            </a:r>
            <a:endParaRPr/>
          </a:p>
        </p:txBody>
      </p:sp>
      <p:sp>
        <p:nvSpPr>
          <p:cNvPr id="1979" name="Google Shape;1979;p50"/>
          <p:cNvSpPr/>
          <p:nvPr/>
        </p:nvSpPr>
        <p:spPr>
          <a:xfrm>
            <a:off x="1225361" y="3027838"/>
            <a:ext cx="1472268" cy="650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Framwork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 3,4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JQuery</a:t>
            </a:r>
            <a:b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50"/>
          <p:cNvSpPr/>
          <p:nvPr/>
        </p:nvSpPr>
        <p:spPr>
          <a:xfrm>
            <a:off x="6593434" y="2736254"/>
            <a:ext cx="1472268" cy="67826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SE 8(jdk-8u-271)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 java EE ide for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Developers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50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982" name="Google Shape;1982;p50"/>
          <p:cNvGrpSpPr/>
          <p:nvPr/>
        </p:nvGrpSpPr>
        <p:grpSpPr>
          <a:xfrm>
            <a:off x="2972624" y="1154261"/>
            <a:ext cx="597616" cy="572701"/>
            <a:chOff x="1519650" y="1915150"/>
            <a:chExt cx="785100" cy="785100"/>
          </a:xfrm>
        </p:grpSpPr>
        <p:sp>
          <p:nvSpPr>
            <p:cNvPr id="1983" name="Google Shape;1983;p50"/>
            <p:cNvSpPr/>
            <p:nvPr/>
          </p:nvSpPr>
          <p:spPr>
            <a:xfrm>
              <a:off x="1519650" y="1915150"/>
              <a:ext cx="785100" cy="785100"/>
            </a:xfrm>
            <a:prstGeom prst="ellipse">
              <a:avLst/>
            </a:prstGeom>
            <a:solidFill>
              <a:srgbClr val="FCE6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4" name="Google Shape;1984;p50"/>
            <p:cNvGrpSpPr/>
            <p:nvPr/>
          </p:nvGrpSpPr>
          <p:grpSpPr>
            <a:xfrm>
              <a:off x="1630085" y="2067819"/>
              <a:ext cx="564238" cy="479748"/>
              <a:chOff x="2774354" y="2009990"/>
              <a:chExt cx="372017" cy="316310"/>
            </a:xfrm>
          </p:grpSpPr>
          <p:sp>
            <p:nvSpPr>
              <p:cNvPr id="1985" name="Google Shape;1985;p50"/>
              <p:cNvSpPr/>
              <p:nvPr/>
            </p:nvSpPr>
            <p:spPr>
              <a:xfrm>
                <a:off x="2948055" y="2090995"/>
                <a:ext cx="191134" cy="17409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6641" extrusionOk="0">
                    <a:moveTo>
                      <a:pt x="4591" y="0"/>
                    </a:moveTo>
                    <a:lnTo>
                      <a:pt x="3191" y="1068"/>
                    </a:lnTo>
                    <a:lnTo>
                      <a:pt x="2021" y="679"/>
                    </a:lnTo>
                    <a:lnTo>
                      <a:pt x="0" y="2324"/>
                    </a:lnTo>
                    <a:lnTo>
                      <a:pt x="3118" y="6640"/>
                    </a:lnTo>
                    <a:lnTo>
                      <a:pt x="7290" y="3667"/>
                    </a:lnTo>
                    <a:lnTo>
                      <a:pt x="4591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50"/>
              <p:cNvSpPr/>
              <p:nvPr/>
            </p:nvSpPr>
            <p:spPr>
              <a:xfrm>
                <a:off x="3033568" y="2009990"/>
                <a:ext cx="112803" cy="206889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7892" extrusionOk="0">
                    <a:moveTo>
                      <a:pt x="4302" y="1"/>
                    </a:moveTo>
                    <a:lnTo>
                      <a:pt x="131" y="2960"/>
                    </a:lnTo>
                    <a:cubicBezTo>
                      <a:pt x="30" y="3032"/>
                      <a:pt x="1" y="3177"/>
                      <a:pt x="87" y="3278"/>
                    </a:cubicBezTo>
                    <a:lnTo>
                      <a:pt x="3581" y="7810"/>
                    </a:lnTo>
                    <a:cubicBezTo>
                      <a:pt x="3631" y="7861"/>
                      <a:pt x="3696" y="7892"/>
                      <a:pt x="3761" y="7892"/>
                    </a:cubicBezTo>
                    <a:cubicBezTo>
                      <a:pt x="3809" y="7892"/>
                      <a:pt x="3856" y="7876"/>
                      <a:pt x="3898" y="7839"/>
                    </a:cubicBezTo>
                    <a:lnTo>
                      <a:pt x="4302" y="7522"/>
                    </a:lnTo>
                    <a:lnTo>
                      <a:pt x="4302" y="1"/>
                    </a:ln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50"/>
              <p:cNvSpPr/>
              <p:nvPr/>
            </p:nvSpPr>
            <p:spPr>
              <a:xfrm>
                <a:off x="3110404" y="2165524"/>
                <a:ext cx="35600" cy="51355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959" extrusionOk="0">
                    <a:moveTo>
                      <a:pt x="1357" y="1"/>
                    </a:moveTo>
                    <a:lnTo>
                      <a:pt x="0" y="1040"/>
                    </a:lnTo>
                    <a:lnTo>
                      <a:pt x="650" y="1877"/>
                    </a:lnTo>
                    <a:cubicBezTo>
                      <a:pt x="692" y="1928"/>
                      <a:pt x="758" y="1959"/>
                      <a:pt x="823" y="1959"/>
                    </a:cubicBezTo>
                    <a:cubicBezTo>
                      <a:pt x="870" y="1959"/>
                      <a:pt x="917" y="1943"/>
                      <a:pt x="953" y="1906"/>
                    </a:cubicBezTo>
                    <a:lnTo>
                      <a:pt x="1357" y="1589"/>
                    </a:lnTo>
                    <a:lnTo>
                      <a:pt x="1357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50"/>
              <p:cNvSpPr/>
              <p:nvPr/>
            </p:nvSpPr>
            <p:spPr>
              <a:xfrm>
                <a:off x="2960533" y="2148510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0"/>
                    </a:moveTo>
                    <a:lnTo>
                      <a:pt x="1" y="1169"/>
                    </a:lnTo>
                    <a:lnTo>
                      <a:pt x="4476" y="3609"/>
                    </a:lnTo>
                    <a:cubicBezTo>
                      <a:pt x="4575" y="3663"/>
                      <a:pt x="4682" y="3689"/>
                      <a:pt x="4789" y="3689"/>
                    </a:cubicBezTo>
                    <a:cubicBezTo>
                      <a:pt x="5023" y="3689"/>
                      <a:pt x="5252" y="3563"/>
                      <a:pt x="5371" y="3335"/>
                    </a:cubicBezTo>
                    <a:cubicBezTo>
                      <a:pt x="5544" y="3017"/>
                      <a:pt x="5428" y="2613"/>
                      <a:pt x="5111" y="2440"/>
                    </a:cubicBezTo>
                    <a:lnTo>
                      <a:pt x="636" y="0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50"/>
              <p:cNvSpPr/>
              <p:nvPr/>
            </p:nvSpPr>
            <p:spPr>
              <a:xfrm>
                <a:off x="3017315" y="2196930"/>
                <a:ext cx="85540" cy="48419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1847" extrusionOk="0">
                    <a:moveTo>
                      <a:pt x="289" y="1"/>
                    </a:moveTo>
                    <a:lnTo>
                      <a:pt x="0" y="506"/>
                    </a:lnTo>
                    <a:lnTo>
                      <a:pt x="2310" y="1762"/>
                    </a:lnTo>
                    <a:cubicBezTo>
                      <a:pt x="2412" y="1820"/>
                      <a:pt x="2522" y="1847"/>
                      <a:pt x="2630" y="1847"/>
                    </a:cubicBezTo>
                    <a:cubicBezTo>
                      <a:pt x="2901" y="1847"/>
                      <a:pt x="3159" y="1676"/>
                      <a:pt x="3262" y="1387"/>
                    </a:cubicBezTo>
                    <a:lnTo>
                      <a:pt x="3262" y="1387"/>
                    </a:lnTo>
                    <a:cubicBezTo>
                      <a:pt x="3187" y="1410"/>
                      <a:pt x="3112" y="1421"/>
                      <a:pt x="3039" y="1421"/>
                    </a:cubicBezTo>
                    <a:cubicBezTo>
                      <a:pt x="2929" y="1421"/>
                      <a:pt x="2824" y="1395"/>
                      <a:pt x="2728" y="1343"/>
                    </a:cubicBezTo>
                    <a:lnTo>
                      <a:pt x="289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50"/>
              <p:cNvSpPr/>
              <p:nvPr/>
            </p:nvSpPr>
            <p:spPr>
              <a:xfrm>
                <a:off x="2933663" y="2173467"/>
                <a:ext cx="145336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44" h="3690" extrusionOk="0">
                    <a:moveTo>
                      <a:pt x="636" y="1"/>
                    </a:moveTo>
                    <a:lnTo>
                      <a:pt x="1" y="1170"/>
                    </a:lnTo>
                    <a:lnTo>
                      <a:pt x="4476" y="3610"/>
                    </a:lnTo>
                    <a:cubicBezTo>
                      <a:pt x="4575" y="3664"/>
                      <a:pt x="4682" y="3690"/>
                      <a:pt x="4789" y="3690"/>
                    </a:cubicBezTo>
                    <a:cubicBezTo>
                      <a:pt x="5023" y="3690"/>
                      <a:pt x="5252" y="3564"/>
                      <a:pt x="5371" y="3336"/>
                    </a:cubicBezTo>
                    <a:cubicBezTo>
                      <a:pt x="5544" y="3018"/>
                      <a:pt x="5428" y="2614"/>
                      <a:pt x="5111" y="2441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50"/>
              <p:cNvSpPr/>
              <p:nvPr/>
            </p:nvSpPr>
            <p:spPr>
              <a:xfrm>
                <a:off x="2999515" y="2228361"/>
                <a:ext cx="76102" cy="41603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587" extrusionOk="0">
                    <a:moveTo>
                      <a:pt x="260" y="0"/>
                    </a:moveTo>
                    <a:lnTo>
                      <a:pt x="1" y="448"/>
                    </a:lnTo>
                    <a:lnTo>
                      <a:pt x="1949" y="1501"/>
                    </a:lnTo>
                    <a:cubicBezTo>
                      <a:pt x="2053" y="1559"/>
                      <a:pt x="2163" y="1586"/>
                      <a:pt x="2272" y="1586"/>
                    </a:cubicBezTo>
                    <a:cubicBezTo>
                      <a:pt x="2542" y="1586"/>
                      <a:pt x="2799" y="1419"/>
                      <a:pt x="2902" y="1140"/>
                    </a:cubicBezTo>
                    <a:lnTo>
                      <a:pt x="2902" y="1140"/>
                    </a:lnTo>
                    <a:cubicBezTo>
                      <a:pt x="2816" y="1180"/>
                      <a:pt x="2724" y="1199"/>
                      <a:pt x="2631" y="1199"/>
                    </a:cubicBezTo>
                    <a:cubicBezTo>
                      <a:pt x="2522" y="1199"/>
                      <a:pt x="2412" y="1173"/>
                      <a:pt x="2310" y="1126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50"/>
              <p:cNvSpPr/>
              <p:nvPr/>
            </p:nvSpPr>
            <p:spPr>
              <a:xfrm>
                <a:off x="2906425" y="2198450"/>
                <a:ext cx="145729" cy="96733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90" extrusionOk="0">
                    <a:moveTo>
                      <a:pt x="650" y="1"/>
                    </a:moveTo>
                    <a:lnTo>
                      <a:pt x="0" y="1170"/>
                    </a:lnTo>
                    <a:lnTo>
                      <a:pt x="4490" y="3610"/>
                    </a:lnTo>
                    <a:cubicBezTo>
                      <a:pt x="4590" y="3664"/>
                      <a:pt x="4698" y="3690"/>
                      <a:pt x="4806" y="3690"/>
                    </a:cubicBezTo>
                    <a:cubicBezTo>
                      <a:pt x="5039" y="3690"/>
                      <a:pt x="5266" y="3567"/>
                      <a:pt x="5385" y="3350"/>
                    </a:cubicBezTo>
                    <a:cubicBezTo>
                      <a:pt x="5558" y="3018"/>
                      <a:pt x="5443" y="2613"/>
                      <a:pt x="5125" y="2440"/>
                    </a:cubicBezTo>
                    <a:lnTo>
                      <a:pt x="650" y="1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50"/>
              <p:cNvSpPr/>
              <p:nvPr/>
            </p:nvSpPr>
            <p:spPr>
              <a:xfrm>
                <a:off x="2982108" y="2259007"/>
                <a:ext cx="66245" cy="36150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379" extrusionOk="0">
                    <a:moveTo>
                      <a:pt x="260" y="0"/>
                    </a:moveTo>
                    <a:lnTo>
                      <a:pt x="1" y="433"/>
                    </a:lnTo>
                    <a:lnTo>
                      <a:pt x="1603" y="1300"/>
                    </a:lnTo>
                    <a:cubicBezTo>
                      <a:pt x="1703" y="1354"/>
                      <a:pt x="1810" y="1379"/>
                      <a:pt x="1915" y="1379"/>
                    </a:cubicBezTo>
                    <a:cubicBezTo>
                      <a:pt x="2175" y="1379"/>
                      <a:pt x="2424" y="1224"/>
                      <a:pt x="2527" y="968"/>
                    </a:cubicBezTo>
                    <a:lnTo>
                      <a:pt x="2527" y="968"/>
                    </a:lnTo>
                    <a:cubicBezTo>
                      <a:pt x="2452" y="999"/>
                      <a:pt x="2369" y="1014"/>
                      <a:pt x="2285" y="1014"/>
                    </a:cubicBezTo>
                    <a:cubicBezTo>
                      <a:pt x="2174" y="1014"/>
                      <a:pt x="2062" y="988"/>
                      <a:pt x="1964" y="939"/>
                    </a:cubicBezTo>
                    <a:lnTo>
                      <a:pt x="260" y="0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50"/>
              <p:cNvSpPr/>
              <p:nvPr/>
            </p:nvSpPr>
            <p:spPr>
              <a:xfrm>
                <a:off x="2879555" y="2223800"/>
                <a:ext cx="145729" cy="96655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3687" extrusionOk="0">
                    <a:moveTo>
                      <a:pt x="636" y="1"/>
                    </a:moveTo>
                    <a:lnTo>
                      <a:pt x="0" y="1156"/>
                    </a:lnTo>
                    <a:lnTo>
                      <a:pt x="4475" y="3610"/>
                    </a:lnTo>
                    <a:cubicBezTo>
                      <a:pt x="4572" y="3662"/>
                      <a:pt x="4676" y="3687"/>
                      <a:pt x="4780" y="3687"/>
                    </a:cubicBezTo>
                    <a:cubicBezTo>
                      <a:pt x="5018" y="3687"/>
                      <a:pt x="5254" y="3557"/>
                      <a:pt x="5385" y="3335"/>
                    </a:cubicBezTo>
                    <a:cubicBezTo>
                      <a:pt x="5558" y="3018"/>
                      <a:pt x="5428" y="2614"/>
                      <a:pt x="5111" y="2440"/>
                    </a:cubicBezTo>
                    <a:lnTo>
                      <a:pt x="636" y="1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50"/>
              <p:cNvSpPr/>
              <p:nvPr/>
            </p:nvSpPr>
            <p:spPr>
              <a:xfrm>
                <a:off x="2964701" y="2288132"/>
                <a:ext cx="56782" cy="32323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1233" extrusionOk="0">
                    <a:moveTo>
                      <a:pt x="275" y="1"/>
                    </a:moveTo>
                    <a:lnTo>
                      <a:pt x="0" y="477"/>
                    </a:lnTo>
                    <a:lnTo>
                      <a:pt x="1227" y="1156"/>
                    </a:lnTo>
                    <a:cubicBezTo>
                      <a:pt x="1324" y="1208"/>
                      <a:pt x="1428" y="1233"/>
                      <a:pt x="1532" y="1233"/>
                    </a:cubicBezTo>
                    <a:cubicBezTo>
                      <a:pt x="1770" y="1233"/>
                      <a:pt x="2006" y="1103"/>
                      <a:pt x="2137" y="881"/>
                    </a:cubicBezTo>
                    <a:cubicBezTo>
                      <a:pt x="2151" y="853"/>
                      <a:pt x="2166" y="824"/>
                      <a:pt x="2166" y="795"/>
                    </a:cubicBezTo>
                    <a:lnTo>
                      <a:pt x="2166" y="795"/>
                    </a:lnTo>
                    <a:cubicBezTo>
                      <a:pt x="2097" y="818"/>
                      <a:pt x="2025" y="829"/>
                      <a:pt x="1953" y="829"/>
                    </a:cubicBezTo>
                    <a:cubicBezTo>
                      <a:pt x="1845" y="829"/>
                      <a:pt x="1736" y="803"/>
                      <a:pt x="1632" y="752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50"/>
              <p:cNvSpPr/>
              <p:nvPr/>
            </p:nvSpPr>
            <p:spPr>
              <a:xfrm>
                <a:off x="2791761" y="2103080"/>
                <a:ext cx="185445" cy="168064"/>
              </a:xfrm>
              <a:custGeom>
                <a:avLst/>
                <a:gdLst/>
                <a:ahLst/>
                <a:cxnLst/>
                <a:rect l="l" t="t" r="r" b="b"/>
                <a:pathLst>
                  <a:path w="7074" h="6411" extrusionOk="0">
                    <a:moveTo>
                      <a:pt x="2209" y="1"/>
                    </a:moveTo>
                    <a:lnTo>
                      <a:pt x="0" y="3985"/>
                    </a:lnTo>
                    <a:lnTo>
                      <a:pt x="4519" y="6410"/>
                    </a:lnTo>
                    <a:lnTo>
                      <a:pt x="7074" y="1733"/>
                    </a:lnTo>
                    <a:lnTo>
                      <a:pt x="4836" y="780"/>
                    </a:lnTo>
                    <a:cubicBezTo>
                      <a:pt x="4815" y="773"/>
                      <a:pt x="4793" y="770"/>
                      <a:pt x="4773" y="770"/>
                    </a:cubicBezTo>
                    <a:cubicBezTo>
                      <a:pt x="4753" y="770"/>
                      <a:pt x="4735" y="773"/>
                      <a:pt x="4721" y="780"/>
                    </a:cubicBezTo>
                    <a:lnTo>
                      <a:pt x="3811" y="882"/>
                    </a:lnTo>
                    <a:cubicBezTo>
                      <a:pt x="3768" y="882"/>
                      <a:pt x="3725" y="882"/>
                      <a:pt x="3682" y="853"/>
                    </a:cubicBez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50"/>
              <p:cNvSpPr/>
              <p:nvPr/>
            </p:nvSpPr>
            <p:spPr>
              <a:xfrm>
                <a:off x="2774354" y="2035734"/>
                <a:ext cx="114691" cy="198316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7565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1271" y="7536"/>
                    </a:lnTo>
                    <a:cubicBezTo>
                      <a:pt x="1308" y="7554"/>
                      <a:pt x="1350" y="7564"/>
                      <a:pt x="1392" y="7564"/>
                    </a:cubicBezTo>
                    <a:cubicBezTo>
                      <a:pt x="1480" y="7564"/>
                      <a:pt x="1568" y="7522"/>
                      <a:pt x="1617" y="7435"/>
                    </a:cubicBezTo>
                    <a:lnTo>
                      <a:pt x="4302" y="2787"/>
                    </a:lnTo>
                    <a:cubicBezTo>
                      <a:pt x="4374" y="2671"/>
                      <a:pt x="4331" y="2512"/>
                      <a:pt x="4216" y="244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50"/>
              <p:cNvSpPr/>
              <p:nvPr/>
            </p:nvSpPr>
            <p:spPr>
              <a:xfrm>
                <a:off x="2774354" y="2035734"/>
                <a:ext cx="88580" cy="185445"/>
              </a:xfrm>
              <a:custGeom>
                <a:avLst/>
                <a:gdLst/>
                <a:ahLst/>
                <a:cxnLst/>
                <a:rect l="l" t="t" r="r" b="b"/>
                <a:pathLst>
                  <a:path w="3379" h="7074" extrusionOk="0">
                    <a:moveTo>
                      <a:pt x="0" y="0"/>
                    </a:moveTo>
                    <a:lnTo>
                      <a:pt x="0" y="6785"/>
                    </a:lnTo>
                    <a:lnTo>
                      <a:pt x="506" y="7074"/>
                    </a:lnTo>
                    <a:lnTo>
                      <a:pt x="3378" y="19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78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50"/>
              <p:cNvSpPr/>
              <p:nvPr/>
            </p:nvSpPr>
            <p:spPr>
              <a:xfrm>
                <a:off x="2774354" y="2175381"/>
                <a:ext cx="54894" cy="58669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238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1271" y="2209"/>
                    </a:lnTo>
                    <a:cubicBezTo>
                      <a:pt x="1308" y="2227"/>
                      <a:pt x="1350" y="2237"/>
                      <a:pt x="1392" y="2237"/>
                    </a:cubicBezTo>
                    <a:cubicBezTo>
                      <a:pt x="1480" y="2237"/>
                      <a:pt x="1568" y="2195"/>
                      <a:pt x="1617" y="2108"/>
                    </a:cubicBezTo>
                    <a:lnTo>
                      <a:pt x="2094" y="1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50"/>
              <p:cNvSpPr/>
              <p:nvPr/>
            </p:nvSpPr>
            <p:spPr>
              <a:xfrm>
                <a:off x="2774354" y="2175381"/>
                <a:ext cx="28784" cy="45798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747" extrusionOk="0">
                    <a:moveTo>
                      <a:pt x="0" y="0"/>
                    </a:moveTo>
                    <a:lnTo>
                      <a:pt x="0" y="1458"/>
                    </a:lnTo>
                    <a:lnTo>
                      <a:pt x="506" y="1747"/>
                    </a:lnTo>
                    <a:lnTo>
                      <a:pt x="1098" y="6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50"/>
              <p:cNvSpPr/>
              <p:nvPr/>
            </p:nvSpPr>
            <p:spPr>
              <a:xfrm>
                <a:off x="2829983" y="2199105"/>
                <a:ext cx="78357" cy="62811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96" extrusionOk="0">
                    <a:moveTo>
                      <a:pt x="2228" y="0"/>
                    </a:moveTo>
                    <a:cubicBezTo>
                      <a:pt x="2096" y="0"/>
                      <a:pt x="1963" y="40"/>
                      <a:pt x="1848" y="120"/>
                    </a:cubicBezTo>
                    <a:lnTo>
                      <a:pt x="376" y="1188"/>
                    </a:lnTo>
                    <a:cubicBezTo>
                      <a:pt x="73" y="1405"/>
                      <a:pt x="0" y="1823"/>
                      <a:pt x="217" y="2112"/>
                    </a:cubicBezTo>
                    <a:cubicBezTo>
                      <a:pt x="349" y="2297"/>
                      <a:pt x="556" y="2396"/>
                      <a:pt x="767" y="2396"/>
                    </a:cubicBezTo>
                    <a:cubicBezTo>
                      <a:pt x="901" y="2396"/>
                      <a:pt x="1037" y="2355"/>
                      <a:pt x="1155" y="2271"/>
                    </a:cubicBezTo>
                    <a:lnTo>
                      <a:pt x="2628" y="1203"/>
                    </a:lnTo>
                    <a:cubicBezTo>
                      <a:pt x="2916" y="986"/>
                      <a:pt x="2989" y="553"/>
                      <a:pt x="2758" y="264"/>
                    </a:cubicBezTo>
                    <a:cubicBezTo>
                      <a:pt x="2627" y="91"/>
                      <a:pt x="2429" y="0"/>
                      <a:pt x="222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50"/>
              <p:cNvSpPr/>
              <p:nvPr/>
            </p:nvSpPr>
            <p:spPr>
              <a:xfrm>
                <a:off x="2833390" y="2200337"/>
                <a:ext cx="74949" cy="6157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349" extrusionOk="0">
                    <a:moveTo>
                      <a:pt x="2353" y="1"/>
                    </a:moveTo>
                    <a:cubicBezTo>
                      <a:pt x="2454" y="290"/>
                      <a:pt x="2368" y="607"/>
                      <a:pt x="2122" y="780"/>
                    </a:cubicBezTo>
                    <a:lnTo>
                      <a:pt x="650" y="1849"/>
                    </a:lnTo>
                    <a:cubicBezTo>
                      <a:pt x="533" y="1939"/>
                      <a:pt x="393" y="1984"/>
                      <a:pt x="252" y="1984"/>
                    </a:cubicBezTo>
                    <a:cubicBezTo>
                      <a:pt x="167" y="1984"/>
                      <a:pt x="82" y="1968"/>
                      <a:pt x="0" y="1935"/>
                    </a:cubicBezTo>
                    <a:lnTo>
                      <a:pt x="0" y="1935"/>
                    </a:lnTo>
                    <a:cubicBezTo>
                      <a:pt x="114" y="2201"/>
                      <a:pt x="365" y="2348"/>
                      <a:pt x="622" y="2348"/>
                    </a:cubicBezTo>
                    <a:cubicBezTo>
                      <a:pt x="756" y="2348"/>
                      <a:pt x="892" y="2308"/>
                      <a:pt x="1011" y="2224"/>
                    </a:cubicBezTo>
                    <a:lnTo>
                      <a:pt x="2483" y="1156"/>
                    </a:lnTo>
                    <a:cubicBezTo>
                      <a:pt x="2786" y="939"/>
                      <a:pt x="2859" y="521"/>
                      <a:pt x="2628" y="217"/>
                    </a:cubicBezTo>
                    <a:cubicBezTo>
                      <a:pt x="2555" y="116"/>
                      <a:pt x="2454" y="44"/>
                      <a:pt x="2353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50"/>
              <p:cNvSpPr/>
              <p:nvPr/>
            </p:nvSpPr>
            <p:spPr>
              <a:xfrm>
                <a:off x="2859868" y="2226815"/>
                <a:ext cx="69653" cy="56546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157" extrusionOk="0">
                    <a:moveTo>
                      <a:pt x="1904" y="0"/>
                    </a:moveTo>
                    <a:cubicBezTo>
                      <a:pt x="1766" y="0"/>
                      <a:pt x="1626" y="43"/>
                      <a:pt x="1502" y="131"/>
                    </a:cubicBezTo>
                    <a:lnTo>
                      <a:pt x="376" y="940"/>
                    </a:lnTo>
                    <a:cubicBezTo>
                      <a:pt x="73" y="1156"/>
                      <a:pt x="1" y="1589"/>
                      <a:pt x="232" y="1892"/>
                    </a:cubicBezTo>
                    <a:cubicBezTo>
                      <a:pt x="362" y="2066"/>
                      <a:pt x="561" y="2156"/>
                      <a:pt x="761" y="2156"/>
                    </a:cubicBezTo>
                    <a:cubicBezTo>
                      <a:pt x="893" y="2156"/>
                      <a:pt x="1026" y="2117"/>
                      <a:pt x="1141" y="2037"/>
                    </a:cubicBezTo>
                    <a:lnTo>
                      <a:pt x="2282" y="1199"/>
                    </a:lnTo>
                    <a:cubicBezTo>
                      <a:pt x="2585" y="983"/>
                      <a:pt x="2657" y="550"/>
                      <a:pt x="2426" y="261"/>
                    </a:cubicBezTo>
                    <a:cubicBezTo>
                      <a:pt x="2298" y="90"/>
                      <a:pt x="2104" y="0"/>
                      <a:pt x="1904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50"/>
              <p:cNvSpPr/>
              <p:nvPr/>
            </p:nvSpPr>
            <p:spPr>
              <a:xfrm>
                <a:off x="2863669" y="2227968"/>
                <a:ext cx="65852" cy="5539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113" extrusionOk="0">
                    <a:moveTo>
                      <a:pt x="2007" y="1"/>
                    </a:moveTo>
                    <a:lnTo>
                      <a:pt x="2007" y="1"/>
                    </a:lnTo>
                    <a:cubicBezTo>
                      <a:pt x="2122" y="289"/>
                      <a:pt x="2021" y="607"/>
                      <a:pt x="1776" y="795"/>
                    </a:cubicBezTo>
                    <a:lnTo>
                      <a:pt x="635" y="1617"/>
                    </a:lnTo>
                    <a:cubicBezTo>
                      <a:pt x="520" y="1697"/>
                      <a:pt x="382" y="1739"/>
                      <a:pt x="247" y="1739"/>
                    </a:cubicBezTo>
                    <a:cubicBezTo>
                      <a:pt x="162" y="1739"/>
                      <a:pt x="78" y="1723"/>
                      <a:pt x="0" y="1690"/>
                    </a:cubicBezTo>
                    <a:lnTo>
                      <a:pt x="0" y="1690"/>
                    </a:lnTo>
                    <a:cubicBezTo>
                      <a:pt x="15" y="1747"/>
                      <a:pt x="44" y="1805"/>
                      <a:pt x="87" y="1848"/>
                    </a:cubicBezTo>
                    <a:cubicBezTo>
                      <a:pt x="217" y="2022"/>
                      <a:pt x="416" y="2112"/>
                      <a:pt x="616" y="2112"/>
                    </a:cubicBezTo>
                    <a:cubicBezTo>
                      <a:pt x="748" y="2112"/>
                      <a:pt x="881" y="2073"/>
                      <a:pt x="996" y="1993"/>
                    </a:cubicBezTo>
                    <a:lnTo>
                      <a:pt x="2151" y="1155"/>
                    </a:lnTo>
                    <a:cubicBezTo>
                      <a:pt x="2440" y="939"/>
                      <a:pt x="2512" y="506"/>
                      <a:pt x="2281" y="217"/>
                    </a:cubicBezTo>
                    <a:cubicBezTo>
                      <a:pt x="2209" y="116"/>
                      <a:pt x="2108" y="44"/>
                      <a:pt x="2007" y="1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50"/>
              <p:cNvSpPr/>
              <p:nvPr/>
            </p:nvSpPr>
            <p:spPr>
              <a:xfrm>
                <a:off x="2889779" y="2254734"/>
                <a:ext cx="60950" cy="50097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1911" extrusionOk="0">
                    <a:moveTo>
                      <a:pt x="1565" y="0"/>
                    </a:moveTo>
                    <a:cubicBezTo>
                      <a:pt x="1432" y="0"/>
                      <a:pt x="1299" y="40"/>
                      <a:pt x="1184" y="120"/>
                    </a:cubicBezTo>
                    <a:lnTo>
                      <a:pt x="361" y="697"/>
                    </a:lnTo>
                    <a:cubicBezTo>
                      <a:pt x="72" y="914"/>
                      <a:pt x="0" y="1333"/>
                      <a:pt x="217" y="1636"/>
                    </a:cubicBezTo>
                    <a:cubicBezTo>
                      <a:pt x="346" y="1817"/>
                      <a:pt x="547" y="1910"/>
                      <a:pt x="750" y="1910"/>
                    </a:cubicBezTo>
                    <a:cubicBezTo>
                      <a:pt x="887" y="1910"/>
                      <a:pt x="1024" y="1867"/>
                      <a:pt x="1141" y="1780"/>
                    </a:cubicBezTo>
                    <a:lnTo>
                      <a:pt x="1963" y="1203"/>
                    </a:lnTo>
                    <a:cubicBezTo>
                      <a:pt x="2252" y="972"/>
                      <a:pt x="2324" y="553"/>
                      <a:pt x="2108" y="264"/>
                    </a:cubicBezTo>
                    <a:cubicBezTo>
                      <a:pt x="1969" y="90"/>
                      <a:pt x="1767" y="0"/>
                      <a:pt x="1565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50"/>
              <p:cNvSpPr/>
              <p:nvPr/>
            </p:nvSpPr>
            <p:spPr>
              <a:xfrm>
                <a:off x="2893187" y="2255599"/>
                <a:ext cx="57542" cy="49468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1887" extrusionOk="0">
                    <a:moveTo>
                      <a:pt x="1660" y="0"/>
                    </a:moveTo>
                    <a:lnTo>
                      <a:pt x="1660" y="0"/>
                    </a:lnTo>
                    <a:cubicBezTo>
                      <a:pt x="1761" y="275"/>
                      <a:pt x="1660" y="592"/>
                      <a:pt x="1429" y="766"/>
                    </a:cubicBezTo>
                    <a:lnTo>
                      <a:pt x="606" y="1357"/>
                    </a:lnTo>
                    <a:cubicBezTo>
                      <a:pt x="491" y="1434"/>
                      <a:pt x="350" y="1479"/>
                      <a:pt x="209" y="1479"/>
                    </a:cubicBezTo>
                    <a:cubicBezTo>
                      <a:pt x="138" y="1479"/>
                      <a:pt x="68" y="1468"/>
                      <a:pt x="0" y="1444"/>
                    </a:cubicBezTo>
                    <a:lnTo>
                      <a:pt x="0" y="1444"/>
                    </a:lnTo>
                    <a:cubicBezTo>
                      <a:pt x="15" y="1502"/>
                      <a:pt x="58" y="1559"/>
                      <a:pt x="87" y="1603"/>
                    </a:cubicBezTo>
                    <a:cubicBezTo>
                      <a:pt x="219" y="1788"/>
                      <a:pt x="426" y="1887"/>
                      <a:pt x="636" y="1887"/>
                    </a:cubicBezTo>
                    <a:cubicBezTo>
                      <a:pt x="771" y="1887"/>
                      <a:pt x="907" y="1846"/>
                      <a:pt x="1025" y="1762"/>
                    </a:cubicBezTo>
                    <a:lnTo>
                      <a:pt x="1833" y="1170"/>
                    </a:lnTo>
                    <a:cubicBezTo>
                      <a:pt x="2137" y="953"/>
                      <a:pt x="2194" y="520"/>
                      <a:pt x="1978" y="231"/>
                    </a:cubicBezTo>
                    <a:cubicBezTo>
                      <a:pt x="1891" y="116"/>
                      <a:pt x="1790" y="44"/>
                      <a:pt x="1660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50"/>
              <p:cNvSpPr/>
              <p:nvPr/>
            </p:nvSpPr>
            <p:spPr>
              <a:xfrm>
                <a:off x="2919664" y="2281971"/>
                <a:ext cx="52246" cy="4427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1689" extrusionOk="0">
                    <a:moveTo>
                      <a:pt x="1233" y="1"/>
                    </a:moveTo>
                    <a:cubicBezTo>
                      <a:pt x="1100" y="1"/>
                      <a:pt x="967" y="40"/>
                      <a:pt x="852" y="120"/>
                    </a:cubicBezTo>
                    <a:lnTo>
                      <a:pt x="362" y="481"/>
                    </a:lnTo>
                    <a:cubicBezTo>
                      <a:pt x="58" y="698"/>
                      <a:pt x="1" y="1116"/>
                      <a:pt x="217" y="1405"/>
                    </a:cubicBezTo>
                    <a:cubicBezTo>
                      <a:pt x="349" y="1590"/>
                      <a:pt x="551" y="1689"/>
                      <a:pt x="757" y="1689"/>
                    </a:cubicBezTo>
                    <a:cubicBezTo>
                      <a:pt x="889" y="1689"/>
                      <a:pt x="1023" y="1648"/>
                      <a:pt x="1141" y="1564"/>
                    </a:cubicBezTo>
                    <a:lnTo>
                      <a:pt x="1632" y="1203"/>
                    </a:lnTo>
                    <a:cubicBezTo>
                      <a:pt x="1935" y="987"/>
                      <a:pt x="1993" y="553"/>
                      <a:pt x="1762" y="265"/>
                    </a:cubicBezTo>
                    <a:cubicBezTo>
                      <a:pt x="1631" y="91"/>
                      <a:pt x="1433" y="1"/>
                      <a:pt x="1233" y="1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50"/>
              <p:cNvSpPr/>
              <p:nvPr/>
            </p:nvSpPr>
            <p:spPr>
              <a:xfrm>
                <a:off x="2923072" y="2283229"/>
                <a:ext cx="48839" cy="43071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43" extrusionOk="0">
                    <a:moveTo>
                      <a:pt x="1343" y="0"/>
                    </a:moveTo>
                    <a:lnTo>
                      <a:pt x="1343" y="0"/>
                    </a:lnTo>
                    <a:cubicBezTo>
                      <a:pt x="1459" y="289"/>
                      <a:pt x="1358" y="606"/>
                      <a:pt x="1112" y="780"/>
                    </a:cubicBezTo>
                    <a:lnTo>
                      <a:pt x="636" y="1141"/>
                    </a:lnTo>
                    <a:cubicBezTo>
                      <a:pt x="520" y="1221"/>
                      <a:pt x="388" y="1262"/>
                      <a:pt x="253" y="1262"/>
                    </a:cubicBezTo>
                    <a:cubicBezTo>
                      <a:pt x="169" y="1262"/>
                      <a:pt x="84" y="1246"/>
                      <a:pt x="1" y="1213"/>
                    </a:cubicBezTo>
                    <a:lnTo>
                      <a:pt x="1" y="1213"/>
                    </a:lnTo>
                    <a:cubicBezTo>
                      <a:pt x="106" y="1482"/>
                      <a:pt x="360" y="1643"/>
                      <a:pt x="624" y="1643"/>
                    </a:cubicBezTo>
                    <a:cubicBezTo>
                      <a:pt x="756" y="1643"/>
                      <a:pt x="891" y="1603"/>
                      <a:pt x="1011" y="1516"/>
                    </a:cubicBezTo>
                    <a:lnTo>
                      <a:pt x="1502" y="1155"/>
                    </a:lnTo>
                    <a:cubicBezTo>
                      <a:pt x="1791" y="939"/>
                      <a:pt x="1863" y="520"/>
                      <a:pt x="1632" y="217"/>
                    </a:cubicBezTo>
                    <a:cubicBezTo>
                      <a:pt x="1560" y="116"/>
                      <a:pt x="1459" y="44"/>
                      <a:pt x="1343" y="0"/>
                    </a:cubicBez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9" name="Google Shape;2009;p50"/>
              <p:cNvSpPr/>
              <p:nvPr/>
            </p:nvSpPr>
            <p:spPr>
              <a:xfrm>
                <a:off x="2925353" y="2108768"/>
                <a:ext cx="75709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59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81" y="4432"/>
                    </a:cubicBezTo>
                    <a:cubicBezTo>
                      <a:pt x="1372" y="4432"/>
                      <a:pt x="1776" y="4042"/>
                      <a:pt x="1776" y="3552"/>
                    </a:cubicBezTo>
                    <a:lnTo>
                      <a:pt x="1776" y="2224"/>
                    </a:lnTo>
                    <a:lnTo>
                      <a:pt x="2887" y="1"/>
                    </a:ln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0" name="Google Shape;2010;p50"/>
              <p:cNvSpPr/>
              <p:nvPr/>
            </p:nvSpPr>
            <p:spPr>
              <a:xfrm>
                <a:off x="2925353" y="2108768"/>
                <a:ext cx="32192" cy="116211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433" extrusionOk="0">
                    <a:moveTo>
                      <a:pt x="621" y="1"/>
                    </a:moveTo>
                    <a:cubicBezTo>
                      <a:pt x="520" y="1"/>
                      <a:pt x="433" y="73"/>
                      <a:pt x="404" y="174"/>
                    </a:cubicBezTo>
                    <a:lnTo>
                      <a:pt x="0" y="1776"/>
                    </a:lnTo>
                    <a:lnTo>
                      <a:pt x="0" y="3552"/>
                    </a:lnTo>
                    <a:cubicBezTo>
                      <a:pt x="0" y="4042"/>
                      <a:pt x="404" y="4432"/>
                      <a:pt x="895" y="4432"/>
                    </a:cubicBezTo>
                    <a:cubicBezTo>
                      <a:pt x="996" y="4432"/>
                      <a:pt x="1112" y="4418"/>
                      <a:pt x="1227" y="4374"/>
                    </a:cubicBezTo>
                    <a:cubicBezTo>
                      <a:pt x="881" y="4230"/>
                      <a:pt x="664" y="3912"/>
                      <a:pt x="664" y="3552"/>
                    </a:cubicBezTo>
                    <a:lnTo>
                      <a:pt x="664" y="1776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rgbClr val="FFD4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11" name="Google Shape;2011;p50"/>
          <p:cNvGrpSpPr/>
          <p:nvPr/>
        </p:nvGrpSpPr>
        <p:grpSpPr>
          <a:xfrm>
            <a:off x="4186987" y="1945719"/>
            <a:ext cx="785100" cy="785100"/>
            <a:chOff x="4179450" y="1915150"/>
            <a:chExt cx="785100" cy="785100"/>
          </a:xfrm>
        </p:grpSpPr>
        <p:sp>
          <p:nvSpPr>
            <p:cNvPr id="2012" name="Google Shape;2012;p50"/>
            <p:cNvSpPr/>
            <p:nvPr/>
          </p:nvSpPr>
          <p:spPr>
            <a:xfrm>
              <a:off x="4179450" y="1915150"/>
              <a:ext cx="785100" cy="785100"/>
            </a:xfrm>
            <a:prstGeom prst="ellipse">
              <a:avLst/>
            </a:prstGeom>
            <a:solidFill>
              <a:srgbClr val="F39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3" name="Google Shape;2013;p50"/>
            <p:cNvGrpSpPr/>
            <p:nvPr/>
          </p:nvGrpSpPr>
          <p:grpSpPr>
            <a:xfrm>
              <a:off x="4320051" y="2067834"/>
              <a:ext cx="503919" cy="503915"/>
              <a:chOff x="4320051" y="2067834"/>
              <a:chExt cx="503919" cy="503915"/>
            </a:xfrm>
          </p:grpSpPr>
          <p:sp>
            <p:nvSpPr>
              <p:cNvPr id="2014" name="Google Shape;2014;p50"/>
              <p:cNvSpPr/>
              <p:nvPr/>
            </p:nvSpPr>
            <p:spPr>
              <a:xfrm>
                <a:off x="4320583" y="2067834"/>
                <a:ext cx="382028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2527" y="7103"/>
                    </a:lnTo>
                    <a:cubicBezTo>
                      <a:pt x="2772" y="7103"/>
                      <a:pt x="2989" y="6901"/>
                      <a:pt x="2989" y="6641"/>
                    </a:cubicBezTo>
                    <a:lnTo>
                      <a:pt x="2989" y="6179"/>
                    </a:lnTo>
                    <a:cubicBezTo>
                      <a:pt x="2989" y="5991"/>
                      <a:pt x="2902" y="5804"/>
                      <a:pt x="2758" y="5674"/>
                    </a:cubicBezTo>
                    <a:cubicBezTo>
                      <a:pt x="1848" y="4909"/>
                      <a:pt x="2382" y="3436"/>
                      <a:pt x="3566" y="3436"/>
                    </a:cubicBezTo>
                    <a:cubicBezTo>
                      <a:pt x="4750" y="3436"/>
                      <a:pt x="5284" y="4909"/>
                      <a:pt x="4360" y="5674"/>
                    </a:cubicBezTo>
                    <a:cubicBezTo>
                      <a:pt x="4216" y="5804"/>
                      <a:pt x="4129" y="5991"/>
                      <a:pt x="4129" y="6179"/>
                    </a:cubicBezTo>
                    <a:lnTo>
                      <a:pt x="4129" y="6655"/>
                    </a:lnTo>
                    <a:cubicBezTo>
                      <a:pt x="4129" y="6901"/>
                      <a:pt x="4331" y="7103"/>
                      <a:pt x="4591" y="7103"/>
                    </a:cubicBezTo>
                    <a:lnTo>
                      <a:pt x="7088" y="7103"/>
                    </a:lnTo>
                    <a:lnTo>
                      <a:pt x="7088" y="4577"/>
                    </a:lnTo>
                    <a:cubicBezTo>
                      <a:pt x="7088" y="4331"/>
                      <a:pt x="7290" y="4129"/>
                      <a:pt x="7550" y="4129"/>
                    </a:cubicBezTo>
                    <a:lnTo>
                      <a:pt x="8012" y="4129"/>
                    </a:lnTo>
                    <a:cubicBezTo>
                      <a:pt x="8214" y="4129"/>
                      <a:pt x="8402" y="4216"/>
                      <a:pt x="8532" y="4360"/>
                    </a:cubicBezTo>
                    <a:cubicBezTo>
                      <a:pt x="8795" y="4680"/>
                      <a:pt x="9150" y="4823"/>
                      <a:pt x="9499" y="4823"/>
                    </a:cubicBezTo>
                    <a:cubicBezTo>
                      <a:pt x="10143" y="4823"/>
                      <a:pt x="10769" y="4334"/>
                      <a:pt x="10769" y="3566"/>
                    </a:cubicBezTo>
                    <a:cubicBezTo>
                      <a:pt x="10769" y="2788"/>
                      <a:pt x="10142" y="2296"/>
                      <a:pt x="9496" y="2296"/>
                    </a:cubicBezTo>
                    <a:cubicBezTo>
                      <a:pt x="9148" y="2296"/>
                      <a:pt x="8795" y="2439"/>
                      <a:pt x="8532" y="2758"/>
                    </a:cubicBezTo>
                    <a:cubicBezTo>
                      <a:pt x="8402" y="2902"/>
                      <a:pt x="8214" y="2989"/>
                      <a:pt x="8012" y="2989"/>
                    </a:cubicBezTo>
                    <a:lnTo>
                      <a:pt x="7550" y="2989"/>
                    </a:lnTo>
                    <a:cubicBezTo>
                      <a:pt x="7305" y="2989"/>
                      <a:pt x="7088" y="2772"/>
                      <a:pt x="7088" y="2527"/>
                    </a:cubicBezTo>
                    <a:lnTo>
                      <a:pt x="7088" y="232"/>
                    </a:lnTo>
                    <a:cubicBezTo>
                      <a:pt x="7103" y="116"/>
                      <a:pt x="7002" y="1"/>
                      <a:pt x="6872" y="1"/>
                    </a:cubicBezTo>
                    <a:close/>
                  </a:path>
                </a:pathLst>
              </a:custGeom>
              <a:solidFill>
                <a:srgbClr val="5654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50"/>
              <p:cNvSpPr/>
              <p:nvPr/>
            </p:nvSpPr>
            <p:spPr>
              <a:xfrm>
                <a:off x="4572005" y="2067834"/>
                <a:ext cx="251954" cy="382028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10770" extrusionOk="0">
                    <a:moveTo>
                      <a:pt x="246" y="1"/>
                    </a:moveTo>
                    <a:cubicBezTo>
                      <a:pt x="116" y="1"/>
                      <a:pt x="15" y="102"/>
                      <a:pt x="15" y="232"/>
                    </a:cubicBezTo>
                    <a:lnTo>
                      <a:pt x="15" y="2512"/>
                    </a:lnTo>
                    <a:cubicBezTo>
                      <a:pt x="15" y="2772"/>
                      <a:pt x="217" y="2974"/>
                      <a:pt x="462" y="2974"/>
                    </a:cubicBezTo>
                    <a:lnTo>
                      <a:pt x="924" y="2974"/>
                    </a:lnTo>
                    <a:cubicBezTo>
                      <a:pt x="1126" y="2974"/>
                      <a:pt x="1314" y="2902"/>
                      <a:pt x="1444" y="2743"/>
                    </a:cubicBezTo>
                    <a:cubicBezTo>
                      <a:pt x="1705" y="2427"/>
                      <a:pt x="2056" y="2285"/>
                      <a:pt x="2402" y="2285"/>
                    </a:cubicBezTo>
                    <a:cubicBezTo>
                      <a:pt x="3050" y="2285"/>
                      <a:pt x="3681" y="2780"/>
                      <a:pt x="3681" y="3552"/>
                    </a:cubicBezTo>
                    <a:cubicBezTo>
                      <a:pt x="3681" y="4323"/>
                      <a:pt x="3050" y="4819"/>
                      <a:pt x="2402" y="4819"/>
                    </a:cubicBezTo>
                    <a:cubicBezTo>
                      <a:pt x="2056" y="4819"/>
                      <a:pt x="1705" y="4677"/>
                      <a:pt x="1444" y="4360"/>
                    </a:cubicBezTo>
                    <a:cubicBezTo>
                      <a:pt x="1314" y="4201"/>
                      <a:pt x="1126" y="4115"/>
                      <a:pt x="924" y="4115"/>
                    </a:cubicBezTo>
                    <a:lnTo>
                      <a:pt x="448" y="4115"/>
                    </a:lnTo>
                    <a:cubicBezTo>
                      <a:pt x="202" y="4115"/>
                      <a:pt x="0" y="4317"/>
                      <a:pt x="0" y="4577"/>
                    </a:cubicBezTo>
                    <a:lnTo>
                      <a:pt x="0" y="7103"/>
                    </a:lnTo>
                    <a:lnTo>
                      <a:pt x="2526" y="7103"/>
                    </a:lnTo>
                    <a:cubicBezTo>
                      <a:pt x="2772" y="7103"/>
                      <a:pt x="2974" y="7305"/>
                      <a:pt x="2974" y="7565"/>
                    </a:cubicBezTo>
                    <a:lnTo>
                      <a:pt x="2974" y="8012"/>
                    </a:lnTo>
                    <a:cubicBezTo>
                      <a:pt x="2988" y="8214"/>
                      <a:pt x="2902" y="8402"/>
                      <a:pt x="2743" y="8532"/>
                    </a:cubicBezTo>
                    <a:cubicBezTo>
                      <a:pt x="1833" y="9283"/>
                      <a:pt x="2368" y="10769"/>
                      <a:pt x="3551" y="10769"/>
                    </a:cubicBezTo>
                    <a:cubicBezTo>
                      <a:pt x="4735" y="10769"/>
                      <a:pt x="5269" y="9283"/>
                      <a:pt x="4360" y="8532"/>
                    </a:cubicBezTo>
                    <a:cubicBezTo>
                      <a:pt x="4201" y="8402"/>
                      <a:pt x="4114" y="8214"/>
                      <a:pt x="4129" y="8012"/>
                    </a:cubicBezTo>
                    <a:lnTo>
                      <a:pt x="4129" y="7550"/>
                    </a:lnTo>
                    <a:cubicBezTo>
                      <a:pt x="4129" y="7305"/>
                      <a:pt x="4331" y="7103"/>
                      <a:pt x="4576" y="7103"/>
                    </a:cubicBezTo>
                    <a:lnTo>
                      <a:pt x="6886" y="7103"/>
                    </a:lnTo>
                    <a:cubicBezTo>
                      <a:pt x="7001" y="7103"/>
                      <a:pt x="7102" y="7002"/>
                      <a:pt x="7102" y="6872"/>
                    </a:cubicBezTo>
                    <a:lnTo>
                      <a:pt x="7102" y="925"/>
                    </a:lnTo>
                    <a:cubicBezTo>
                      <a:pt x="7102" y="419"/>
                      <a:pt x="6698" y="1"/>
                      <a:pt x="6193" y="1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50"/>
              <p:cNvSpPr/>
              <p:nvPr/>
            </p:nvSpPr>
            <p:spPr>
              <a:xfrm>
                <a:off x="4441931" y="2319256"/>
                <a:ext cx="382039" cy="252493"/>
              </a:xfrm>
              <a:custGeom>
                <a:avLst/>
                <a:gdLst/>
                <a:ahLst/>
                <a:cxnLst/>
                <a:rect l="l" t="t" r="r" b="b"/>
                <a:pathLst>
                  <a:path w="10770" h="7118" extrusionOk="0">
                    <a:moveTo>
                      <a:pt x="3682" y="0"/>
                    </a:moveTo>
                    <a:lnTo>
                      <a:pt x="3682" y="2527"/>
                    </a:lnTo>
                    <a:cubicBezTo>
                      <a:pt x="3682" y="2786"/>
                      <a:pt x="3480" y="2989"/>
                      <a:pt x="3220" y="2989"/>
                    </a:cubicBezTo>
                    <a:lnTo>
                      <a:pt x="2758" y="2989"/>
                    </a:lnTo>
                    <a:cubicBezTo>
                      <a:pt x="2556" y="2989"/>
                      <a:pt x="2368" y="2902"/>
                      <a:pt x="2238" y="2743"/>
                    </a:cubicBezTo>
                    <a:cubicBezTo>
                      <a:pt x="1977" y="2426"/>
                      <a:pt x="1626" y="2285"/>
                      <a:pt x="1279" y="2285"/>
                    </a:cubicBezTo>
                    <a:cubicBezTo>
                      <a:pt x="632" y="2285"/>
                      <a:pt x="1" y="2780"/>
                      <a:pt x="1" y="3552"/>
                    </a:cubicBezTo>
                    <a:cubicBezTo>
                      <a:pt x="1" y="4323"/>
                      <a:pt x="632" y="4818"/>
                      <a:pt x="1279" y="4818"/>
                    </a:cubicBezTo>
                    <a:cubicBezTo>
                      <a:pt x="1626" y="4818"/>
                      <a:pt x="1977" y="4677"/>
                      <a:pt x="2238" y="4360"/>
                    </a:cubicBezTo>
                    <a:cubicBezTo>
                      <a:pt x="2368" y="4201"/>
                      <a:pt x="2556" y="4129"/>
                      <a:pt x="2758" y="4129"/>
                    </a:cubicBezTo>
                    <a:lnTo>
                      <a:pt x="3220" y="4129"/>
                    </a:lnTo>
                    <a:cubicBezTo>
                      <a:pt x="3465" y="4129"/>
                      <a:pt x="3667" y="4331"/>
                      <a:pt x="3667" y="4591"/>
                    </a:cubicBezTo>
                    <a:lnTo>
                      <a:pt x="3667" y="6872"/>
                    </a:lnTo>
                    <a:cubicBezTo>
                      <a:pt x="3667" y="7002"/>
                      <a:pt x="3768" y="7117"/>
                      <a:pt x="3913" y="7117"/>
                    </a:cubicBezTo>
                    <a:lnTo>
                      <a:pt x="9860" y="7117"/>
                    </a:lnTo>
                    <a:cubicBezTo>
                      <a:pt x="10365" y="7117"/>
                      <a:pt x="10769" y="6698"/>
                      <a:pt x="10769" y="6193"/>
                    </a:cubicBezTo>
                    <a:lnTo>
                      <a:pt x="10769" y="246"/>
                    </a:lnTo>
                    <a:cubicBezTo>
                      <a:pt x="10769" y="116"/>
                      <a:pt x="10668" y="15"/>
                      <a:pt x="10553" y="15"/>
                    </a:cubicBezTo>
                    <a:lnTo>
                      <a:pt x="8272" y="15"/>
                    </a:lnTo>
                    <a:cubicBezTo>
                      <a:pt x="8012" y="15"/>
                      <a:pt x="7810" y="217"/>
                      <a:pt x="7810" y="477"/>
                    </a:cubicBezTo>
                    <a:lnTo>
                      <a:pt x="7810" y="924"/>
                    </a:lnTo>
                    <a:cubicBezTo>
                      <a:pt x="7796" y="1126"/>
                      <a:pt x="7882" y="1314"/>
                      <a:pt x="8041" y="1444"/>
                    </a:cubicBezTo>
                    <a:cubicBezTo>
                      <a:pt x="8951" y="2195"/>
                      <a:pt x="8416" y="3681"/>
                      <a:pt x="7233" y="3681"/>
                    </a:cubicBezTo>
                    <a:cubicBezTo>
                      <a:pt x="6049" y="3681"/>
                      <a:pt x="5515" y="2195"/>
                      <a:pt x="6424" y="1444"/>
                    </a:cubicBezTo>
                    <a:cubicBezTo>
                      <a:pt x="6583" y="1314"/>
                      <a:pt x="6670" y="1126"/>
                      <a:pt x="6670" y="924"/>
                    </a:cubicBezTo>
                    <a:lnTo>
                      <a:pt x="6670" y="462"/>
                    </a:lnTo>
                    <a:cubicBezTo>
                      <a:pt x="6670" y="203"/>
                      <a:pt x="6453" y="0"/>
                      <a:pt x="6208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50"/>
              <p:cNvSpPr/>
              <p:nvPr/>
            </p:nvSpPr>
            <p:spPr>
              <a:xfrm>
                <a:off x="4320051" y="2189714"/>
                <a:ext cx="252493" cy="381507"/>
              </a:xfrm>
              <a:custGeom>
                <a:avLst/>
                <a:gdLst/>
                <a:ahLst/>
                <a:cxnLst/>
                <a:rect l="l" t="t" r="r" b="b"/>
                <a:pathLst>
                  <a:path w="7118" h="10755" extrusionOk="0">
                    <a:moveTo>
                      <a:pt x="3566" y="0"/>
                    </a:moveTo>
                    <a:cubicBezTo>
                      <a:pt x="2383" y="0"/>
                      <a:pt x="1849" y="1473"/>
                      <a:pt x="2758" y="2238"/>
                    </a:cubicBezTo>
                    <a:cubicBezTo>
                      <a:pt x="2917" y="2368"/>
                      <a:pt x="2989" y="2555"/>
                      <a:pt x="2989" y="2743"/>
                    </a:cubicBezTo>
                    <a:lnTo>
                      <a:pt x="2989" y="3205"/>
                    </a:lnTo>
                    <a:cubicBezTo>
                      <a:pt x="2989" y="3465"/>
                      <a:pt x="2787" y="3667"/>
                      <a:pt x="2527" y="3667"/>
                    </a:cubicBezTo>
                    <a:lnTo>
                      <a:pt x="246" y="3667"/>
                    </a:lnTo>
                    <a:cubicBezTo>
                      <a:pt x="238" y="3666"/>
                      <a:pt x="230" y="3665"/>
                      <a:pt x="222" y="3665"/>
                    </a:cubicBezTo>
                    <a:cubicBezTo>
                      <a:pt x="102" y="3665"/>
                      <a:pt x="1" y="3762"/>
                      <a:pt x="1" y="3883"/>
                    </a:cubicBezTo>
                    <a:lnTo>
                      <a:pt x="1" y="9845"/>
                    </a:lnTo>
                    <a:cubicBezTo>
                      <a:pt x="1" y="10350"/>
                      <a:pt x="405" y="10755"/>
                      <a:pt x="925" y="10755"/>
                    </a:cubicBezTo>
                    <a:lnTo>
                      <a:pt x="6872" y="10755"/>
                    </a:lnTo>
                    <a:cubicBezTo>
                      <a:pt x="7002" y="10755"/>
                      <a:pt x="7103" y="10654"/>
                      <a:pt x="7103" y="10524"/>
                    </a:cubicBezTo>
                    <a:lnTo>
                      <a:pt x="7103" y="8257"/>
                    </a:lnTo>
                    <a:cubicBezTo>
                      <a:pt x="7103" y="7997"/>
                      <a:pt x="6901" y="7795"/>
                      <a:pt x="6641" y="7795"/>
                    </a:cubicBezTo>
                    <a:lnTo>
                      <a:pt x="6194" y="7795"/>
                    </a:lnTo>
                    <a:cubicBezTo>
                      <a:pt x="5992" y="7795"/>
                      <a:pt x="5804" y="7882"/>
                      <a:pt x="5674" y="8026"/>
                    </a:cubicBezTo>
                    <a:cubicBezTo>
                      <a:pt x="5408" y="8343"/>
                      <a:pt x="5055" y="8485"/>
                      <a:pt x="4709" y="8485"/>
                    </a:cubicBezTo>
                    <a:cubicBezTo>
                      <a:pt x="4062" y="8485"/>
                      <a:pt x="3437" y="7989"/>
                      <a:pt x="3437" y="7218"/>
                    </a:cubicBezTo>
                    <a:cubicBezTo>
                      <a:pt x="3437" y="6450"/>
                      <a:pt x="4057" y="5955"/>
                      <a:pt x="4701" y="5955"/>
                    </a:cubicBezTo>
                    <a:cubicBezTo>
                      <a:pt x="5050" y="5955"/>
                      <a:pt x="5406" y="6100"/>
                      <a:pt x="5674" y="6424"/>
                    </a:cubicBezTo>
                    <a:cubicBezTo>
                      <a:pt x="5804" y="6568"/>
                      <a:pt x="5992" y="6655"/>
                      <a:pt x="6194" y="6655"/>
                    </a:cubicBezTo>
                    <a:lnTo>
                      <a:pt x="6656" y="6655"/>
                    </a:lnTo>
                    <a:cubicBezTo>
                      <a:pt x="6916" y="6655"/>
                      <a:pt x="7118" y="6453"/>
                      <a:pt x="7118" y="6193"/>
                    </a:cubicBezTo>
                    <a:lnTo>
                      <a:pt x="7118" y="3667"/>
                    </a:lnTo>
                    <a:lnTo>
                      <a:pt x="4591" y="3667"/>
                    </a:lnTo>
                    <a:cubicBezTo>
                      <a:pt x="4346" y="3667"/>
                      <a:pt x="4129" y="3465"/>
                      <a:pt x="4129" y="3219"/>
                    </a:cubicBezTo>
                    <a:lnTo>
                      <a:pt x="4129" y="2743"/>
                    </a:lnTo>
                    <a:cubicBezTo>
                      <a:pt x="4129" y="2555"/>
                      <a:pt x="4216" y="2368"/>
                      <a:pt x="4375" y="2238"/>
                    </a:cubicBezTo>
                    <a:cubicBezTo>
                      <a:pt x="5284" y="1473"/>
                      <a:pt x="4750" y="0"/>
                      <a:pt x="3566" y="0"/>
                    </a:cubicBezTo>
                    <a:close/>
                  </a:path>
                </a:pathLst>
              </a:custGeom>
              <a:solidFill>
                <a:srgbClr val="878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878CF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50"/>
              <p:cNvSpPr/>
              <p:nvPr/>
            </p:nvSpPr>
            <p:spPr>
              <a:xfrm>
                <a:off x="4320583" y="2319256"/>
                <a:ext cx="56862" cy="251961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231" y="0"/>
                    </a:moveTo>
                    <a:cubicBezTo>
                      <a:pt x="101" y="0"/>
                      <a:pt x="0" y="101"/>
                      <a:pt x="0" y="231"/>
                    </a:cubicBezTo>
                    <a:lnTo>
                      <a:pt x="0" y="6193"/>
                    </a:lnTo>
                    <a:cubicBezTo>
                      <a:pt x="0" y="6698"/>
                      <a:pt x="405" y="7103"/>
                      <a:pt x="910" y="7103"/>
                    </a:cubicBezTo>
                    <a:lnTo>
                      <a:pt x="1603" y="7103"/>
                    </a:lnTo>
                    <a:cubicBezTo>
                      <a:pt x="1097" y="7103"/>
                      <a:pt x="693" y="6698"/>
                      <a:pt x="693" y="6193"/>
                    </a:cubicBezTo>
                    <a:lnTo>
                      <a:pt x="693" y="231"/>
                    </a:lnTo>
                    <a:cubicBezTo>
                      <a:pt x="693" y="101"/>
                      <a:pt x="794" y="0"/>
                      <a:pt x="924" y="0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50"/>
              <p:cNvSpPr/>
              <p:nvPr/>
            </p:nvSpPr>
            <p:spPr>
              <a:xfrm>
                <a:off x="4385709" y="2190033"/>
                <a:ext cx="69063" cy="129755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3658" extrusionOk="0">
                    <a:moveTo>
                      <a:pt x="1714" y="0"/>
                    </a:moveTo>
                    <a:cubicBezTo>
                      <a:pt x="590" y="0"/>
                      <a:pt x="1" y="1444"/>
                      <a:pt x="907" y="2229"/>
                    </a:cubicBezTo>
                    <a:cubicBezTo>
                      <a:pt x="1066" y="2359"/>
                      <a:pt x="1138" y="2546"/>
                      <a:pt x="1138" y="2748"/>
                    </a:cubicBezTo>
                    <a:lnTo>
                      <a:pt x="1138" y="3196"/>
                    </a:lnTo>
                    <a:cubicBezTo>
                      <a:pt x="1138" y="3456"/>
                      <a:pt x="936" y="3658"/>
                      <a:pt x="676" y="3658"/>
                    </a:cubicBezTo>
                    <a:lnTo>
                      <a:pt x="1138" y="3658"/>
                    </a:lnTo>
                    <a:cubicBezTo>
                      <a:pt x="1398" y="3658"/>
                      <a:pt x="1600" y="3456"/>
                      <a:pt x="1600" y="3196"/>
                    </a:cubicBezTo>
                    <a:lnTo>
                      <a:pt x="1600" y="2734"/>
                    </a:lnTo>
                    <a:cubicBezTo>
                      <a:pt x="1600" y="2546"/>
                      <a:pt x="1513" y="2359"/>
                      <a:pt x="1369" y="2229"/>
                    </a:cubicBezTo>
                    <a:cubicBezTo>
                      <a:pt x="561" y="1536"/>
                      <a:pt x="893" y="222"/>
                      <a:pt x="1946" y="20"/>
                    </a:cubicBezTo>
                    <a:cubicBezTo>
                      <a:pt x="1867" y="7"/>
                      <a:pt x="1789" y="0"/>
                      <a:pt x="1714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50"/>
              <p:cNvSpPr/>
              <p:nvPr/>
            </p:nvSpPr>
            <p:spPr>
              <a:xfrm>
                <a:off x="4320583" y="2067834"/>
                <a:ext cx="56861" cy="25195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7103" extrusionOk="0">
                    <a:moveTo>
                      <a:pt x="910" y="1"/>
                    </a:moveTo>
                    <a:cubicBezTo>
                      <a:pt x="405" y="1"/>
                      <a:pt x="0" y="405"/>
                      <a:pt x="0" y="925"/>
                    </a:cubicBezTo>
                    <a:lnTo>
                      <a:pt x="0" y="6872"/>
                    </a:lnTo>
                    <a:cubicBezTo>
                      <a:pt x="0" y="7002"/>
                      <a:pt x="101" y="7103"/>
                      <a:pt x="231" y="7103"/>
                    </a:cubicBezTo>
                    <a:lnTo>
                      <a:pt x="910" y="7103"/>
                    </a:lnTo>
                    <a:cubicBezTo>
                      <a:pt x="794" y="7103"/>
                      <a:pt x="693" y="7002"/>
                      <a:pt x="693" y="6872"/>
                    </a:cubicBezTo>
                    <a:lnTo>
                      <a:pt x="693" y="925"/>
                    </a:lnTo>
                    <a:cubicBezTo>
                      <a:pt x="693" y="405"/>
                      <a:pt x="1097" y="1"/>
                      <a:pt x="1603" y="1"/>
                    </a:cubicBezTo>
                    <a:close/>
                  </a:path>
                </a:pathLst>
              </a:custGeom>
              <a:solidFill>
                <a:srgbClr val="6765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50"/>
              <p:cNvSpPr/>
              <p:nvPr/>
            </p:nvSpPr>
            <p:spPr>
              <a:xfrm>
                <a:off x="4665686" y="2148567"/>
                <a:ext cx="60976" cy="90062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2539" extrusionOk="0">
                    <a:moveTo>
                      <a:pt x="347" y="0"/>
                    </a:moveTo>
                    <a:cubicBezTo>
                      <a:pt x="233" y="0"/>
                      <a:pt x="116" y="16"/>
                      <a:pt x="1" y="49"/>
                    </a:cubicBezTo>
                    <a:cubicBezTo>
                      <a:pt x="1343" y="323"/>
                      <a:pt x="1343" y="2228"/>
                      <a:pt x="15" y="2517"/>
                    </a:cubicBezTo>
                    <a:cubicBezTo>
                      <a:pt x="87" y="2532"/>
                      <a:pt x="163" y="2539"/>
                      <a:pt x="241" y="2539"/>
                    </a:cubicBezTo>
                    <a:cubicBezTo>
                      <a:pt x="318" y="2539"/>
                      <a:pt x="398" y="2532"/>
                      <a:pt x="477" y="2517"/>
                    </a:cubicBezTo>
                    <a:cubicBezTo>
                      <a:pt x="1213" y="2445"/>
                      <a:pt x="1719" y="1752"/>
                      <a:pt x="1589" y="1016"/>
                    </a:cubicBezTo>
                    <a:cubicBezTo>
                      <a:pt x="1468" y="412"/>
                      <a:pt x="933" y="0"/>
                      <a:pt x="34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50"/>
              <p:cNvSpPr/>
              <p:nvPr/>
            </p:nvSpPr>
            <p:spPr>
              <a:xfrm>
                <a:off x="4572502" y="2067834"/>
                <a:ext cx="32315" cy="106024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2527"/>
                    </a:lnTo>
                    <a:cubicBezTo>
                      <a:pt x="1" y="2772"/>
                      <a:pt x="203" y="2974"/>
                      <a:pt x="448" y="2989"/>
                    </a:cubicBezTo>
                    <a:lnTo>
                      <a:pt x="910" y="2989"/>
                    </a:lnTo>
                    <a:cubicBezTo>
                      <a:pt x="665" y="2974"/>
                      <a:pt x="448" y="2772"/>
                      <a:pt x="448" y="2527"/>
                    </a:cubicBezTo>
                    <a:lnTo>
                      <a:pt x="448" y="232"/>
                    </a:lnTo>
                    <a:cubicBezTo>
                      <a:pt x="448" y="102"/>
                      <a:pt x="549" y="1"/>
                      <a:pt x="679" y="1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50"/>
              <p:cNvSpPr/>
              <p:nvPr/>
            </p:nvSpPr>
            <p:spPr>
              <a:xfrm>
                <a:off x="4572502" y="2214296"/>
                <a:ext cx="32315" cy="105492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74" extrusionOk="0">
                    <a:moveTo>
                      <a:pt x="448" y="0"/>
                    </a:moveTo>
                    <a:cubicBezTo>
                      <a:pt x="203" y="0"/>
                      <a:pt x="1" y="202"/>
                      <a:pt x="1" y="448"/>
                    </a:cubicBezTo>
                    <a:lnTo>
                      <a:pt x="1" y="2974"/>
                    </a:lnTo>
                    <a:lnTo>
                      <a:pt x="448" y="2974"/>
                    </a:lnTo>
                    <a:lnTo>
                      <a:pt x="448" y="448"/>
                    </a:lnTo>
                    <a:cubicBezTo>
                      <a:pt x="448" y="202"/>
                      <a:pt x="665" y="0"/>
                      <a:pt x="910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50"/>
              <p:cNvSpPr/>
              <p:nvPr/>
            </p:nvSpPr>
            <p:spPr>
              <a:xfrm>
                <a:off x="4641104" y="2319752"/>
                <a:ext cx="65092" cy="12986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3661" extrusionOk="0">
                    <a:moveTo>
                      <a:pt x="578" y="1"/>
                    </a:moveTo>
                    <a:cubicBezTo>
                      <a:pt x="824" y="1"/>
                      <a:pt x="1026" y="203"/>
                      <a:pt x="1026" y="463"/>
                    </a:cubicBezTo>
                    <a:lnTo>
                      <a:pt x="1026" y="925"/>
                    </a:lnTo>
                    <a:cubicBezTo>
                      <a:pt x="1026" y="1127"/>
                      <a:pt x="939" y="1314"/>
                      <a:pt x="795" y="1444"/>
                    </a:cubicBezTo>
                    <a:cubicBezTo>
                      <a:pt x="1" y="2108"/>
                      <a:pt x="319" y="3408"/>
                      <a:pt x="1329" y="3639"/>
                    </a:cubicBezTo>
                    <a:cubicBezTo>
                      <a:pt x="1416" y="3653"/>
                      <a:pt x="1499" y="3660"/>
                      <a:pt x="1582" y="3660"/>
                    </a:cubicBezTo>
                    <a:cubicBezTo>
                      <a:pt x="1665" y="3660"/>
                      <a:pt x="1748" y="3653"/>
                      <a:pt x="1834" y="3639"/>
                    </a:cubicBezTo>
                    <a:lnTo>
                      <a:pt x="1791" y="3624"/>
                    </a:lnTo>
                    <a:cubicBezTo>
                      <a:pt x="780" y="3393"/>
                      <a:pt x="463" y="2108"/>
                      <a:pt x="1257" y="1430"/>
                    </a:cubicBezTo>
                    <a:cubicBezTo>
                      <a:pt x="1401" y="1314"/>
                      <a:pt x="1488" y="1112"/>
                      <a:pt x="1488" y="925"/>
                    </a:cubicBezTo>
                    <a:lnTo>
                      <a:pt x="1488" y="463"/>
                    </a:lnTo>
                    <a:cubicBezTo>
                      <a:pt x="1488" y="203"/>
                      <a:pt x="1286" y="1"/>
                      <a:pt x="1026" y="1"/>
                    </a:cubicBezTo>
                    <a:close/>
                  </a:path>
                </a:pathLst>
              </a:custGeom>
              <a:solidFill>
                <a:srgbClr val="D6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50"/>
              <p:cNvSpPr/>
              <p:nvPr/>
            </p:nvSpPr>
            <p:spPr>
              <a:xfrm>
                <a:off x="4556114" y="2319256"/>
                <a:ext cx="32315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911" h="2989" extrusionOk="0">
                    <a:moveTo>
                      <a:pt x="448" y="0"/>
                    </a:moveTo>
                    <a:lnTo>
                      <a:pt x="448" y="2527"/>
                    </a:lnTo>
                    <a:cubicBezTo>
                      <a:pt x="448" y="2786"/>
                      <a:pt x="246" y="2989"/>
                      <a:pt x="1" y="2989"/>
                    </a:cubicBezTo>
                    <a:lnTo>
                      <a:pt x="463" y="2989"/>
                    </a:lnTo>
                    <a:cubicBezTo>
                      <a:pt x="708" y="2989"/>
                      <a:pt x="910" y="2786"/>
                      <a:pt x="910" y="2527"/>
                    </a:cubicBezTo>
                    <a:lnTo>
                      <a:pt x="910" y="0"/>
                    </a:lnTo>
                    <a:close/>
                  </a:path>
                </a:pathLst>
              </a:custGeom>
              <a:solidFill>
                <a:srgbClr val="D6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50"/>
              <p:cNvSpPr/>
              <p:nvPr/>
            </p:nvSpPr>
            <p:spPr>
              <a:xfrm>
                <a:off x="4433737" y="2400911"/>
                <a:ext cx="61474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540" extrusionOk="0">
                    <a:moveTo>
                      <a:pt x="1487" y="1"/>
                    </a:moveTo>
                    <a:cubicBezTo>
                      <a:pt x="1412" y="1"/>
                      <a:pt x="1336" y="8"/>
                      <a:pt x="1256" y="23"/>
                    </a:cubicBezTo>
                    <a:cubicBezTo>
                      <a:pt x="520" y="95"/>
                      <a:pt x="1" y="788"/>
                      <a:pt x="145" y="1509"/>
                    </a:cubicBezTo>
                    <a:cubicBezTo>
                      <a:pt x="254" y="2126"/>
                      <a:pt x="787" y="2540"/>
                      <a:pt x="1382" y="2540"/>
                    </a:cubicBezTo>
                    <a:cubicBezTo>
                      <a:pt x="1497" y="2540"/>
                      <a:pt x="1615" y="2524"/>
                      <a:pt x="1733" y="2491"/>
                    </a:cubicBezTo>
                    <a:cubicBezTo>
                      <a:pt x="1026" y="2361"/>
                      <a:pt x="578" y="1683"/>
                      <a:pt x="737" y="990"/>
                    </a:cubicBezTo>
                    <a:cubicBezTo>
                      <a:pt x="838" y="499"/>
                      <a:pt x="1228" y="109"/>
                      <a:pt x="1718" y="23"/>
                    </a:cubicBezTo>
                    <a:cubicBezTo>
                      <a:pt x="1639" y="8"/>
                      <a:pt x="1563" y="1"/>
                      <a:pt x="1487" y="1"/>
                    </a:cubicBezTo>
                    <a:close/>
                  </a:path>
                </a:pathLst>
              </a:custGeom>
              <a:solidFill>
                <a:srgbClr val="B1B2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50"/>
              <p:cNvSpPr/>
              <p:nvPr/>
            </p:nvSpPr>
            <p:spPr>
              <a:xfrm>
                <a:off x="4556114" y="2465682"/>
                <a:ext cx="40510" cy="105531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2975" extrusionOk="0">
                    <a:moveTo>
                      <a:pt x="1" y="1"/>
                    </a:moveTo>
                    <a:cubicBezTo>
                      <a:pt x="246" y="1"/>
                      <a:pt x="448" y="203"/>
                      <a:pt x="448" y="463"/>
                    </a:cubicBezTo>
                    <a:lnTo>
                      <a:pt x="448" y="2744"/>
                    </a:lnTo>
                    <a:cubicBezTo>
                      <a:pt x="448" y="2874"/>
                      <a:pt x="549" y="2975"/>
                      <a:pt x="679" y="2975"/>
                    </a:cubicBezTo>
                    <a:lnTo>
                      <a:pt x="1141" y="2975"/>
                    </a:lnTo>
                    <a:cubicBezTo>
                      <a:pt x="1011" y="2975"/>
                      <a:pt x="910" y="2874"/>
                      <a:pt x="910" y="2744"/>
                    </a:cubicBezTo>
                    <a:lnTo>
                      <a:pt x="910" y="463"/>
                    </a:lnTo>
                    <a:cubicBezTo>
                      <a:pt x="910" y="203"/>
                      <a:pt x="708" y="1"/>
                      <a:pt x="448" y="1"/>
                    </a:cubicBezTo>
                    <a:close/>
                  </a:path>
                </a:pathLst>
              </a:custGeom>
              <a:solidFill>
                <a:srgbClr val="D6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28" name="Google Shape;2028;p50"/>
          <p:cNvGrpSpPr/>
          <p:nvPr/>
        </p:nvGrpSpPr>
        <p:grpSpPr>
          <a:xfrm>
            <a:off x="4256883" y="1154262"/>
            <a:ext cx="572701" cy="572700"/>
            <a:chOff x="6839250" y="1915150"/>
            <a:chExt cx="785100" cy="785100"/>
          </a:xfrm>
        </p:grpSpPr>
        <p:sp>
          <p:nvSpPr>
            <p:cNvPr id="2029" name="Google Shape;2029;p50"/>
            <p:cNvSpPr/>
            <p:nvPr/>
          </p:nvSpPr>
          <p:spPr>
            <a:xfrm>
              <a:off x="6839250" y="1915150"/>
              <a:ext cx="785100" cy="785100"/>
            </a:xfrm>
            <a:prstGeom prst="ellipse">
              <a:avLst/>
            </a:prstGeom>
            <a:solidFill>
              <a:srgbClr val="FCE6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0" name="Google Shape;2030;p50"/>
            <p:cNvGrpSpPr/>
            <p:nvPr/>
          </p:nvGrpSpPr>
          <p:grpSpPr>
            <a:xfrm>
              <a:off x="6983008" y="2092915"/>
              <a:ext cx="481670" cy="479735"/>
              <a:chOff x="4652476" y="2898915"/>
              <a:chExt cx="386015" cy="384495"/>
            </a:xfrm>
          </p:grpSpPr>
          <p:sp>
            <p:nvSpPr>
              <p:cNvPr id="2031" name="Google Shape;2031;p50"/>
              <p:cNvSpPr/>
              <p:nvPr/>
            </p:nvSpPr>
            <p:spPr>
              <a:xfrm>
                <a:off x="4842456" y="3088895"/>
                <a:ext cx="60190" cy="60190"/>
              </a:xfrm>
              <a:custGeom>
                <a:avLst/>
                <a:gdLst/>
                <a:ahLst/>
                <a:cxnLst/>
                <a:rect l="l" t="t" r="r" b="b"/>
                <a:pathLst>
                  <a:path w="2296" h="2296" extrusionOk="0">
                    <a:moveTo>
                      <a:pt x="592" y="0"/>
                    </a:moveTo>
                    <a:lnTo>
                      <a:pt x="0" y="592"/>
                    </a:lnTo>
                    <a:lnTo>
                      <a:pt x="1704" y="2295"/>
                    </a:lnTo>
                    <a:lnTo>
                      <a:pt x="2295" y="1703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4652476" y="2898915"/>
                <a:ext cx="247889" cy="247889"/>
              </a:xfrm>
              <a:custGeom>
                <a:avLst/>
                <a:gdLst/>
                <a:ahLst/>
                <a:cxnLst/>
                <a:rect l="l" t="t" r="r" b="b"/>
                <a:pathLst>
                  <a:path w="9456" h="9456" extrusionOk="0">
                    <a:moveTo>
                      <a:pt x="4721" y="1"/>
                    </a:moveTo>
                    <a:cubicBezTo>
                      <a:pt x="2108" y="1"/>
                      <a:pt x="1" y="2108"/>
                      <a:pt x="1" y="4721"/>
                    </a:cubicBezTo>
                    <a:cubicBezTo>
                      <a:pt x="1" y="7334"/>
                      <a:pt x="2108" y="9456"/>
                      <a:pt x="4721" y="9456"/>
                    </a:cubicBezTo>
                    <a:cubicBezTo>
                      <a:pt x="7334" y="9456"/>
                      <a:pt x="9456" y="7334"/>
                      <a:pt x="9456" y="4721"/>
                    </a:cubicBezTo>
                    <a:cubicBezTo>
                      <a:pt x="9456" y="2108"/>
                      <a:pt x="7334" y="1"/>
                      <a:pt x="4721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4680866" y="2927306"/>
                <a:ext cx="191134" cy="191134"/>
              </a:xfrm>
              <a:custGeom>
                <a:avLst/>
                <a:gdLst/>
                <a:ahLst/>
                <a:cxnLst/>
                <a:rect l="l" t="t" r="r" b="b"/>
                <a:pathLst>
                  <a:path w="7291" h="7291" extrusionOk="0">
                    <a:moveTo>
                      <a:pt x="3638" y="0"/>
                    </a:moveTo>
                    <a:cubicBezTo>
                      <a:pt x="1632" y="0"/>
                      <a:pt x="0" y="1631"/>
                      <a:pt x="0" y="3638"/>
                    </a:cubicBezTo>
                    <a:cubicBezTo>
                      <a:pt x="0" y="5659"/>
                      <a:pt x="1632" y="7290"/>
                      <a:pt x="3638" y="7290"/>
                    </a:cubicBezTo>
                    <a:cubicBezTo>
                      <a:pt x="5659" y="7290"/>
                      <a:pt x="7290" y="5659"/>
                      <a:pt x="7290" y="3638"/>
                    </a:cubicBezTo>
                    <a:cubicBezTo>
                      <a:pt x="7290" y="1631"/>
                      <a:pt x="5659" y="0"/>
                      <a:pt x="3638" y="0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4869693" y="3117653"/>
                <a:ext cx="168798" cy="16575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6323" extrusionOk="0">
                    <a:moveTo>
                      <a:pt x="1293" y="0"/>
                    </a:moveTo>
                    <a:cubicBezTo>
                      <a:pt x="1145" y="0"/>
                      <a:pt x="997" y="58"/>
                      <a:pt x="881" y="173"/>
                    </a:cubicBezTo>
                    <a:lnTo>
                      <a:pt x="232" y="823"/>
                    </a:lnTo>
                    <a:cubicBezTo>
                      <a:pt x="1" y="1054"/>
                      <a:pt x="1" y="1415"/>
                      <a:pt x="232" y="1646"/>
                    </a:cubicBezTo>
                    <a:lnTo>
                      <a:pt x="4735" y="6150"/>
                    </a:lnTo>
                    <a:cubicBezTo>
                      <a:pt x="4851" y="6265"/>
                      <a:pt x="4999" y="6323"/>
                      <a:pt x="5147" y="6323"/>
                    </a:cubicBezTo>
                    <a:cubicBezTo>
                      <a:pt x="5295" y="6323"/>
                      <a:pt x="5443" y="6265"/>
                      <a:pt x="5558" y="6150"/>
                    </a:cubicBezTo>
                    <a:lnTo>
                      <a:pt x="6208" y="5500"/>
                    </a:lnTo>
                    <a:cubicBezTo>
                      <a:pt x="6439" y="5269"/>
                      <a:pt x="6439" y="4908"/>
                      <a:pt x="6208" y="4677"/>
                    </a:cubicBezTo>
                    <a:lnTo>
                      <a:pt x="1704" y="173"/>
                    </a:lnTo>
                    <a:cubicBezTo>
                      <a:pt x="1588" y="58"/>
                      <a:pt x="1441" y="0"/>
                      <a:pt x="1293" y="0"/>
                    </a:cubicBezTo>
                    <a:close/>
                  </a:path>
                </a:pathLst>
              </a:custGeom>
              <a:solidFill>
                <a:srgbClr val="EC82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4881437" y="3118020"/>
                <a:ext cx="157054" cy="155560"/>
              </a:xfrm>
              <a:custGeom>
                <a:avLst/>
                <a:gdLst/>
                <a:ahLst/>
                <a:cxnLst/>
                <a:rect l="l" t="t" r="r" b="b"/>
                <a:pathLst>
                  <a:path w="5991" h="5934" extrusionOk="0">
                    <a:moveTo>
                      <a:pt x="25" y="582"/>
                    </a:moveTo>
                    <a:cubicBezTo>
                      <a:pt x="17" y="590"/>
                      <a:pt x="8" y="598"/>
                      <a:pt x="0" y="607"/>
                    </a:cubicBezTo>
                    <a:lnTo>
                      <a:pt x="25" y="582"/>
                    </a:lnTo>
                    <a:close/>
                    <a:moveTo>
                      <a:pt x="845" y="1"/>
                    </a:moveTo>
                    <a:cubicBezTo>
                      <a:pt x="697" y="1"/>
                      <a:pt x="549" y="58"/>
                      <a:pt x="433" y="174"/>
                    </a:cubicBezTo>
                    <a:lnTo>
                      <a:pt x="25" y="582"/>
                    </a:lnTo>
                    <a:lnTo>
                      <a:pt x="25" y="582"/>
                    </a:lnTo>
                    <a:cubicBezTo>
                      <a:pt x="131" y="483"/>
                      <a:pt x="267" y="434"/>
                      <a:pt x="404" y="434"/>
                    </a:cubicBezTo>
                    <a:cubicBezTo>
                      <a:pt x="552" y="434"/>
                      <a:pt x="700" y="491"/>
                      <a:pt x="808" y="607"/>
                    </a:cubicBezTo>
                    <a:lnTo>
                      <a:pt x="5327" y="5111"/>
                    </a:lnTo>
                    <a:cubicBezTo>
                      <a:pt x="5543" y="5342"/>
                      <a:pt x="5543" y="5703"/>
                      <a:pt x="5327" y="5934"/>
                    </a:cubicBezTo>
                    <a:lnTo>
                      <a:pt x="5760" y="5501"/>
                    </a:lnTo>
                    <a:cubicBezTo>
                      <a:pt x="5991" y="5270"/>
                      <a:pt x="5991" y="4909"/>
                      <a:pt x="5760" y="4678"/>
                    </a:cubicBezTo>
                    <a:lnTo>
                      <a:pt x="1256" y="174"/>
                    </a:lnTo>
                    <a:cubicBezTo>
                      <a:pt x="1140" y="58"/>
                      <a:pt x="993" y="1"/>
                      <a:pt x="845" y="1"/>
                    </a:cubicBezTo>
                    <a:close/>
                  </a:path>
                </a:pathLst>
              </a:custGeom>
              <a:solidFill>
                <a:srgbClr val="D66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4952952" y="3199391"/>
                <a:ext cx="5413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2065" extrusionOk="0">
                    <a:moveTo>
                      <a:pt x="1458" y="0"/>
                    </a:moveTo>
                    <a:lnTo>
                      <a:pt x="0" y="1473"/>
                    </a:lnTo>
                    <a:lnTo>
                      <a:pt x="592" y="2064"/>
                    </a:lnTo>
                    <a:lnTo>
                      <a:pt x="2065" y="607"/>
                    </a:lnTo>
                    <a:lnTo>
                      <a:pt x="1458" y="0"/>
                    </a:ln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50"/>
              <p:cNvSpPr/>
              <p:nvPr/>
            </p:nvSpPr>
            <p:spPr>
              <a:xfrm>
                <a:off x="4931377" y="3179232"/>
                <a:ext cx="55209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925" extrusionOk="0">
                    <a:moveTo>
                      <a:pt x="1771" y="0"/>
                    </a:moveTo>
                    <a:cubicBezTo>
                      <a:pt x="1713" y="0"/>
                      <a:pt x="1653" y="26"/>
                      <a:pt x="1603" y="91"/>
                    </a:cubicBezTo>
                    <a:lnTo>
                      <a:pt x="130" y="1549"/>
                    </a:lnTo>
                    <a:cubicBezTo>
                      <a:pt x="1" y="1693"/>
                      <a:pt x="102" y="1924"/>
                      <a:pt x="289" y="1924"/>
                    </a:cubicBezTo>
                    <a:cubicBezTo>
                      <a:pt x="347" y="1924"/>
                      <a:pt x="405" y="1910"/>
                      <a:pt x="448" y="1866"/>
                    </a:cubicBezTo>
                    <a:lnTo>
                      <a:pt x="1920" y="394"/>
                    </a:lnTo>
                    <a:cubicBezTo>
                      <a:pt x="2105" y="242"/>
                      <a:pt x="1947" y="0"/>
                      <a:pt x="1771" y="0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50"/>
              <p:cNvSpPr/>
              <p:nvPr/>
            </p:nvSpPr>
            <p:spPr>
              <a:xfrm>
                <a:off x="4736101" y="2955670"/>
                <a:ext cx="87453" cy="95396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639" extrusionOk="0">
                    <a:moveTo>
                      <a:pt x="1529" y="1"/>
                    </a:moveTo>
                    <a:cubicBezTo>
                      <a:pt x="1161" y="1"/>
                      <a:pt x="789" y="133"/>
                      <a:pt x="492" y="405"/>
                    </a:cubicBezTo>
                    <a:cubicBezTo>
                      <a:pt x="174" y="694"/>
                      <a:pt x="1" y="1098"/>
                      <a:pt x="1" y="1517"/>
                    </a:cubicBezTo>
                    <a:cubicBezTo>
                      <a:pt x="1" y="1863"/>
                      <a:pt x="257" y="2036"/>
                      <a:pt x="513" y="2036"/>
                    </a:cubicBezTo>
                    <a:cubicBezTo>
                      <a:pt x="770" y="2036"/>
                      <a:pt x="1026" y="1863"/>
                      <a:pt x="1026" y="1517"/>
                    </a:cubicBezTo>
                    <a:cubicBezTo>
                      <a:pt x="1026" y="1236"/>
                      <a:pt x="1270" y="1011"/>
                      <a:pt x="1549" y="1011"/>
                    </a:cubicBezTo>
                    <a:cubicBezTo>
                      <a:pt x="1557" y="1011"/>
                      <a:pt x="1566" y="1011"/>
                      <a:pt x="1574" y="1011"/>
                    </a:cubicBezTo>
                    <a:cubicBezTo>
                      <a:pt x="1820" y="1040"/>
                      <a:pt x="2022" y="1242"/>
                      <a:pt x="2051" y="1488"/>
                    </a:cubicBezTo>
                    <a:cubicBezTo>
                      <a:pt x="2051" y="1704"/>
                      <a:pt x="1935" y="1892"/>
                      <a:pt x="1748" y="1979"/>
                    </a:cubicBezTo>
                    <a:cubicBezTo>
                      <a:pt x="1300" y="2181"/>
                      <a:pt x="1011" y="2628"/>
                      <a:pt x="1026" y="3119"/>
                    </a:cubicBezTo>
                    <a:cubicBezTo>
                      <a:pt x="1026" y="3408"/>
                      <a:pt x="1257" y="3639"/>
                      <a:pt x="1531" y="3639"/>
                    </a:cubicBezTo>
                    <a:cubicBezTo>
                      <a:pt x="1820" y="3639"/>
                      <a:pt x="2051" y="3422"/>
                      <a:pt x="2051" y="3133"/>
                    </a:cubicBezTo>
                    <a:cubicBezTo>
                      <a:pt x="2051" y="3047"/>
                      <a:pt x="2108" y="2960"/>
                      <a:pt x="2181" y="2931"/>
                    </a:cubicBezTo>
                    <a:cubicBezTo>
                      <a:pt x="3032" y="2527"/>
                      <a:pt x="3335" y="1459"/>
                      <a:pt x="2801" y="679"/>
                    </a:cubicBezTo>
                    <a:cubicBezTo>
                      <a:pt x="2505" y="234"/>
                      <a:pt x="2020" y="1"/>
                      <a:pt x="1529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4762972" y="3064279"/>
                <a:ext cx="26897" cy="280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070" extrusionOk="0">
                    <a:moveTo>
                      <a:pt x="513" y="1"/>
                    </a:moveTo>
                    <a:cubicBezTo>
                      <a:pt x="257" y="1"/>
                      <a:pt x="1" y="174"/>
                      <a:pt x="1" y="520"/>
                    </a:cubicBezTo>
                    <a:lnTo>
                      <a:pt x="1" y="549"/>
                    </a:lnTo>
                    <a:cubicBezTo>
                      <a:pt x="1" y="838"/>
                      <a:pt x="232" y="1069"/>
                      <a:pt x="506" y="1069"/>
                    </a:cubicBezTo>
                    <a:cubicBezTo>
                      <a:pt x="795" y="1069"/>
                      <a:pt x="1026" y="838"/>
                      <a:pt x="1026" y="549"/>
                    </a:cubicBezTo>
                    <a:lnTo>
                      <a:pt x="1026" y="520"/>
                    </a:lnTo>
                    <a:cubicBezTo>
                      <a:pt x="1026" y="174"/>
                      <a:pt x="769" y="1"/>
                      <a:pt x="513" y="1"/>
                    </a:cubicBezTo>
                    <a:close/>
                  </a:path>
                </a:pathLst>
              </a:custGeom>
              <a:solidFill>
                <a:srgbClr val="4646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0" name="Google Shape;2040;p50"/>
          <p:cNvGrpSpPr/>
          <p:nvPr/>
        </p:nvGrpSpPr>
        <p:grpSpPr>
          <a:xfrm>
            <a:off x="4266718" y="2994016"/>
            <a:ext cx="572700" cy="572700"/>
            <a:chOff x="1331141" y="2041544"/>
            <a:chExt cx="572700" cy="572700"/>
          </a:xfrm>
        </p:grpSpPr>
        <p:sp>
          <p:nvSpPr>
            <p:cNvPr id="2041" name="Google Shape;2041;p50"/>
            <p:cNvSpPr/>
            <p:nvPr/>
          </p:nvSpPr>
          <p:spPr>
            <a:xfrm>
              <a:off x="1331141" y="2041544"/>
              <a:ext cx="572700" cy="572700"/>
            </a:xfrm>
            <a:prstGeom prst="ellipse">
              <a:avLst/>
            </a:prstGeom>
            <a:solidFill>
              <a:srgbClr val="FCE6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2" name="Google Shape;2042;p50"/>
            <p:cNvGrpSpPr/>
            <p:nvPr/>
          </p:nvGrpSpPr>
          <p:grpSpPr>
            <a:xfrm>
              <a:off x="1426260" y="2159286"/>
              <a:ext cx="382483" cy="337254"/>
              <a:chOff x="2302458" y="2474704"/>
              <a:chExt cx="354479" cy="312561"/>
            </a:xfrm>
          </p:grpSpPr>
          <p:sp>
            <p:nvSpPr>
              <p:cNvPr id="2043" name="Google Shape;2043;p50"/>
              <p:cNvSpPr/>
              <p:nvPr/>
            </p:nvSpPr>
            <p:spPr>
              <a:xfrm>
                <a:off x="2388732" y="2515756"/>
                <a:ext cx="238058" cy="136266"/>
              </a:xfrm>
              <a:custGeom>
                <a:avLst/>
                <a:gdLst/>
                <a:ahLst/>
                <a:cxnLst/>
                <a:rect l="l" t="t" r="r" b="b"/>
                <a:pathLst>
                  <a:path w="9081" h="5198" extrusionOk="0">
                    <a:moveTo>
                      <a:pt x="3003" y="2159"/>
                    </a:moveTo>
                    <a:lnTo>
                      <a:pt x="3003" y="3371"/>
                    </a:lnTo>
                    <a:lnTo>
                      <a:pt x="1791" y="3371"/>
                    </a:lnTo>
                    <a:lnTo>
                      <a:pt x="1791" y="2159"/>
                    </a:lnTo>
                    <a:close/>
                    <a:moveTo>
                      <a:pt x="4620" y="2159"/>
                    </a:moveTo>
                    <a:lnTo>
                      <a:pt x="4620" y="3371"/>
                    </a:lnTo>
                    <a:lnTo>
                      <a:pt x="3393" y="3371"/>
                    </a:lnTo>
                    <a:lnTo>
                      <a:pt x="3393" y="2159"/>
                    </a:lnTo>
                    <a:close/>
                    <a:moveTo>
                      <a:pt x="6208" y="2159"/>
                    </a:moveTo>
                    <a:lnTo>
                      <a:pt x="6208" y="3371"/>
                    </a:lnTo>
                    <a:lnTo>
                      <a:pt x="4995" y="3371"/>
                    </a:lnTo>
                    <a:lnTo>
                      <a:pt x="4995" y="2159"/>
                    </a:lnTo>
                    <a:close/>
                    <a:moveTo>
                      <a:pt x="7810" y="2159"/>
                    </a:moveTo>
                    <a:lnTo>
                      <a:pt x="7810" y="3371"/>
                    </a:lnTo>
                    <a:lnTo>
                      <a:pt x="6598" y="3371"/>
                    </a:lnTo>
                    <a:lnTo>
                      <a:pt x="6598" y="2159"/>
                    </a:lnTo>
                    <a:close/>
                    <a:moveTo>
                      <a:pt x="1603" y="1"/>
                    </a:moveTo>
                    <a:cubicBezTo>
                      <a:pt x="1502" y="1"/>
                      <a:pt x="1401" y="66"/>
                      <a:pt x="1401" y="196"/>
                    </a:cubicBezTo>
                    <a:lnTo>
                      <a:pt x="1401" y="1769"/>
                    </a:lnTo>
                    <a:lnTo>
                      <a:pt x="261" y="1769"/>
                    </a:lnTo>
                    <a:cubicBezTo>
                      <a:pt x="1" y="1769"/>
                      <a:pt x="1" y="2159"/>
                      <a:pt x="261" y="2159"/>
                    </a:cubicBezTo>
                    <a:lnTo>
                      <a:pt x="1401" y="2159"/>
                    </a:lnTo>
                    <a:lnTo>
                      <a:pt x="1401" y="3371"/>
                    </a:lnTo>
                    <a:lnTo>
                      <a:pt x="766" y="3371"/>
                    </a:lnTo>
                    <a:cubicBezTo>
                      <a:pt x="492" y="3371"/>
                      <a:pt x="492" y="3761"/>
                      <a:pt x="766" y="3761"/>
                    </a:cubicBezTo>
                    <a:lnTo>
                      <a:pt x="1401" y="3761"/>
                    </a:lnTo>
                    <a:lnTo>
                      <a:pt x="1401" y="4902"/>
                    </a:lnTo>
                    <a:cubicBezTo>
                      <a:pt x="1401" y="5031"/>
                      <a:pt x="1498" y="5096"/>
                      <a:pt x="1598" y="5096"/>
                    </a:cubicBezTo>
                    <a:cubicBezTo>
                      <a:pt x="1697" y="5096"/>
                      <a:pt x="1798" y="5031"/>
                      <a:pt x="1805" y="4902"/>
                    </a:cubicBezTo>
                    <a:lnTo>
                      <a:pt x="1805" y="3761"/>
                    </a:lnTo>
                    <a:lnTo>
                      <a:pt x="3003" y="3761"/>
                    </a:lnTo>
                    <a:lnTo>
                      <a:pt x="3003" y="5003"/>
                    </a:lnTo>
                    <a:cubicBezTo>
                      <a:pt x="3003" y="5133"/>
                      <a:pt x="3104" y="5197"/>
                      <a:pt x="3205" y="5197"/>
                    </a:cubicBezTo>
                    <a:cubicBezTo>
                      <a:pt x="3306" y="5197"/>
                      <a:pt x="3407" y="5133"/>
                      <a:pt x="3407" y="5003"/>
                    </a:cubicBezTo>
                    <a:lnTo>
                      <a:pt x="3407" y="3761"/>
                    </a:lnTo>
                    <a:lnTo>
                      <a:pt x="4620" y="3761"/>
                    </a:lnTo>
                    <a:lnTo>
                      <a:pt x="4620" y="5003"/>
                    </a:lnTo>
                    <a:cubicBezTo>
                      <a:pt x="4620" y="5133"/>
                      <a:pt x="4717" y="5197"/>
                      <a:pt x="4815" y="5197"/>
                    </a:cubicBezTo>
                    <a:cubicBezTo>
                      <a:pt x="4912" y="5197"/>
                      <a:pt x="5010" y="5133"/>
                      <a:pt x="5010" y="5003"/>
                    </a:cubicBezTo>
                    <a:lnTo>
                      <a:pt x="5010" y="3761"/>
                    </a:lnTo>
                    <a:lnTo>
                      <a:pt x="6222" y="3761"/>
                    </a:lnTo>
                    <a:lnTo>
                      <a:pt x="6222" y="5003"/>
                    </a:lnTo>
                    <a:cubicBezTo>
                      <a:pt x="6222" y="5133"/>
                      <a:pt x="6320" y="5197"/>
                      <a:pt x="6417" y="5197"/>
                    </a:cubicBezTo>
                    <a:cubicBezTo>
                      <a:pt x="6515" y="5197"/>
                      <a:pt x="6612" y="5133"/>
                      <a:pt x="6612" y="5003"/>
                    </a:cubicBezTo>
                    <a:lnTo>
                      <a:pt x="6612" y="3761"/>
                    </a:lnTo>
                    <a:lnTo>
                      <a:pt x="7825" y="3761"/>
                    </a:lnTo>
                    <a:lnTo>
                      <a:pt x="7825" y="5003"/>
                    </a:lnTo>
                    <a:cubicBezTo>
                      <a:pt x="7825" y="5133"/>
                      <a:pt x="7922" y="5197"/>
                      <a:pt x="8020" y="5197"/>
                    </a:cubicBezTo>
                    <a:cubicBezTo>
                      <a:pt x="8117" y="5197"/>
                      <a:pt x="8214" y="5133"/>
                      <a:pt x="8214" y="5003"/>
                    </a:cubicBezTo>
                    <a:lnTo>
                      <a:pt x="8214" y="3761"/>
                    </a:lnTo>
                    <a:lnTo>
                      <a:pt x="8388" y="3761"/>
                    </a:lnTo>
                    <a:cubicBezTo>
                      <a:pt x="8648" y="3761"/>
                      <a:pt x="8648" y="3371"/>
                      <a:pt x="8388" y="3371"/>
                    </a:cubicBezTo>
                    <a:lnTo>
                      <a:pt x="8214" y="3371"/>
                    </a:lnTo>
                    <a:lnTo>
                      <a:pt x="8214" y="2159"/>
                    </a:lnTo>
                    <a:lnTo>
                      <a:pt x="8821" y="2159"/>
                    </a:lnTo>
                    <a:cubicBezTo>
                      <a:pt x="9081" y="2159"/>
                      <a:pt x="9081" y="1769"/>
                      <a:pt x="8821" y="1769"/>
                    </a:cubicBezTo>
                    <a:lnTo>
                      <a:pt x="8200" y="1769"/>
                    </a:lnTo>
                    <a:lnTo>
                      <a:pt x="8200" y="196"/>
                    </a:lnTo>
                    <a:cubicBezTo>
                      <a:pt x="8200" y="66"/>
                      <a:pt x="8103" y="1"/>
                      <a:pt x="8005" y="1"/>
                    </a:cubicBezTo>
                    <a:cubicBezTo>
                      <a:pt x="7908" y="1"/>
                      <a:pt x="7810" y="66"/>
                      <a:pt x="7810" y="196"/>
                    </a:cubicBezTo>
                    <a:lnTo>
                      <a:pt x="7810" y="1769"/>
                    </a:lnTo>
                    <a:lnTo>
                      <a:pt x="6598" y="1769"/>
                    </a:lnTo>
                    <a:lnTo>
                      <a:pt x="6598" y="196"/>
                    </a:lnTo>
                    <a:cubicBezTo>
                      <a:pt x="6598" y="66"/>
                      <a:pt x="6500" y="1"/>
                      <a:pt x="6403" y="1"/>
                    </a:cubicBezTo>
                    <a:cubicBezTo>
                      <a:pt x="6305" y="1"/>
                      <a:pt x="6208" y="66"/>
                      <a:pt x="6208" y="196"/>
                    </a:cubicBezTo>
                    <a:lnTo>
                      <a:pt x="6208" y="1769"/>
                    </a:lnTo>
                    <a:lnTo>
                      <a:pt x="4995" y="1769"/>
                    </a:lnTo>
                    <a:lnTo>
                      <a:pt x="4995" y="196"/>
                    </a:lnTo>
                    <a:cubicBezTo>
                      <a:pt x="4995" y="66"/>
                      <a:pt x="4898" y="1"/>
                      <a:pt x="4800" y="1"/>
                    </a:cubicBezTo>
                    <a:cubicBezTo>
                      <a:pt x="4703" y="1"/>
                      <a:pt x="4606" y="66"/>
                      <a:pt x="4606" y="196"/>
                    </a:cubicBezTo>
                    <a:lnTo>
                      <a:pt x="4606" y="1769"/>
                    </a:lnTo>
                    <a:lnTo>
                      <a:pt x="3393" y="1769"/>
                    </a:lnTo>
                    <a:lnTo>
                      <a:pt x="3393" y="196"/>
                    </a:lnTo>
                    <a:cubicBezTo>
                      <a:pt x="3393" y="66"/>
                      <a:pt x="3296" y="1"/>
                      <a:pt x="3198" y="1"/>
                    </a:cubicBezTo>
                    <a:cubicBezTo>
                      <a:pt x="3101" y="1"/>
                      <a:pt x="3003" y="66"/>
                      <a:pt x="3003" y="196"/>
                    </a:cubicBezTo>
                    <a:lnTo>
                      <a:pt x="3003" y="1769"/>
                    </a:lnTo>
                    <a:lnTo>
                      <a:pt x="1805" y="1769"/>
                    </a:lnTo>
                    <a:lnTo>
                      <a:pt x="1805" y="196"/>
                    </a:lnTo>
                    <a:cubicBezTo>
                      <a:pt x="1805" y="66"/>
                      <a:pt x="1704" y="1"/>
                      <a:pt x="16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50"/>
              <p:cNvSpPr/>
              <p:nvPr/>
            </p:nvSpPr>
            <p:spPr>
              <a:xfrm>
                <a:off x="2398195" y="2723327"/>
                <a:ext cx="74949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80" y="2079"/>
                    </a:cubicBezTo>
                    <a:cubicBezTo>
                      <a:pt x="1028" y="2327"/>
                      <a:pt x="1334" y="2439"/>
                      <a:pt x="1634" y="2439"/>
                    </a:cubicBezTo>
                    <a:cubicBezTo>
                      <a:pt x="2259" y="2439"/>
                      <a:pt x="2859" y="1954"/>
                      <a:pt x="2859" y="1213"/>
                    </a:cubicBezTo>
                    <a:cubicBezTo>
                      <a:pt x="2859" y="549"/>
                      <a:pt x="2310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50"/>
              <p:cNvSpPr/>
              <p:nvPr/>
            </p:nvSpPr>
            <p:spPr>
              <a:xfrm>
                <a:off x="2421658" y="2740733"/>
                <a:ext cx="34079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8" y="1065"/>
                      <a:pt x="597" y="1115"/>
                      <a:pt x="733" y="1115"/>
                    </a:cubicBezTo>
                    <a:cubicBezTo>
                      <a:pt x="1021" y="1115"/>
                      <a:pt x="1300" y="892"/>
                      <a:pt x="1300" y="549"/>
                    </a:cubicBezTo>
                    <a:cubicBezTo>
                      <a:pt x="1300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50"/>
              <p:cNvSpPr/>
              <p:nvPr/>
            </p:nvSpPr>
            <p:spPr>
              <a:xfrm>
                <a:off x="2525338" y="2723327"/>
                <a:ext cx="74975" cy="63938"/>
              </a:xfrm>
              <a:custGeom>
                <a:avLst/>
                <a:gdLst/>
                <a:ahLst/>
                <a:cxnLst/>
                <a:rect l="l" t="t" r="r" b="b"/>
                <a:pathLst>
                  <a:path w="2860" h="2439" extrusionOk="0">
                    <a:moveTo>
                      <a:pt x="1632" y="1"/>
                    </a:moveTo>
                    <a:cubicBezTo>
                      <a:pt x="549" y="1"/>
                      <a:pt x="1" y="1314"/>
                      <a:pt x="766" y="2079"/>
                    </a:cubicBezTo>
                    <a:cubicBezTo>
                      <a:pt x="1014" y="2327"/>
                      <a:pt x="1321" y="2439"/>
                      <a:pt x="1623" y="2439"/>
                    </a:cubicBezTo>
                    <a:cubicBezTo>
                      <a:pt x="2253" y="2439"/>
                      <a:pt x="2859" y="1954"/>
                      <a:pt x="2859" y="1213"/>
                    </a:cubicBezTo>
                    <a:cubicBezTo>
                      <a:pt x="2859" y="549"/>
                      <a:pt x="2311" y="1"/>
                      <a:pt x="16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2548800" y="2740733"/>
                <a:ext cx="33712" cy="29230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115" extrusionOk="0">
                    <a:moveTo>
                      <a:pt x="737" y="1"/>
                    </a:moveTo>
                    <a:cubicBezTo>
                      <a:pt x="246" y="1"/>
                      <a:pt x="1" y="592"/>
                      <a:pt x="347" y="953"/>
                    </a:cubicBezTo>
                    <a:cubicBezTo>
                      <a:pt x="459" y="1065"/>
                      <a:pt x="596" y="1115"/>
                      <a:pt x="730" y="1115"/>
                    </a:cubicBezTo>
                    <a:cubicBezTo>
                      <a:pt x="1013" y="1115"/>
                      <a:pt x="1286" y="892"/>
                      <a:pt x="1286" y="549"/>
                    </a:cubicBezTo>
                    <a:cubicBezTo>
                      <a:pt x="1286" y="246"/>
                      <a:pt x="1040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50"/>
              <p:cNvSpPr/>
              <p:nvPr/>
            </p:nvSpPr>
            <p:spPr>
              <a:xfrm>
                <a:off x="2375860" y="2498166"/>
                <a:ext cx="279662" cy="145729"/>
              </a:xfrm>
              <a:custGeom>
                <a:avLst/>
                <a:gdLst/>
                <a:ahLst/>
                <a:cxnLst/>
                <a:rect l="l" t="t" r="r" b="b"/>
                <a:pathLst>
                  <a:path w="10668" h="5559" extrusionOk="0">
                    <a:moveTo>
                      <a:pt x="9537" y="0"/>
                    </a:moveTo>
                    <a:cubicBezTo>
                      <a:pt x="9529" y="0"/>
                      <a:pt x="9521" y="0"/>
                      <a:pt x="9514" y="0"/>
                    </a:cubicBezTo>
                    <a:lnTo>
                      <a:pt x="1" y="0"/>
                    </a:lnTo>
                    <a:lnTo>
                      <a:pt x="376" y="1054"/>
                    </a:lnTo>
                    <a:lnTo>
                      <a:pt x="9471" y="1054"/>
                    </a:lnTo>
                    <a:lnTo>
                      <a:pt x="8431" y="5558"/>
                    </a:lnTo>
                    <a:lnTo>
                      <a:pt x="9514" y="5558"/>
                    </a:lnTo>
                    <a:lnTo>
                      <a:pt x="10524" y="1256"/>
                    </a:lnTo>
                    <a:cubicBezTo>
                      <a:pt x="10667" y="614"/>
                      <a:pt x="10189" y="0"/>
                      <a:pt x="9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50"/>
              <p:cNvSpPr/>
              <p:nvPr/>
            </p:nvSpPr>
            <p:spPr>
              <a:xfrm>
                <a:off x="2608230" y="2498166"/>
                <a:ext cx="47292" cy="146096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5573" extrusionOk="0">
                    <a:moveTo>
                      <a:pt x="23" y="0"/>
                    </a:moveTo>
                    <a:cubicBezTo>
                      <a:pt x="15" y="0"/>
                      <a:pt x="8" y="0"/>
                      <a:pt x="0" y="0"/>
                    </a:cubicBezTo>
                    <a:lnTo>
                      <a:pt x="46" y="0"/>
                    </a:lnTo>
                    <a:cubicBezTo>
                      <a:pt x="38" y="0"/>
                      <a:pt x="31" y="0"/>
                      <a:pt x="23" y="0"/>
                    </a:cubicBezTo>
                    <a:close/>
                    <a:moveTo>
                      <a:pt x="673" y="0"/>
                    </a:moveTo>
                    <a:cubicBezTo>
                      <a:pt x="665" y="0"/>
                      <a:pt x="657" y="0"/>
                      <a:pt x="650" y="0"/>
                    </a:cubicBezTo>
                    <a:lnTo>
                      <a:pt x="46" y="0"/>
                    </a:lnTo>
                    <a:cubicBezTo>
                      <a:pt x="686" y="14"/>
                      <a:pt x="1151" y="622"/>
                      <a:pt x="996" y="1256"/>
                    </a:cubicBezTo>
                    <a:lnTo>
                      <a:pt x="0" y="5573"/>
                    </a:lnTo>
                    <a:lnTo>
                      <a:pt x="664" y="5573"/>
                    </a:lnTo>
                    <a:lnTo>
                      <a:pt x="1660" y="1256"/>
                    </a:lnTo>
                    <a:cubicBezTo>
                      <a:pt x="1803" y="614"/>
                      <a:pt x="1325" y="0"/>
                      <a:pt x="6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2302458" y="2474704"/>
                <a:ext cx="353850" cy="196796"/>
              </a:xfrm>
              <a:custGeom>
                <a:avLst/>
                <a:gdLst/>
                <a:ahLst/>
                <a:cxnLst/>
                <a:rect l="l" t="t" r="r" b="b"/>
                <a:pathLst>
                  <a:path w="13498" h="7507" extrusionOk="0">
                    <a:moveTo>
                      <a:pt x="708" y="1"/>
                    </a:moveTo>
                    <a:cubicBezTo>
                      <a:pt x="0" y="1"/>
                      <a:pt x="0" y="1054"/>
                      <a:pt x="708" y="1054"/>
                    </a:cubicBezTo>
                    <a:lnTo>
                      <a:pt x="1660" y="1054"/>
                    </a:lnTo>
                    <a:cubicBezTo>
                      <a:pt x="1704" y="1054"/>
                      <a:pt x="1747" y="1083"/>
                      <a:pt x="1762" y="1126"/>
                    </a:cubicBezTo>
                    <a:lnTo>
                      <a:pt x="3566" y="6193"/>
                    </a:lnTo>
                    <a:cubicBezTo>
                      <a:pt x="3898" y="6987"/>
                      <a:pt x="4678" y="7507"/>
                      <a:pt x="5544" y="7507"/>
                    </a:cubicBezTo>
                    <a:lnTo>
                      <a:pt x="12790" y="7507"/>
                    </a:lnTo>
                    <a:cubicBezTo>
                      <a:pt x="13498" y="7507"/>
                      <a:pt x="13498" y="6453"/>
                      <a:pt x="12790" y="6453"/>
                    </a:cubicBezTo>
                    <a:lnTo>
                      <a:pt x="12790" y="6468"/>
                    </a:lnTo>
                    <a:lnTo>
                      <a:pt x="5544" y="6468"/>
                    </a:lnTo>
                    <a:cubicBezTo>
                      <a:pt x="5111" y="6468"/>
                      <a:pt x="4706" y="6193"/>
                      <a:pt x="4533" y="5789"/>
                    </a:cubicBezTo>
                    <a:lnTo>
                      <a:pt x="2743" y="722"/>
                    </a:lnTo>
                    <a:cubicBezTo>
                      <a:pt x="2555" y="289"/>
                      <a:pt x="2137" y="1"/>
                      <a:pt x="1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2402363" y="2644236"/>
                <a:ext cx="254574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9711" h="1055" extrusionOk="0">
                    <a:moveTo>
                      <a:pt x="9037" y="1"/>
                    </a:moveTo>
                    <a:cubicBezTo>
                      <a:pt x="9037" y="15"/>
                      <a:pt x="9037" y="29"/>
                      <a:pt x="9037" y="44"/>
                    </a:cubicBezTo>
                    <a:cubicBezTo>
                      <a:pt x="9037" y="333"/>
                      <a:pt x="8792" y="578"/>
                      <a:pt x="8503" y="578"/>
                    </a:cubicBezTo>
                    <a:lnTo>
                      <a:pt x="1256" y="578"/>
                    </a:lnTo>
                    <a:cubicBezTo>
                      <a:pt x="809" y="578"/>
                      <a:pt x="361" y="434"/>
                      <a:pt x="0" y="159"/>
                    </a:cubicBezTo>
                    <a:lnTo>
                      <a:pt x="0" y="159"/>
                    </a:lnTo>
                    <a:cubicBezTo>
                      <a:pt x="405" y="722"/>
                      <a:pt x="1054" y="1054"/>
                      <a:pt x="1747" y="1054"/>
                    </a:cubicBezTo>
                    <a:lnTo>
                      <a:pt x="8979" y="1054"/>
                    </a:lnTo>
                    <a:cubicBezTo>
                      <a:pt x="8984" y="1054"/>
                      <a:pt x="8989" y="1054"/>
                      <a:pt x="8994" y="1054"/>
                    </a:cubicBezTo>
                    <a:cubicBezTo>
                      <a:pt x="9673" y="1054"/>
                      <a:pt x="9711" y="44"/>
                      <a:pt x="9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50"/>
              <p:cNvSpPr/>
              <p:nvPr/>
            </p:nvSpPr>
            <p:spPr>
              <a:xfrm>
                <a:off x="2375126" y="2653306"/>
                <a:ext cx="243721" cy="76862"/>
              </a:xfrm>
              <a:custGeom>
                <a:avLst/>
                <a:gdLst/>
                <a:ahLst/>
                <a:cxnLst/>
                <a:rect l="l" t="t" r="r" b="b"/>
                <a:pathLst>
                  <a:path w="9297" h="2932" extrusionOk="0">
                    <a:moveTo>
                      <a:pt x="1169" y="1"/>
                    </a:moveTo>
                    <a:lnTo>
                      <a:pt x="621" y="766"/>
                    </a:lnTo>
                    <a:cubicBezTo>
                      <a:pt x="0" y="1676"/>
                      <a:pt x="650" y="2931"/>
                      <a:pt x="1761" y="2931"/>
                    </a:cubicBezTo>
                    <a:lnTo>
                      <a:pt x="8604" y="2931"/>
                    </a:lnTo>
                    <a:cubicBezTo>
                      <a:pt x="9296" y="2931"/>
                      <a:pt x="9296" y="1878"/>
                      <a:pt x="8604" y="1878"/>
                    </a:cubicBezTo>
                    <a:lnTo>
                      <a:pt x="1776" y="1878"/>
                    </a:lnTo>
                    <a:cubicBezTo>
                      <a:pt x="1516" y="1878"/>
                      <a:pt x="1357" y="1589"/>
                      <a:pt x="1501" y="1372"/>
                    </a:cubicBezTo>
                    <a:lnTo>
                      <a:pt x="2050" y="578"/>
                    </a:lnTo>
                    <a:cubicBezTo>
                      <a:pt x="1703" y="463"/>
                      <a:pt x="1400" y="26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50"/>
              <p:cNvSpPr/>
              <p:nvPr/>
            </p:nvSpPr>
            <p:spPr>
              <a:xfrm>
                <a:off x="2382676" y="2688880"/>
                <a:ext cx="232003" cy="41289"/>
              </a:xfrm>
              <a:custGeom>
                <a:avLst/>
                <a:gdLst/>
                <a:ahLst/>
                <a:cxnLst/>
                <a:rect l="l" t="t" r="r" b="b"/>
                <a:pathLst>
                  <a:path w="8850" h="1575" extrusionOk="0">
                    <a:moveTo>
                      <a:pt x="116" y="1"/>
                    </a:moveTo>
                    <a:lnTo>
                      <a:pt x="116" y="1"/>
                    </a:lnTo>
                    <a:cubicBezTo>
                      <a:pt x="1" y="795"/>
                      <a:pt x="593" y="1517"/>
                      <a:pt x="1401" y="1574"/>
                    </a:cubicBezTo>
                    <a:lnTo>
                      <a:pt x="7911" y="1574"/>
                    </a:lnTo>
                    <a:cubicBezTo>
                      <a:pt x="8099" y="1574"/>
                      <a:pt x="8301" y="1560"/>
                      <a:pt x="8489" y="1546"/>
                    </a:cubicBezTo>
                    <a:cubicBezTo>
                      <a:pt x="8518" y="1531"/>
                      <a:pt x="8547" y="1517"/>
                      <a:pt x="8561" y="1502"/>
                    </a:cubicBezTo>
                    <a:lnTo>
                      <a:pt x="8575" y="1502"/>
                    </a:lnTo>
                    <a:lnTo>
                      <a:pt x="8633" y="1473"/>
                    </a:lnTo>
                    <a:lnTo>
                      <a:pt x="8662" y="1444"/>
                    </a:lnTo>
                    <a:lnTo>
                      <a:pt x="8691" y="1416"/>
                    </a:lnTo>
                    <a:lnTo>
                      <a:pt x="8705" y="1401"/>
                    </a:lnTo>
                    <a:lnTo>
                      <a:pt x="8720" y="1387"/>
                    </a:lnTo>
                    <a:lnTo>
                      <a:pt x="8734" y="1372"/>
                    </a:lnTo>
                    <a:lnTo>
                      <a:pt x="8749" y="1343"/>
                    </a:lnTo>
                    <a:lnTo>
                      <a:pt x="8763" y="1315"/>
                    </a:lnTo>
                    <a:lnTo>
                      <a:pt x="8777" y="1300"/>
                    </a:lnTo>
                    <a:lnTo>
                      <a:pt x="8792" y="1271"/>
                    </a:lnTo>
                    <a:lnTo>
                      <a:pt x="8792" y="1257"/>
                    </a:lnTo>
                    <a:lnTo>
                      <a:pt x="8806" y="1228"/>
                    </a:lnTo>
                    <a:lnTo>
                      <a:pt x="8806" y="1213"/>
                    </a:lnTo>
                    <a:lnTo>
                      <a:pt x="8806" y="1170"/>
                    </a:lnTo>
                    <a:lnTo>
                      <a:pt x="8806" y="1112"/>
                    </a:lnTo>
                    <a:lnTo>
                      <a:pt x="8806" y="1055"/>
                    </a:lnTo>
                    <a:cubicBezTo>
                      <a:pt x="8821" y="1040"/>
                      <a:pt x="8835" y="1011"/>
                      <a:pt x="8850" y="997"/>
                    </a:cubicBezTo>
                    <a:lnTo>
                      <a:pt x="8850" y="954"/>
                    </a:lnTo>
                    <a:cubicBezTo>
                      <a:pt x="8835" y="910"/>
                      <a:pt x="8821" y="867"/>
                      <a:pt x="8821" y="838"/>
                    </a:cubicBezTo>
                    <a:cubicBezTo>
                      <a:pt x="8705" y="997"/>
                      <a:pt x="8518" y="1098"/>
                      <a:pt x="8330" y="1112"/>
                    </a:cubicBezTo>
                    <a:lnTo>
                      <a:pt x="1488" y="1112"/>
                    </a:lnTo>
                    <a:cubicBezTo>
                      <a:pt x="824" y="1098"/>
                      <a:pt x="261" y="636"/>
                      <a:pt x="1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50"/>
              <p:cNvSpPr/>
              <p:nvPr/>
            </p:nvSpPr>
            <p:spPr>
              <a:xfrm>
                <a:off x="2396675" y="2652939"/>
                <a:ext cx="32192" cy="27657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55" extrusionOk="0">
                    <a:moveTo>
                      <a:pt x="347" y="1"/>
                    </a:moveTo>
                    <a:lnTo>
                      <a:pt x="1" y="506"/>
                    </a:lnTo>
                    <a:cubicBezTo>
                      <a:pt x="261" y="766"/>
                      <a:pt x="564" y="953"/>
                      <a:pt x="910" y="1054"/>
                    </a:cubicBezTo>
                    <a:lnTo>
                      <a:pt x="1228" y="592"/>
                    </a:lnTo>
                    <a:cubicBezTo>
                      <a:pt x="896" y="477"/>
                      <a:pt x="593" y="275"/>
                      <a:pt x="3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55" name="Google Shape;2055;p50"/>
          <p:cNvGrpSpPr/>
          <p:nvPr/>
        </p:nvGrpSpPr>
        <p:grpSpPr>
          <a:xfrm>
            <a:off x="5681998" y="1170495"/>
            <a:ext cx="572700" cy="572700"/>
            <a:chOff x="4810116" y="2041544"/>
            <a:chExt cx="572700" cy="572700"/>
          </a:xfrm>
        </p:grpSpPr>
        <p:sp>
          <p:nvSpPr>
            <p:cNvPr id="2056" name="Google Shape;2056;p50"/>
            <p:cNvSpPr/>
            <p:nvPr/>
          </p:nvSpPr>
          <p:spPr>
            <a:xfrm>
              <a:off x="4810116" y="2041544"/>
              <a:ext cx="572700" cy="572700"/>
            </a:xfrm>
            <a:prstGeom prst="ellipse">
              <a:avLst/>
            </a:prstGeom>
            <a:solidFill>
              <a:srgbClr val="FCE6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4906184" y="2137420"/>
              <a:ext cx="380588" cy="380984"/>
              <a:chOff x="1845321" y="1512744"/>
              <a:chExt cx="352723" cy="353090"/>
            </a:xfrm>
          </p:grpSpPr>
          <p:sp>
            <p:nvSpPr>
              <p:cNvPr id="2058" name="Google Shape;2058;p50"/>
              <p:cNvSpPr/>
              <p:nvPr/>
            </p:nvSpPr>
            <p:spPr>
              <a:xfrm>
                <a:off x="1964888" y="1700444"/>
                <a:ext cx="113563" cy="96917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3697" extrusionOk="0">
                    <a:moveTo>
                      <a:pt x="1517" y="1"/>
                    </a:moveTo>
                    <a:lnTo>
                      <a:pt x="1517" y="289"/>
                    </a:lnTo>
                    <a:cubicBezTo>
                      <a:pt x="1517" y="376"/>
                      <a:pt x="1459" y="463"/>
                      <a:pt x="1387" y="492"/>
                    </a:cubicBezTo>
                    <a:lnTo>
                      <a:pt x="391" y="925"/>
                    </a:lnTo>
                    <a:cubicBezTo>
                      <a:pt x="145" y="1026"/>
                      <a:pt x="1" y="1257"/>
                      <a:pt x="1" y="1516"/>
                    </a:cubicBezTo>
                    <a:lnTo>
                      <a:pt x="1" y="3696"/>
                    </a:lnTo>
                    <a:lnTo>
                      <a:pt x="4332" y="3696"/>
                    </a:lnTo>
                    <a:lnTo>
                      <a:pt x="4332" y="1516"/>
                    </a:lnTo>
                    <a:cubicBezTo>
                      <a:pt x="4332" y="1257"/>
                      <a:pt x="4173" y="1026"/>
                      <a:pt x="3942" y="925"/>
                    </a:cubicBezTo>
                    <a:lnTo>
                      <a:pt x="2946" y="492"/>
                    </a:lnTo>
                    <a:cubicBezTo>
                      <a:pt x="2859" y="463"/>
                      <a:pt x="2816" y="376"/>
                      <a:pt x="2816" y="289"/>
                    </a:cubicBezTo>
                    <a:lnTo>
                      <a:pt x="28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50"/>
              <p:cNvSpPr/>
              <p:nvPr/>
            </p:nvSpPr>
            <p:spPr>
              <a:xfrm>
                <a:off x="2001615" y="1700444"/>
                <a:ext cx="39742" cy="170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651" extrusionOk="0">
                    <a:moveTo>
                      <a:pt x="116" y="1"/>
                    </a:moveTo>
                    <a:lnTo>
                      <a:pt x="116" y="289"/>
                    </a:lnTo>
                    <a:cubicBezTo>
                      <a:pt x="116" y="362"/>
                      <a:pt x="72" y="434"/>
                      <a:pt x="0" y="477"/>
                    </a:cubicBezTo>
                    <a:cubicBezTo>
                      <a:pt x="246" y="593"/>
                      <a:pt x="505" y="650"/>
                      <a:pt x="765" y="650"/>
                    </a:cubicBezTo>
                    <a:cubicBezTo>
                      <a:pt x="1025" y="650"/>
                      <a:pt x="1285" y="593"/>
                      <a:pt x="1516" y="477"/>
                    </a:cubicBezTo>
                    <a:cubicBezTo>
                      <a:pt x="1458" y="434"/>
                      <a:pt x="1415" y="362"/>
                      <a:pt x="1415" y="289"/>
                    </a:cubicBez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50"/>
              <p:cNvSpPr/>
              <p:nvPr/>
            </p:nvSpPr>
            <p:spPr>
              <a:xfrm>
                <a:off x="1964521" y="1715203"/>
                <a:ext cx="113930" cy="82158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3134" extrusionOk="0">
                    <a:moveTo>
                      <a:pt x="1256" y="1"/>
                    </a:moveTo>
                    <a:lnTo>
                      <a:pt x="405" y="362"/>
                    </a:lnTo>
                    <a:cubicBezTo>
                      <a:pt x="159" y="463"/>
                      <a:pt x="1" y="694"/>
                      <a:pt x="15" y="953"/>
                    </a:cubicBezTo>
                    <a:lnTo>
                      <a:pt x="15" y="3133"/>
                    </a:lnTo>
                    <a:lnTo>
                      <a:pt x="4346" y="3133"/>
                    </a:lnTo>
                    <a:lnTo>
                      <a:pt x="4346" y="953"/>
                    </a:lnTo>
                    <a:cubicBezTo>
                      <a:pt x="4346" y="694"/>
                      <a:pt x="4187" y="463"/>
                      <a:pt x="3956" y="362"/>
                    </a:cubicBezTo>
                    <a:lnTo>
                      <a:pt x="3104" y="1"/>
                    </a:lnTo>
                    <a:cubicBezTo>
                      <a:pt x="2895" y="347"/>
                      <a:pt x="2538" y="520"/>
                      <a:pt x="2180" y="520"/>
                    </a:cubicBezTo>
                    <a:cubicBezTo>
                      <a:pt x="1823" y="520"/>
                      <a:pt x="1466" y="347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50"/>
              <p:cNvSpPr/>
              <p:nvPr/>
            </p:nvSpPr>
            <p:spPr>
              <a:xfrm>
                <a:off x="1981560" y="1620986"/>
                <a:ext cx="28784" cy="62077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368" extrusionOk="0">
                    <a:moveTo>
                      <a:pt x="664" y="0"/>
                    </a:moveTo>
                    <a:cubicBezTo>
                      <a:pt x="303" y="0"/>
                      <a:pt x="0" y="289"/>
                      <a:pt x="15" y="650"/>
                    </a:cubicBezTo>
                    <a:lnTo>
                      <a:pt x="15" y="794"/>
                    </a:lnTo>
                    <a:cubicBezTo>
                      <a:pt x="15" y="982"/>
                      <a:pt x="43" y="1155"/>
                      <a:pt x="101" y="1343"/>
                    </a:cubicBezTo>
                    <a:lnTo>
                      <a:pt x="448" y="2368"/>
                    </a:lnTo>
                    <a:lnTo>
                      <a:pt x="1097" y="2368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50"/>
              <p:cNvSpPr/>
              <p:nvPr/>
            </p:nvSpPr>
            <p:spPr>
              <a:xfrm>
                <a:off x="1993278" y="1615297"/>
                <a:ext cx="68159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2600" h="2600" extrusionOk="0">
                    <a:moveTo>
                      <a:pt x="650" y="1"/>
                    </a:moveTo>
                    <a:cubicBezTo>
                      <a:pt x="289" y="1"/>
                      <a:pt x="1" y="289"/>
                      <a:pt x="1" y="650"/>
                    </a:cubicBezTo>
                    <a:cubicBezTo>
                      <a:pt x="1" y="896"/>
                      <a:pt x="188" y="1083"/>
                      <a:pt x="434" y="1083"/>
                    </a:cubicBezTo>
                    <a:lnTo>
                      <a:pt x="2166" y="2599"/>
                    </a:lnTo>
                    <a:lnTo>
                      <a:pt x="2527" y="1314"/>
                    </a:lnTo>
                    <a:cubicBezTo>
                      <a:pt x="2585" y="1156"/>
                      <a:pt x="2599" y="997"/>
                      <a:pt x="2599" y="838"/>
                    </a:cubicBezTo>
                    <a:lnTo>
                      <a:pt x="2599" y="434"/>
                    </a:lnTo>
                    <a:cubicBezTo>
                      <a:pt x="2599" y="188"/>
                      <a:pt x="2411" y="1"/>
                      <a:pt x="2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50"/>
              <p:cNvSpPr/>
              <p:nvPr/>
            </p:nvSpPr>
            <p:spPr>
              <a:xfrm>
                <a:off x="1987223" y="1643688"/>
                <a:ext cx="68526" cy="6247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83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22"/>
                      <a:pt x="15" y="838"/>
                    </a:cubicBezTo>
                    <a:lnTo>
                      <a:pt x="15" y="1083"/>
                    </a:lnTo>
                    <a:cubicBezTo>
                      <a:pt x="15" y="1805"/>
                      <a:pt x="593" y="2382"/>
                      <a:pt x="1314" y="2382"/>
                    </a:cubicBezTo>
                    <a:cubicBezTo>
                      <a:pt x="2022" y="2382"/>
                      <a:pt x="2613" y="1805"/>
                      <a:pt x="2613" y="1083"/>
                    </a:cubicBezTo>
                    <a:lnTo>
                      <a:pt x="2613" y="809"/>
                    </a:lnTo>
                    <a:cubicBezTo>
                      <a:pt x="2613" y="693"/>
                      <a:pt x="2570" y="578"/>
                      <a:pt x="2484" y="506"/>
                    </a:cubicBezTo>
                    <a:cubicBezTo>
                      <a:pt x="2152" y="174"/>
                      <a:pt x="1531" y="29"/>
                      <a:pt x="8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50"/>
              <p:cNvSpPr/>
              <p:nvPr/>
            </p:nvSpPr>
            <p:spPr>
              <a:xfrm>
                <a:off x="1987223" y="1643688"/>
                <a:ext cx="68526" cy="61317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838" y="0"/>
                    </a:moveTo>
                    <a:cubicBezTo>
                      <a:pt x="722" y="0"/>
                      <a:pt x="607" y="44"/>
                      <a:pt x="535" y="130"/>
                    </a:cubicBezTo>
                    <a:lnTo>
                      <a:pt x="131" y="520"/>
                    </a:lnTo>
                    <a:cubicBezTo>
                      <a:pt x="58" y="607"/>
                      <a:pt x="1" y="708"/>
                      <a:pt x="15" y="823"/>
                    </a:cubicBezTo>
                    <a:lnTo>
                      <a:pt x="15" y="1083"/>
                    </a:lnTo>
                    <a:cubicBezTo>
                      <a:pt x="1" y="1661"/>
                      <a:pt x="390" y="2166"/>
                      <a:pt x="953" y="2339"/>
                    </a:cubicBezTo>
                    <a:cubicBezTo>
                      <a:pt x="766" y="2108"/>
                      <a:pt x="665" y="1819"/>
                      <a:pt x="665" y="1516"/>
                    </a:cubicBezTo>
                    <a:lnTo>
                      <a:pt x="665" y="881"/>
                    </a:lnTo>
                    <a:cubicBezTo>
                      <a:pt x="665" y="644"/>
                      <a:pt x="853" y="447"/>
                      <a:pt x="1100" y="447"/>
                    </a:cubicBezTo>
                    <a:cubicBezTo>
                      <a:pt x="1109" y="447"/>
                      <a:pt x="1118" y="447"/>
                      <a:pt x="1127" y="448"/>
                    </a:cubicBezTo>
                    <a:cubicBezTo>
                      <a:pt x="1560" y="477"/>
                      <a:pt x="2209" y="549"/>
                      <a:pt x="2613" y="737"/>
                    </a:cubicBezTo>
                    <a:cubicBezTo>
                      <a:pt x="2599" y="650"/>
                      <a:pt x="2556" y="563"/>
                      <a:pt x="2484" y="491"/>
                    </a:cubicBezTo>
                    <a:cubicBezTo>
                      <a:pt x="2152" y="174"/>
                      <a:pt x="1545" y="15"/>
                      <a:pt x="838" y="0"/>
                    </a:cubicBezTo>
                    <a:close/>
                  </a:path>
                </a:pathLst>
              </a:custGeom>
              <a:solidFill>
                <a:srgbClr val="F9BA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50"/>
              <p:cNvSpPr/>
              <p:nvPr/>
            </p:nvSpPr>
            <p:spPr>
              <a:xfrm>
                <a:off x="1964521" y="1729595"/>
                <a:ext cx="23122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585" extrusionOk="0">
                    <a:moveTo>
                      <a:pt x="159" y="0"/>
                    </a:moveTo>
                    <a:cubicBezTo>
                      <a:pt x="58" y="116"/>
                      <a:pt x="1" y="260"/>
                      <a:pt x="1" y="404"/>
                    </a:cubicBezTo>
                    <a:lnTo>
                      <a:pt x="1" y="2584"/>
                    </a:lnTo>
                    <a:lnTo>
                      <a:pt x="881" y="2584"/>
                    </a:lnTo>
                    <a:lnTo>
                      <a:pt x="881" y="982"/>
                    </a:lnTo>
                    <a:cubicBezTo>
                      <a:pt x="867" y="809"/>
                      <a:pt x="809" y="650"/>
                      <a:pt x="679" y="534"/>
                    </a:cubicBezTo>
                    <a:lnTo>
                      <a:pt x="159" y="0"/>
                    </a:ln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50"/>
              <p:cNvSpPr/>
              <p:nvPr/>
            </p:nvSpPr>
            <p:spPr>
              <a:xfrm>
                <a:off x="2055723" y="1729595"/>
                <a:ext cx="22728" cy="67766"/>
              </a:xfrm>
              <a:custGeom>
                <a:avLst/>
                <a:gdLst/>
                <a:ahLst/>
                <a:cxnLst/>
                <a:rect l="l" t="t" r="r" b="b"/>
                <a:pathLst>
                  <a:path w="867" h="2585" extrusionOk="0">
                    <a:moveTo>
                      <a:pt x="722" y="0"/>
                    </a:moveTo>
                    <a:lnTo>
                      <a:pt x="188" y="534"/>
                    </a:lnTo>
                    <a:cubicBezTo>
                      <a:pt x="73" y="650"/>
                      <a:pt x="0" y="809"/>
                      <a:pt x="0" y="982"/>
                    </a:cubicBezTo>
                    <a:lnTo>
                      <a:pt x="0" y="2584"/>
                    </a:lnTo>
                    <a:lnTo>
                      <a:pt x="867" y="2584"/>
                    </a:lnTo>
                    <a:lnTo>
                      <a:pt x="867" y="404"/>
                    </a:lnTo>
                    <a:cubicBezTo>
                      <a:pt x="867" y="260"/>
                      <a:pt x="809" y="116"/>
                      <a:pt x="722" y="0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50"/>
              <p:cNvSpPr/>
              <p:nvPr/>
            </p:nvSpPr>
            <p:spPr>
              <a:xfrm>
                <a:off x="1845321" y="1512744"/>
                <a:ext cx="352723" cy="353090"/>
              </a:xfrm>
              <a:custGeom>
                <a:avLst/>
                <a:gdLst/>
                <a:ahLst/>
                <a:cxnLst/>
                <a:rect l="l" t="t" r="r" b="b"/>
                <a:pathLst>
                  <a:path w="13455" h="13469" extrusionOk="0">
                    <a:moveTo>
                      <a:pt x="6692" y="2597"/>
                    </a:moveTo>
                    <a:cubicBezTo>
                      <a:pt x="8810" y="2597"/>
                      <a:pt x="10841" y="4246"/>
                      <a:pt x="10841" y="6728"/>
                    </a:cubicBezTo>
                    <a:cubicBezTo>
                      <a:pt x="10841" y="9008"/>
                      <a:pt x="8994" y="10856"/>
                      <a:pt x="6727" y="10856"/>
                    </a:cubicBezTo>
                    <a:cubicBezTo>
                      <a:pt x="3046" y="10856"/>
                      <a:pt x="1213" y="6410"/>
                      <a:pt x="3811" y="3812"/>
                    </a:cubicBezTo>
                    <a:cubicBezTo>
                      <a:pt x="4651" y="2972"/>
                      <a:pt x="5681" y="2597"/>
                      <a:pt x="6692" y="2597"/>
                    </a:cubicBezTo>
                    <a:close/>
                    <a:moveTo>
                      <a:pt x="5861" y="1"/>
                    </a:moveTo>
                    <a:cubicBezTo>
                      <a:pt x="5731" y="1"/>
                      <a:pt x="5645" y="102"/>
                      <a:pt x="5645" y="217"/>
                    </a:cubicBezTo>
                    <a:lnTo>
                      <a:pt x="5645" y="795"/>
                    </a:lnTo>
                    <a:cubicBezTo>
                      <a:pt x="5630" y="896"/>
                      <a:pt x="5558" y="982"/>
                      <a:pt x="5457" y="1011"/>
                    </a:cubicBezTo>
                    <a:cubicBezTo>
                      <a:pt x="4779" y="1156"/>
                      <a:pt x="4143" y="1415"/>
                      <a:pt x="3551" y="1791"/>
                    </a:cubicBezTo>
                    <a:cubicBezTo>
                      <a:pt x="3515" y="1815"/>
                      <a:pt x="3477" y="1826"/>
                      <a:pt x="3439" y="1826"/>
                    </a:cubicBezTo>
                    <a:cubicBezTo>
                      <a:pt x="3386" y="1826"/>
                      <a:pt x="3334" y="1804"/>
                      <a:pt x="3292" y="1762"/>
                    </a:cubicBezTo>
                    <a:lnTo>
                      <a:pt x="2873" y="1358"/>
                    </a:lnTo>
                    <a:cubicBezTo>
                      <a:pt x="2837" y="1314"/>
                      <a:pt x="2783" y="1293"/>
                      <a:pt x="2727" y="1293"/>
                    </a:cubicBezTo>
                    <a:cubicBezTo>
                      <a:pt x="2671" y="1293"/>
                      <a:pt x="2613" y="1314"/>
                      <a:pt x="2570" y="1358"/>
                    </a:cubicBezTo>
                    <a:lnTo>
                      <a:pt x="1343" y="2585"/>
                    </a:lnTo>
                    <a:cubicBezTo>
                      <a:pt x="1256" y="2671"/>
                      <a:pt x="1256" y="2801"/>
                      <a:pt x="1343" y="2888"/>
                    </a:cubicBezTo>
                    <a:lnTo>
                      <a:pt x="1761" y="3307"/>
                    </a:lnTo>
                    <a:cubicBezTo>
                      <a:pt x="1834" y="3379"/>
                      <a:pt x="1848" y="3480"/>
                      <a:pt x="1790" y="3566"/>
                    </a:cubicBezTo>
                    <a:cubicBezTo>
                      <a:pt x="1415" y="4144"/>
                      <a:pt x="1155" y="4793"/>
                      <a:pt x="996" y="5472"/>
                    </a:cubicBezTo>
                    <a:cubicBezTo>
                      <a:pt x="982" y="5573"/>
                      <a:pt x="895" y="5645"/>
                      <a:pt x="794" y="5645"/>
                    </a:cubicBezTo>
                    <a:lnTo>
                      <a:pt x="217" y="5645"/>
                    </a:lnTo>
                    <a:cubicBezTo>
                      <a:pt x="87" y="5645"/>
                      <a:pt x="0" y="5746"/>
                      <a:pt x="0" y="5862"/>
                    </a:cubicBezTo>
                    <a:lnTo>
                      <a:pt x="0" y="7594"/>
                    </a:lnTo>
                    <a:cubicBezTo>
                      <a:pt x="0" y="7724"/>
                      <a:pt x="87" y="7810"/>
                      <a:pt x="217" y="7810"/>
                    </a:cubicBezTo>
                    <a:lnTo>
                      <a:pt x="794" y="7810"/>
                    </a:lnTo>
                    <a:cubicBezTo>
                      <a:pt x="895" y="7810"/>
                      <a:pt x="982" y="7897"/>
                      <a:pt x="996" y="7998"/>
                    </a:cubicBezTo>
                    <a:cubicBezTo>
                      <a:pt x="1155" y="8676"/>
                      <a:pt x="1415" y="9312"/>
                      <a:pt x="1790" y="9889"/>
                    </a:cubicBezTo>
                    <a:cubicBezTo>
                      <a:pt x="1848" y="9976"/>
                      <a:pt x="1834" y="10091"/>
                      <a:pt x="1761" y="10163"/>
                    </a:cubicBezTo>
                    <a:lnTo>
                      <a:pt x="1357" y="10567"/>
                    </a:lnTo>
                    <a:cubicBezTo>
                      <a:pt x="1271" y="10654"/>
                      <a:pt x="1271" y="10798"/>
                      <a:pt x="1357" y="10885"/>
                    </a:cubicBezTo>
                    <a:lnTo>
                      <a:pt x="2584" y="12112"/>
                    </a:lnTo>
                    <a:cubicBezTo>
                      <a:pt x="2628" y="12155"/>
                      <a:pt x="2682" y="12177"/>
                      <a:pt x="2736" y="12177"/>
                    </a:cubicBezTo>
                    <a:cubicBezTo>
                      <a:pt x="2790" y="12177"/>
                      <a:pt x="2844" y="12155"/>
                      <a:pt x="2887" y="12112"/>
                    </a:cubicBezTo>
                    <a:lnTo>
                      <a:pt x="3292" y="11693"/>
                    </a:lnTo>
                    <a:cubicBezTo>
                      <a:pt x="3332" y="11653"/>
                      <a:pt x="3387" y="11635"/>
                      <a:pt x="3442" y="11635"/>
                    </a:cubicBezTo>
                    <a:cubicBezTo>
                      <a:pt x="3485" y="11635"/>
                      <a:pt x="3528" y="11646"/>
                      <a:pt x="3566" y="11665"/>
                    </a:cubicBezTo>
                    <a:cubicBezTo>
                      <a:pt x="4143" y="12040"/>
                      <a:pt x="4793" y="12314"/>
                      <a:pt x="5471" y="12459"/>
                    </a:cubicBezTo>
                    <a:cubicBezTo>
                      <a:pt x="5572" y="12473"/>
                      <a:pt x="5645" y="12560"/>
                      <a:pt x="5645" y="12675"/>
                    </a:cubicBezTo>
                    <a:lnTo>
                      <a:pt x="5645" y="13252"/>
                    </a:lnTo>
                    <a:cubicBezTo>
                      <a:pt x="5645" y="13368"/>
                      <a:pt x="5746" y="13469"/>
                      <a:pt x="5861" y="13469"/>
                    </a:cubicBezTo>
                    <a:lnTo>
                      <a:pt x="7593" y="13469"/>
                    </a:lnTo>
                    <a:cubicBezTo>
                      <a:pt x="7723" y="13469"/>
                      <a:pt x="7810" y="13368"/>
                      <a:pt x="7810" y="13252"/>
                    </a:cubicBezTo>
                    <a:lnTo>
                      <a:pt x="7810" y="12675"/>
                    </a:lnTo>
                    <a:cubicBezTo>
                      <a:pt x="7810" y="12560"/>
                      <a:pt x="7897" y="12473"/>
                      <a:pt x="7998" y="12459"/>
                    </a:cubicBezTo>
                    <a:cubicBezTo>
                      <a:pt x="8676" y="12314"/>
                      <a:pt x="9311" y="12040"/>
                      <a:pt x="9889" y="11665"/>
                    </a:cubicBezTo>
                    <a:cubicBezTo>
                      <a:pt x="9926" y="11646"/>
                      <a:pt x="9970" y="11635"/>
                      <a:pt x="10013" y="11635"/>
                    </a:cubicBezTo>
                    <a:cubicBezTo>
                      <a:pt x="10068" y="11635"/>
                      <a:pt x="10122" y="11653"/>
                      <a:pt x="10163" y="11693"/>
                    </a:cubicBezTo>
                    <a:lnTo>
                      <a:pt x="10567" y="12112"/>
                    </a:lnTo>
                    <a:cubicBezTo>
                      <a:pt x="10610" y="12155"/>
                      <a:pt x="10668" y="12177"/>
                      <a:pt x="10726" y="12177"/>
                    </a:cubicBezTo>
                    <a:cubicBezTo>
                      <a:pt x="10784" y="12177"/>
                      <a:pt x="10841" y="12155"/>
                      <a:pt x="10885" y="12112"/>
                    </a:cubicBezTo>
                    <a:lnTo>
                      <a:pt x="12112" y="10885"/>
                    </a:lnTo>
                    <a:cubicBezTo>
                      <a:pt x="12198" y="10798"/>
                      <a:pt x="12198" y="10654"/>
                      <a:pt x="12112" y="10567"/>
                    </a:cubicBezTo>
                    <a:lnTo>
                      <a:pt x="11693" y="10163"/>
                    </a:lnTo>
                    <a:cubicBezTo>
                      <a:pt x="11621" y="10077"/>
                      <a:pt x="11606" y="9976"/>
                      <a:pt x="11664" y="9889"/>
                    </a:cubicBezTo>
                    <a:cubicBezTo>
                      <a:pt x="12025" y="9312"/>
                      <a:pt x="12299" y="8662"/>
                      <a:pt x="12444" y="7998"/>
                    </a:cubicBezTo>
                    <a:cubicBezTo>
                      <a:pt x="12458" y="7883"/>
                      <a:pt x="12545" y="7810"/>
                      <a:pt x="12660" y="7810"/>
                    </a:cubicBezTo>
                    <a:lnTo>
                      <a:pt x="13238" y="7810"/>
                    </a:lnTo>
                    <a:cubicBezTo>
                      <a:pt x="13353" y="7810"/>
                      <a:pt x="13454" y="7709"/>
                      <a:pt x="13454" y="7594"/>
                    </a:cubicBezTo>
                    <a:lnTo>
                      <a:pt x="13454" y="5862"/>
                    </a:lnTo>
                    <a:cubicBezTo>
                      <a:pt x="13454" y="5746"/>
                      <a:pt x="13353" y="5645"/>
                      <a:pt x="13238" y="5645"/>
                    </a:cubicBezTo>
                    <a:lnTo>
                      <a:pt x="12660" y="5645"/>
                    </a:lnTo>
                    <a:cubicBezTo>
                      <a:pt x="12545" y="5645"/>
                      <a:pt x="12458" y="5573"/>
                      <a:pt x="12444" y="5472"/>
                    </a:cubicBezTo>
                    <a:cubicBezTo>
                      <a:pt x="12299" y="4793"/>
                      <a:pt x="12025" y="4144"/>
                      <a:pt x="11664" y="3566"/>
                    </a:cubicBezTo>
                    <a:cubicBezTo>
                      <a:pt x="11606" y="3480"/>
                      <a:pt x="11621" y="3364"/>
                      <a:pt x="11679" y="3292"/>
                    </a:cubicBezTo>
                    <a:lnTo>
                      <a:pt x="12097" y="2888"/>
                    </a:lnTo>
                    <a:cubicBezTo>
                      <a:pt x="12184" y="2801"/>
                      <a:pt x="12184" y="2657"/>
                      <a:pt x="12097" y="2585"/>
                    </a:cubicBezTo>
                    <a:lnTo>
                      <a:pt x="10870" y="1358"/>
                    </a:lnTo>
                    <a:cubicBezTo>
                      <a:pt x="10827" y="1314"/>
                      <a:pt x="10769" y="1293"/>
                      <a:pt x="10711" y="1293"/>
                    </a:cubicBezTo>
                    <a:cubicBezTo>
                      <a:pt x="10654" y="1293"/>
                      <a:pt x="10596" y="1314"/>
                      <a:pt x="10553" y="1358"/>
                    </a:cubicBezTo>
                    <a:lnTo>
                      <a:pt x="10148" y="1762"/>
                    </a:lnTo>
                    <a:cubicBezTo>
                      <a:pt x="10106" y="1804"/>
                      <a:pt x="10050" y="1826"/>
                      <a:pt x="9993" y="1826"/>
                    </a:cubicBezTo>
                    <a:cubicBezTo>
                      <a:pt x="9952" y="1826"/>
                      <a:pt x="9910" y="1815"/>
                      <a:pt x="9874" y="1791"/>
                    </a:cubicBezTo>
                    <a:cubicBezTo>
                      <a:pt x="9297" y="1415"/>
                      <a:pt x="8662" y="1141"/>
                      <a:pt x="7983" y="997"/>
                    </a:cubicBezTo>
                    <a:cubicBezTo>
                      <a:pt x="7882" y="982"/>
                      <a:pt x="7796" y="896"/>
                      <a:pt x="7796" y="795"/>
                    </a:cubicBezTo>
                    <a:lnTo>
                      <a:pt x="7796" y="217"/>
                    </a:lnTo>
                    <a:cubicBezTo>
                      <a:pt x="7796" y="102"/>
                      <a:pt x="7709" y="1"/>
                      <a:pt x="7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854391" y="1563837"/>
                <a:ext cx="292166" cy="250511"/>
              </a:xfrm>
              <a:custGeom>
                <a:avLst/>
                <a:gdLst/>
                <a:ahLst/>
                <a:cxnLst/>
                <a:rect l="l" t="t" r="r" b="b"/>
                <a:pathLst>
                  <a:path w="11145" h="9556" extrusionOk="0">
                    <a:moveTo>
                      <a:pt x="6341" y="861"/>
                    </a:moveTo>
                    <a:cubicBezTo>
                      <a:pt x="8352" y="861"/>
                      <a:pt x="10279" y="2422"/>
                      <a:pt x="10279" y="4779"/>
                    </a:cubicBezTo>
                    <a:cubicBezTo>
                      <a:pt x="10279" y="6930"/>
                      <a:pt x="8532" y="8691"/>
                      <a:pt x="6381" y="8691"/>
                    </a:cubicBezTo>
                    <a:cubicBezTo>
                      <a:pt x="2902" y="8676"/>
                      <a:pt x="1156" y="4476"/>
                      <a:pt x="3610" y="2007"/>
                    </a:cubicBezTo>
                    <a:cubicBezTo>
                      <a:pt x="4406" y="1215"/>
                      <a:pt x="5383" y="861"/>
                      <a:pt x="6341" y="861"/>
                    </a:cubicBezTo>
                    <a:close/>
                    <a:moveTo>
                      <a:pt x="6381" y="1"/>
                    </a:moveTo>
                    <a:cubicBezTo>
                      <a:pt x="2123" y="1"/>
                      <a:pt x="1" y="5154"/>
                      <a:pt x="3003" y="8157"/>
                    </a:cubicBezTo>
                    <a:cubicBezTo>
                      <a:pt x="3914" y="9067"/>
                      <a:pt x="5143" y="9555"/>
                      <a:pt x="6390" y="9555"/>
                    </a:cubicBezTo>
                    <a:cubicBezTo>
                      <a:pt x="7001" y="9555"/>
                      <a:pt x="7616" y="9438"/>
                      <a:pt x="8200" y="9196"/>
                    </a:cubicBezTo>
                    <a:cubicBezTo>
                      <a:pt x="9990" y="8445"/>
                      <a:pt x="11145" y="6713"/>
                      <a:pt x="11145" y="4779"/>
                    </a:cubicBezTo>
                    <a:cubicBezTo>
                      <a:pt x="11145" y="2137"/>
                      <a:pt x="9009" y="1"/>
                      <a:pt x="6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69" name="Google Shape;2069;p50"/>
          <p:cNvGrpSpPr/>
          <p:nvPr/>
        </p:nvGrpSpPr>
        <p:grpSpPr>
          <a:xfrm>
            <a:off x="2998136" y="2979978"/>
            <a:ext cx="572700" cy="572700"/>
            <a:chOff x="1331141" y="3701594"/>
            <a:chExt cx="572700" cy="572700"/>
          </a:xfrm>
        </p:grpSpPr>
        <p:sp>
          <p:nvSpPr>
            <p:cNvPr id="2070" name="Google Shape;2070;p50"/>
            <p:cNvSpPr/>
            <p:nvPr/>
          </p:nvSpPr>
          <p:spPr>
            <a:xfrm>
              <a:off x="1331141" y="3701594"/>
              <a:ext cx="572700" cy="572700"/>
            </a:xfrm>
            <a:prstGeom prst="ellipse">
              <a:avLst/>
            </a:prstGeom>
            <a:solidFill>
              <a:srgbClr val="FCE6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1" name="Google Shape;2071;p50"/>
            <p:cNvGrpSpPr/>
            <p:nvPr/>
          </p:nvGrpSpPr>
          <p:grpSpPr>
            <a:xfrm>
              <a:off x="1450912" y="3822781"/>
              <a:ext cx="333208" cy="330352"/>
              <a:chOff x="4230912" y="2929193"/>
              <a:chExt cx="308812" cy="306165"/>
            </a:xfrm>
          </p:grpSpPr>
          <p:sp>
            <p:nvSpPr>
              <p:cNvPr id="2072" name="Google Shape;2072;p50"/>
              <p:cNvSpPr/>
              <p:nvPr/>
            </p:nvSpPr>
            <p:spPr>
              <a:xfrm>
                <a:off x="4425427" y="2976878"/>
                <a:ext cx="114297" cy="258113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9846" extrusionOk="0">
                    <a:moveTo>
                      <a:pt x="0" y="0"/>
                    </a:moveTo>
                    <a:lnTo>
                      <a:pt x="0" y="9845"/>
                    </a:lnTo>
                    <a:lnTo>
                      <a:pt x="1213" y="9845"/>
                    </a:lnTo>
                    <a:cubicBezTo>
                      <a:pt x="1285" y="9845"/>
                      <a:pt x="1357" y="9787"/>
                      <a:pt x="1386" y="9715"/>
                    </a:cubicBezTo>
                    <a:lnTo>
                      <a:pt x="2584" y="5847"/>
                    </a:lnTo>
                    <a:lnTo>
                      <a:pt x="4317" y="246"/>
                    </a:lnTo>
                    <a:cubicBezTo>
                      <a:pt x="4360" y="130"/>
                      <a:pt x="4273" y="0"/>
                      <a:pt x="4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50"/>
              <p:cNvSpPr/>
              <p:nvPr/>
            </p:nvSpPr>
            <p:spPr>
              <a:xfrm>
                <a:off x="4425427" y="2976878"/>
                <a:ext cx="93116" cy="258480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9860" extrusionOk="0">
                    <a:moveTo>
                      <a:pt x="0" y="0"/>
                    </a:moveTo>
                    <a:lnTo>
                      <a:pt x="0" y="9860"/>
                    </a:lnTo>
                    <a:lnTo>
                      <a:pt x="1213" y="9860"/>
                    </a:lnTo>
                    <a:cubicBezTo>
                      <a:pt x="1285" y="9845"/>
                      <a:pt x="1357" y="9802"/>
                      <a:pt x="1386" y="9715"/>
                    </a:cubicBezTo>
                    <a:lnTo>
                      <a:pt x="2584" y="5847"/>
                    </a:lnTo>
                    <a:lnTo>
                      <a:pt x="35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50"/>
              <p:cNvSpPr/>
              <p:nvPr/>
            </p:nvSpPr>
            <p:spPr>
              <a:xfrm>
                <a:off x="4404613" y="2962879"/>
                <a:ext cx="100299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10394" extrusionOk="0">
                    <a:moveTo>
                      <a:pt x="0" y="0"/>
                    </a:moveTo>
                    <a:lnTo>
                      <a:pt x="0" y="10394"/>
                    </a:lnTo>
                    <a:lnTo>
                      <a:pt x="1993" y="10394"/>
                    </a:lnTo>
                    <a:cubicBezTo>
                      <a:pt x="2079" y="10394"/>
                      <a:pt x="2151" y="10321"/>
                      <a:pt x="2166" y="10235"/>
                    </a:cubicBezTo>
                    <a:lnTo>
                      <a:pt x="2729" y="6770"/>
                    </a:lnTo>
                    <a:lnTo>
                      <a:pt x="3811" y="231"/>
                    </a:lnTo>
                    <a:cubicBezTo>
                      <a:pt x="3826" y="116"/>
                      <a:pt x="3739" y="15"/>
                      <a:pt x="36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50"/>
              <p:cNvSpPr/>
              <p:nvPr/>
            </p:nvSpPr>
            <p:spPr>
              <a:xfrm>
                <a:off x="4404613" y="2962879"/>
                <a:ext cx="71934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744" h="10394" extrusionOk="0">
                    <a:moveTo>
                      <a:pt x="0" y="0"/>
                    </a:moveTo>
                    <a:lnTo>
                      <a:pt x="0" y="10394"/>
                    </a:lnTo>
                    <a:lnTo>
                      <a:pt x="1993" y="10394"/>
                    </a:lnTo>
                    <a:cubicBezTo>
                      <a:pt x="2079" y="10394"/>
                      <a:pt x="2151" y="10321"/>
                      <a:pt x="2166" y="10235"/>
                    </a:cubicBezTo>
                    <a:lnTo>
                      <a:pt x="2743" y="6770"/>
                    </a:lnTo>
                    <a:lnTo>
                      <a:pt x="2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50"/>
              <p:cNvSpPr/>
              <p:nvPr/>
            </p:nvSpPr>
            <p:spPr>
              <a:xfrm>
                <a:off x="4230912" y="2929193"/>
                <a:ext cx="229722" cy="306165"/>
              </a:xfrm>
              <a:custGeom>
                <a:avLst/>
                <a:gdLst/>
                <a:ahLst/>
                <a:cxnLst/>
                <a:rect l="l" t="t" r="r" b="b"/>
                <a:pathLst>
                  <a:path w="8763" h="11679" extrusionOk="0">
                    <a:moveTo>
                      <a:pt x="188" y="0"/>
                    </a:moveTo>
                    <a:cubicBezTo>
                      <a:pt x="87" y="0"/>
                      <a:pt x="1" y="87"/>
                      <a:pt x="1" y="188"/>
                    </a:cubicBezTo>
                    <a:lnTo>
                      <a:pt x="1" y="11476"/>
                    </a:lnTo>
                    <a:cubicBezTo>
                      <a:pt x="1" y="11592"/>
                      <a:pt x="87" y="11679"/>
                      <a:pt x="188" y="11679"/>
                    </a:cubicBezTo>
                    <a:lnTo>
                      <a:pt x="8575" y="11679"/>
                    </a:lnTo>
                    <a:cubicBezTo>
                      <a:pt x="8676" y="11679"/>
                      <a:pt x="8763" y="11592"/>
                      <a:pt x="8763" y="11476"/>
                    </a:cubicBezTo>
                    <a:lnTo>
                      <a:pt x="8763" y="1011"/>
                    </a:lnTo>
                    <a:cubicBezTo>
                      <a:pt x="8763" y="910"/>
                      <a:pt x="8676" y="823"/>
                      <a:pt x="8575" y="823"/>
                    </a:cubicBezTo>
                    <a:lnTo>
                      <a:pt x="3234" y="823"/>
                    </a:lnTo>
                    <a:cubicBezTo>
                      <a:pt x="3191" y="823"/>
                      <a:pt x="3133" y="809"/>
                      <a:pt x="3104" y="765"/>
                    </a:cubicBezTo>
                    <a:lnTo>
                      <a:pt x="2411" y="58"/>
                    </a:lnTo>
                    <a:cubicBezTo>
                      <a:pt x="2368" y="15"/>
                      <a:pt x="2325" y="0"/>
                      <a:pt x="22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50"/>
              <p:cNvSpPr/>
              <p:nvPr/>
            </p:nvSpPr>
            <p:spPr>
              <a:xfrm>
                <a:off x="4443594" y="2950768"/>
                <a:ext cx="17040" cy="28459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0856" extrusionOk="0">
                    <a:moveTo>
                      <a:pt x="0" y="0"/>
                    </a:moveTo>
                    <a:lnTo>
                      <a:pt x="0" y="10856"/>
                    </a:lnTo>
                    <a:lnTo>
                      <a:pt x="462" y="10856"/>
                    </a:lnTo>
                    <a:cubicBezTo>
                      <a:pt x="563" y="10856"/>
                      <a:pt x="650" y="10769"/>
                      <a:pt x="650" y="10653"/>
                    </a:cubicBezTo>
                    <a:lnTo>
                      <a:pt x="650" y="188"/>
                    </a:lnTo>
                    <a:cubicBezTo>
                      <a:pt x="650" y="87"/>
                      <a:pt x="563" y="0"/>
                      <a:pt x="4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50"/>
              <p:cNvSpPr/>
              <p:nvPr/>
            </p:nvSpPr>
            <p:spPr>
              <a:xfrm>
                <a:off x="4271021" y="3008651"/>
                <a:ext cx="22361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3" extrusionOk="0">
                    <a:moveTo>
                      <a:pt x="159" y="1"/>
                    </a:moveTo>
                    <a:cubicBezTo>
                      <a:pt x="73" y="1"/>
                      <a:pt x="1" y="73"/>
                      <a:pt x="1" y="174"/>
                    </a:cubicBezTo>
                    <a:lnTo>
                      <a:pt x="1" y="694"/>
                    </a:lnTo>
                    <a:cubicBezTo>
                      <a:pt x="1" y="780"/>
                      <a:pt x="73" y="852"/>
                      <a:pt x="159" y="852"/>
                    </a:cubicBezTo>
                    <a:lnTo>
                      <a:pt x="679" y="852"/>
                    </a:lnTo>
                    <a:cubicBezTo>
                      <a:pt x="780" y="852"/>
                      <a:pt x="852" y="780"/>
                      <a:pt x="852" y="694"/>
                    </a:cubicBezTo>
                    <a:lnTo>
                      <a:pt x="852" y="174"/>
                    </a:lnTo>
                    <a:cubicBezTo>
                      <a:pt x="852" y="73"/>
                      <a:pt x="780" y="1"/>
                      <a:pt x="6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50"/>
              <p:cNvSpPr/>
              <p:nvPr/>
            </p:nvSpPr>
            <p:spPr>
              <a:xfrm>
                <a:off x="4310003" y="3026451"/>
                <a:ext cx="114691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62" extrusionOk="0">
                    <a:moveTo>
                      <a:pt x="232" y="0"/>
                    </a:moveTo>
                    <a:cubicBezTo>
                      <a:pt x="1" y="0"/>
                      <a:pt x="1" y="361"/>
                      <a:pt x="232" y="361"/>
                    </a:cubicBezTo>
                    <a:lnTo>
                      <a:pt x="4129" y="361"/>
                    </a:lnTo>
                    <a:cubicBezTo>
                      <a:pt x="4374" y="361"/>
                      <a:pt x="4374" y="0"/>
                      <a:pt x="4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50"/>
              <p:cNvSpPr/>
              <p:nvPr/>
            </p:nvSpPr>
            <p:spPr>
              <a:xfrm>
                <a:off x="4310003" y="3010538"/>
                <a:ext cx="37120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62" extrusionOk="0">
                    <a:moveTo>
                      <a:pt x="232" y="1"/>
                    </a:moveTo>
                    <a:cubicBezTo>
                      <a:pt x="1" y="1"/>
                      <a:pt x="1" y="362"/>
                      <a:pt x="232" y="362"/>
                    </a:cubicBezTo>
                    <a:lnTo>
                      <a:pt x="1184" y="362"/>
                    </a:lnTo>
                    <a:cubicBezTo>
                      <a:pt x="1415" y="362"/>
                      <a:pt x="1415" y="1"/>
                      <a:pt x="1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50"/>
              <p:cNvSpPr/>
              <p:nvPr/>
            </p:nvSpPr>
            <p:spPr>
              <a:xfrm>
                <a:off x="4271021" y="3082079"/>
                <a:ext cx="22361" cy="2233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52" extrusionOk="0">
                    <a:moveTo>
                      <a:pt x="159" y="0"/>
                    </a:moveTo>
                    <a:cubicBezTo>
                      <a:pt x="73" y="0"/>
                      <a:pt x="1" y="72"/>
                      <a:pt x="1" y="173"/>
                    </a:cubicBezTo>
                    <a:lnTo>
                      <a:pt x="1" y="693"/>
                    </a:lnTo>
                    <a:cubicBezTo>
                      <a:pt x="1" y="780"/>
                      <a:pt x="73" y="852"/>
                      <a:pt x="159" y="852"/>
                    </a:cubicBezTo>
                    <a:lnTo>
                      <a:pt x="679" y="852"/>
                    </a:lnTo>
                    <a:cubicBezTo>
                      <a:pt x="780" y="852"/>
                      <a:pt x="852" y="780"/>
                      <a:pt x="852" y="693"/>
                    </a:cubicBezTo>
                    <a:lnTo>
                      <a:pt x="852" y="173"/>
                    </a:lnTo>
                    <a:cubicBezTo>
                      <a:pt x="852" y="72"/>
                      <a:pt x="780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2" name="Google Shape;2082;p50"/>
              <p:cNvSpPr/>
              <p:nvPr/>
            </p:nvSpPr>
            <p:spPr>
              <a:xfrm>
                <a:off x="4310003" y="3099853"/>
                <a:ext cx="114691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62" extrusionOk="0">
                    <a:moveTo>
                      <a:pt x="232" y="1"/>
                    </a:moveTo>
                    <a:cubicBezTo>
                      <a:pt x="1" y="1"/>
                      <a:pt x="1" y="362"/>
                      <a:pt x="232" y="362"/>
                    </a:cubicBezTo>
                    <a:lnTo>
                      <a:pt x="4129" y="362"/>
                    </a:lnTo>
                    <a:cubicBezTo>
                      <a:pt x="4374" y="362"/>
                      <a:pt x="4374" y="1"/>
                      <a:pt x="41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3" name="Google Shape;2083;p50"/>
              <p:cNvSpPr/>
              <p:nvPr/>
            </p:nvSpPr>
            <p:spPr>
              <a:xfrm>
                <a:off x="4310003" y="3084334"/>
                <a:ext cx="37120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62" extrusionOk="0">
                    <a:moveTo>
                      <a:pt x="232" y="1"/>
                    </a:moveTo>
                    <a:cubicBezTo>
                      <a:pt x="1" y="1"/>
                      <a:pt x="1" y="362"/>
                      <a:pt x="232" y="362"/>
                    </a:cubicBezTo>
                    <a:lnTo>
                      <a:pt x="1184" y="362"/>
                    </a:lnTo>
                    <a:cubicBezTo>
                      <a:pt x="1415" y="362"/>
                      <a:pt x="1415" y="1"/>
                      <a:pt x="11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4" name="Google Shape;2084;p50"/>
              <p:cNvSpPr/>
              <p:nvPr/>
            </p:nvSpPr>
            <p:spPr>
              <a:xfrm>
                <a:off x="4271021" y="3155874"/>
                <a:ext cx="22361" cy="21968"/>
              </a:xfrm>
              <a:custGeom>
                <a:avLst/>
                <a:gdLst/>
                <a:ahLst/>
                <a:cxnLst/>
                <a:rect l="l" t="t" r="r" b="b"/>
                <a:pathLst>
                  <a:path w="853" h="838" extrusionOk="0">
                    <a:moveTo>
                      <a:pt x="159" y="0"/>
                    </a:moveTo>
                    <a:cubicBezTo>
                      <a:pt x="73" y="0"/>
                      <a:pt x="1" y="72"/>
                      <a:pt x="1" y="173"/>
                    </a:cubicBezTo>
                    <a:lnTo>
                      <a:pt x="1" y="679"/>
                    </a:lnTo>
                    <a:cubicBezTo>
                      <a:pt x="1" y="765"/>
                      <a:pt x="73" y="837"/>
                      <a:pt x="159" y="837"/>
                    </a:cubicBezTo>
                    <a:lnTo>
                      <a:pt x="679" y="837"/>
                    </a:lnTo>
                    <a:cubicBezTo>
                      <a:pt x="766" y="837"/>
                      <a:pt x="852" y="765"/>
                      <a:pt x="852" y="679"/>
                    </a:cubicBezTo>
                    <a:lnTo>
                      <a:pt x="852" y="173"/>
                    </a:lnTo>
                    <a:cubicBezTo>
                      <a:pt x="852" y="72"/>
                      <a:pt x="780" y="0"/>
                      <a:pt x="6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4310003" y="3173281"/>
                <a:ext cx="114691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62" extrusionOk="0">
                    <a:moveTo>
                      <a:pt x="232" y="0"/>
                    </a:moveTo>
                    <a:cubicBezTo>
                      <a:pt x="1" y="0"/>
                      <a:pt x="1" y="361"/>
                      <a:pt x="232" y="361"/>
                    </a:cubicBezTo>
                    <a:lnTo>
                      <a:pt x="4129" y="361"/>
                    </a:lnTo>
                    <a:cubicBezTo>
                      <a:pt x="4374" y="361"/>
                      <a:pt x="4374" y="0"/>
                      <a:pt x="41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50"/>
              <p:cNvSpPr/>
              <p:nvPr/>
            </p:nvSpPr>
            <p:spPr>
              <a:xfrm>
                <a:off x="4310003" y="3157762"/>
                <a:ext cx="37120" cy="949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362" extrusionOk="0">
                    <a:moveTo>
                      <a:pt x="232" y="0"/>
                    </a:moveTo>
                    <a:cubicBezTo>
                      <a:pt x="1" y="0"/>
                      <a:pt x="1" y="361"/>
                      <a:pt x="232" y="361"/>
                    </a:cubicBezTo>
                    <a:lnTo>
                      <a:pt x="1184" y="361"/>
                    </a:lnTo>
                    <a:cubicBezTo>
                      <a:pt x="1415" y="361"/>
                      <a:pt x="1415" y="0"/>
                      <a:pt x="1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87" name="Google Shape;2087;p50"/>
          <p:cNvGrpSpPr/>
          <p:nvPr/>
        </p:nvGrpSpPr>
        <p:grpSpPr>
          <a:xfrm>
            <a:off x="5535325" y="2994021"/>
            <a:ext cx="572700" cy="572700"/>
            <a:chOff x="4810116" y="3701594"/>
            <a:chExt cx="572700" cy="572700"/>
          </a:xfrm>
        </p:grpSpPr>
        <p:sp>
          <p:nvSpPr>
            <p:cNvPr id="2088" name="Google Shape;2088;p50"/>
            <p:cNvSpPr/>
            <p:nvPr/>
          </p:nvSpPr>
          <p:spPr>
            <a:xfrm>
              <a:off x="4810116" y="3701594"/>
              <a:ext cx="572700" cy="572700"/>
            </a:xfrm>
            <a:prstGeom prst="ellipse">
              <a:avLst/>
            </a:prstGeom>
            <a:solidFill>
              <a:srgbClr val="FCE6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9" name="Google Shape;2089;p50"/>
            <p:cNvGrpSpPr/>
            <p:nvPr/>
          </p:nvGrpSpPr>
          <p:grpSpPr>
            <a:xfrm>
              <a:off x="4899019" y="3841856"/>
              <a:ext cx="394901" cy="292194"/>
              <a:chOff x="1821465" y="2495702"/>
              <a:chExt cx="365988" cy="270801"/>
            </a:xfrm>
          </p:grpSpPr>
          <p:sp>
            <p:nvSpPr>
              <p:cNvPr id="2090" name="Google Shape;2090;p50"/>
              <p:cNvSpPr/>
              <p:nvPr/>
            </p:nvSpPr>
            <p:spPr>
              <a:xfrm>
                <a:off x="1822619" y="2495702"/>
                <a:ext cx="364834" cy="194725"/>
              </a:xfrm>
              <a:custGeom>
                <a:avLst/>
                <a:gdLst/>
                <a:ahLst/>
                <a:cxnLst/>
                <a:rect l="l" t="t" r="r" b="b"/>
                <a:pathLst>
                  <a:path w="13917" h="7428" extrusionOk="0">
                    <a:moveTo>
                      <a:pt x="5620" y="0"/>
                    </a:moveTo>
                    <a:cubicBezTo>
                      <a:pt x="4319" y="0"/>
                      <a:pt x="3029" y="789"/>
                      <a:pt x="2599" y="2260"/>
                    </a:cubicBezTo>
                    <a:lnTo>
                      <a:pt x="2584" y="2260"/>
                    </a:lnTo>
                    <a:cubicBezTo>
                      <a:pt x="1155" y="2260"/>
                      <a:pt x="0" y="3415"/>
                      <a:pt x="0" y="4844"/>
                    </a:cubicBezTo>
                    <a:cubicBezTo>
                      <a:pt x="0" y="6258"/>
                      <a:pt x="1155" y="7413"/>
                      <a:pt x="2584" y="7428"/>
                    </a:cubicBezTo>
                    <a:lnTo>
                      <a:pt x="11780" y="7428"/>
                    </a:lnTo>
                    <a:cubicBezTo>
                      <a:pt x="12963" y="7428"/>
                      <a:pt x="13916" y="6460"/>
                      <a:pt x="13916" y="5291"/>
                    </a:cubicBezTo>
                    <a:cubicBezTo>
                      <a:pt x="13916" y="4108"/>
                      <a:pt x="12963" y="3155"/>
                      <a:pt x="11780" y="3155"/>
                    </a:cubicBezTo>
                    <a:lnTo>
                      <a:pt x="11794" y="3140"/>
                    </a:lnTo>
                    <a:cubicBezTo>
                      <a:pt x="11707" y="3140"/>
                      <a:pt x="11635" y="3155"/>
                      <a:pt x="11563" y="3155"/>
                    </a:cubicBezTo>
                    <a:cubicBezTo>
                      <a:pt x="11216" y="2055"/>
                      <a:pt x="10191" y="1345"/>
                      <a:pt x="9092" y="1345"/>
                    </a:cubicBezTo>
                    <a:cubicBezTo>
                      <a:pt x="8820" y="1345"/>
                      <a:pt x="8544" y="1389"/>
                      <a:pt x="8272" y="1480"/>
                    </a:cubicBezTo>
                    <a:cubicBezTo>
                      <a:pt x="7647" y="477"/>
                      <a:pt x="6630" y="0"/>
                      <a:pt x="56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50"/>
              <p:cNvSpPr/>
              <p:nvPr/>
            </p:nvSpPr>
            <p:spPr>
              <a:xfrm>
                <a:off x="1821465" y="2554922"/>
                <a:ext cx="333062" cy="135138"/>
              </a:xfrm>
              <a:custGeom>
                <a:avLst/>
                <a:gdLst/>
                <a:ahLst/>
                <a:cxnLst/>
                <a:rect l="l" t="t" r="r" b="b"/>
                <a:pathLst>
                  <a:path w="12705" h="5155" extrusionOk="0">
                    <a:moveTo>
                      <a:pt x="2513" y="1"/>
                    </a:moveTo>
                    <a:lnTo>
                      <a:pt x="2513" y="1"/>
                    </a:lnTo>
                    <a:cubicBezTo>
                      <a:pt x="1098" y="59"/>
                      <a:pt x="1" y="1242"/>
                      <a:pt x="44" y="2657"/>
                    </a:cubicBezTo>
                    <a:cubicBezTo>
                      <a:pt x="88" y="4072"/>
                      <a:pt x="1300" y="5154"/>
                      <a:pt x="2715" y="5154"/>
                    </a:cubicBezTo>
                    <a:lnTo>
                      <a:pt x="12011" y="5154"/>
                    </a:lnTo>
                    <a:cubicBezTo>
                      <a:pt x="12704" y="5096"/>
                      <a:pt x="12646" y="4028"/>
                      <a:pt x="11939" y="4028"/>
                    </a:cubicBezTo>
                    <a:lnTo>
                      <a:pt x="10149" y="4028"/>
                    </a:lnTo>
                    <a:cubicBezTo>
                      <a:pt x="10019" y="4028"/>
                      <a:pt x="9918" y="3927"/>
                      <a:pt x="9918" y="3812"/>
                    </a:cubicBezTo>
                    <a:lnTo>
                      <a:pt x="9918" y="3090"/>
                    </a:lnTo>
                    <a:cubicBezTo>
                      <a:pt x="9918" y="2859"/>
                      <a:pt x="9831" y="2628"/>
                      <a:pt x="9658" y="2455"/>
                    </a:cubicBezTo>
                    <a:lnTo>
                      <a:pt x="8345" y="1141"/>
                    </a:lnTo>
                    <a:cubicBezTo>
                      <a:pt x="8186" y="982"/>
                      <a:pt x="7955" y="881"/>
                      <a:pt x="7709" y="881"/>
                    </a:cubicBezTo>
                    <a:lnTo>
                      <a:pt x="4750" y="881"/>
                    </a:lnTo>
                    <a:cubicBezTo>
                      <a:pt x="4389" y="881"/>
                      <a:pt x="4086" y="1185"/>
                      <a:pt x="4086" y="1560"/>
                    </a:cubicBezTo>
                    <a:lnTo>
                      <a:pt x="4086" y="3653"/>
                    </a:lnTo>
                    <a:cubicBezTo>
                      <a:pt x="4086" y="3771"/>
                      <a:pt x="3979" y="3870"/>
                      <a:pt x="3861" y="3870"/>
                    </a:cubicBezTo>
                    <a:cubicBezTo>
                      <a:pt x="3836" y="3870"/>
                      <a:pt x="3809" y="3865"/>
                      <a:pt x="3783" y="3855"/>
                    </a:cubicBezTo>
                    <a:cubicBezTo>
                      <a:pt x="2181" y="3307"/>
                      <a:pt x="1560" y="1387"/>
                      <a:pt x="25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50"/>
              <p:cNvSpPr/>
              <p:nvPr/>
            </p:nvSpPr>
            <p:spPr>
              <a:xfrm>
                <a:off x="1940298" y="2589735"/>
                <a:ext cx="129450" cy="176768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6743" extrusionOk="0">
                    <a:moveTo>
                      <a:pt x="232" y="1"/>
                    </a:moveTo>
                    <a:cubicBezTo>
                      <a:pt x="102" y="1"/>
                      <a:pt x="1" y="102"/>
                      <a:pt x="1" y="232"/>
                    </a:cubicBezTo>
                    <a:lnTo>
                      <a:pt x="1" y="6526"/>
                    </a:lnTo>
                    <a:cubicBezTo>
                      <a:pt x="1" y="6641"/>
                      <a:pt x="102" y="6742"/>
                      <a:pt x="232" y="6742"/>
                    </a:cubicBezTo>
                    <a:lnTo>
                      <a:pt x="4721" y="6742"/>
                    </a:lnTo>
                    <a:cubicBezTo>
                      <a:pt x="4837" y="6742"/>
                      <a:pt x="4938" y="6641"/>
                      <a:pt x="4938" y="6526"/>
                    </a:cubicBezTo>
                    <a:lnTo>
                      <a:pt x="4938" y="1762"/>
                    </a:lnTo>
                    <a:cubicBezTo>
                      <a:pt x="4938" y="1646"/>
                      <a:pt x="4894" y="1531"/>
                      <a:pt x="4808" y="1444"/>
                    </a:cubicBezTo>
                    <a:lnTo>
                      <a:pt x="3508" y="131"/>
                    </a:lnTo>
                    <a:cubicBezTo>
                      <a:pt x="3422" y="59"/>
                      <a:pt x="3306" y="1"/>
                      <a:pt x="3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50"/>
              <p:cNvSpPr/>
              <p:nvPr/>
            </p:nvSpPr>
            <p:spPr>
              <a:xfrm>
                <a:off x="1971546" y="2659100"/>
                <a:ext cx="67608" cy="79012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014" extrusionOk="0">
                    <a:moveTo>
                      <a:pt x="1277" y="0"/>
                    </a:moveTo>
                    <a:cubicBezTo>
                      <a:pt x="1198" y="0"/>
                      <a:pt x="1118" y="33"/>
                      <a:pt x="1061" y="98"/>
                    </a:cubicBezTo>
                    <a:lnTo>
                      <a:pt x="151" y="1224"/>
                    </a:lnTo>
                    <a:cubicBezTo>
                      <a:pt x="0" y="1439"/>
                      <a:pt x="187" y="1678"/>
                      <a:pt x="393" y="1678"/>
                    </a:cubicBezTo>
                    <a:cubicBezTo>
                      <a:pt x="464" y="1678"/>
                      <a:pt x="536" y="1650"/>
                      <a:pt x="599" y="1584"/>
                    </a:cubicBezTo>
                    <a:lnTo>
                      <a:pt x="988" y="1079"/>
                    </a:lnTo>
                    <a:lnTo>
                      <a:pt x="988" y="2754"/>
                    </a:lnTo>
                    <a:cubicBezTo>
                      <a:pt x="1003" y="2927"/>
                      <a:pt x="1136" y="3014"/>
                      <a:pt x="1270" y="3014"/>
                    </a:cubicBezTo>
                    <a:cubicBezTo>
                      <a:pt x="1403" y="3014"/>
                      <a:pt x="1537" y="2927"/>
                      <a:pt x="1551" y="2754"/>
                    </a:cubicBezTo>
                    <a:lnTo>
                      <a:pt x="1551" y="1079"/>
                    </a:lnTo>
                    <a:lnTo>
                      <a:pt x="1956" y="1570"/>
                    </a:lnTo>
                    <a:cubicBezTo>
                      <a:pt x="2018" y="1656"/>
                      <a:pt x="2097" y="1691"/>
                      <a:pt x="2175" y="1691"/>
                    </a:cubicBezTo>
                    <a:cubicBezTo>
                      <a:pt x="2384" y="1691"/>
                      <a:pt x="2578" y="1434"/>
                      <a:pt x="2389" y="1224"/>
                    </a:cubicBezTo>
                    <a:lnTo>
                      <a:pt x="2403" y="1224"/>
                    </a:lnTo>
                    <a:lnTo>
                      <a:pt x="1494" y="98"/>
                    </a:lnTo>
                    <a:cubicBezTo>
                      <a:pt x="1436" y="33"/>
                      <a:pt x="1357" y="0"/>
                      <a:pt x="12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50"/>
              <p:cNvSpPr/>
              <p:nvPr/>
            </p:nvSpPr>
            <p:spPr>
              <a:xfrm>
                <a:off x="1972464" y="2513292"/>
                <a:ext cx="53767" cy="37120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416" extrusionOk="0">
                    <a:moveTo>
                      <a:pt x="405" y="1"/>
                    </a:moveTo>
                    <a:cubicBezTo>
                      <a:pt x="87" y="1"/>
                      <a:pt x="1" y="420"/>
                      <a:pt x="289" y="549"/>
                    </a:cubicBezTo>
                    <a:cubicBezTo>
                      <a:pt x="766" y="636"/>
                      <a:pt x="1184" y="910"/>
                      <a:pt x="1473" y="1286"/>
                    </a:cubicBezTo>
                    <a:cubicBezTo>
                      <a:pt x="1516" y="1358"/>
                      <a:pt x="1603" y="1401"/>
                      <a:pt x="1690" y="1401"/>
                    </a:cubicBezTo>
                    <a:lnTo>
                      <a:pt x="1690" y="1416"/>
                    </a:lnTo>
                    <a:cubicBezTo>
                      <a:pt x="1921" y="1401"/>
                      <a:pt x="2051" y="1141"/>
                      <a:pt x="1921" y="968"/>
                    </a:cubicBezTo>
                    <a:cubicBezTo>
                      <a:pt x="1545" y="463"/>
                      <a:pt x="1011" y="131"/>
                      <a:pt x="4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50"/>
              <p:cNvSpPr/>
              <p:nvPr/>
            </p:nvSpPr>
            <p:spPr>
              <a:xfrm>
                <a:off x="2065973" y="2549521"/>
                <a:ext cx="43124" cy="36098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377" extrusionOk="0">
                    <a:moveTo>
                      <a:pt x="379" y="1"/>
                    </a:moveTo>
                    <a:cubicBezTo>
                      <a:pt x="138" y="1"/>
                      <a:pt x="0" y="488"/>
                      <a:pt x="274" y="553"/>
                    </a:cubicBezTo>
                    <a:cubicBezTo>
                      <a:pt x="606" y="669"/>
                      <a:pt x="894" y="914"/>
                      <a:pt x="1053" y="1217"/>
                    </a:cubicBezTo>
                    <a:cubicBezTo>
                      <a:pt x="1096" y="1318"/>
                      <a:pt x="1197" y="1376"/>
                      <a:pt x="1298" y="1376"/>
                    </a:cubicBezTo>
                    <a:cubicBezTo>
                      <a:pt x="1501" y="1376"/>
                      <a:pt x="1645" y="1145"/>
                      <a:pt x="1544" y="957"/>
                    </a:cubicBezTo>
                    <a:cubicBezTo>
                      <a:pt x="1313" y="524"/>
                      <a:pt x="923" y="192"/>
                      <a:pt x="461" y="19"/>
                    </a:cubicBezTo>
                    <a:cubicBezTo>
                      <a:pt x="433" y="6"/>
                      <a:pt x="405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50"/>
              <p:cNvSpPr/>
              <p:nvPr/>
            </p:nvSpPr>
            <p:spPr>
              <a:xfrm>
                <a:off x="2017134" y="2589735"/>
                <a:ext cx="52614" cy="53400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2037" extrusionOk="0">
                    <a:moveTo>
                      <a:pt x="0" y="1"/>
                    </a:moveTo>
                    <a:lnTo>
                      <a:pt x="0" y="1574"/>
                    </a:lnTo>
                    <a:cubicBezTo>
                      <a:pt x="0" y="1834"/>
                      <a:pt x="202" y="2036"/>
                      <a:pt x="448" y="2036"/>
                    </a:cubicBezTo>
                    <a:lnTo>
                      <a:pt x="2007" y="2036"/>
                    </a:lnTo>
                    <a:lnTo>
                      <a:pt x="2007" y="1762"/>
                    </a:lnTo>
                    <a:cubicBezTo>
                      <a:pt x="2007" y="1704"/>
                      <a:pt x="1992" y="1646"/>
                      <a:pt x="1963" y="1589"/>
                    </a:cubicBezTo>
                    <a:lnTo>
                      <a:pt x="433" y="1589"/>
                    </a:lnTo>
                    <a:lnTo>
                      <a:pt x="433" y="59"/>
                    </a:lnTo>
                    <a:lnTo>
                      <a:pt x="433" y="44"/>
                    </a:lnTo>
                    <a:cubicBezTo>
                      <a:pt x="375" y="15"/>
                      <a:pt x="318" y="1"/>
                      <a:pt x="260" y="1"/>
                    </a:cubicBezTo>
                    <a:close/>
                  </a:path>
                </a:pathLst>
              </a:custGeom>
              <a:solidFill>
                <a:srgbClr val="F9AE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97" name="Google Shape;2097;p50"/>
          <p:cNvSpPr/>
          <p:nvPr/>
        </p:nvSpPr>
        <p:spPr>
          <a:xfrm>
            <a:off x="1222436" y="1219279"/>
            <a:ext cx="1472268" cy="65014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Form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Bootstrapmade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(Nice Admin)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5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제어 흐름도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2104" name="Google Shape;2104;p51"/>
          <p:cNvSpPr/>
          <p:nvPr/>
        </p:nvSpPr>
        <p:spPr>
          <a:xfrm>
            <a:off x="303864" y="2415136"/>
            <a:ext cx="824753" cy="806823"/>
          </a:xfrm>
          <a:prstGeom prst="smileyFace">
            <a:avLst>
              <a:gd name="adj" fmla="val 4653"/>
            </a:avLst>
          </a:prstGeom>
          <a:solidFill>
            <a:srgbClr val="FCBFAC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51"/>
          <p:cNvSpPr txBox="1"/>
          <p:nvPr/>
        </p:nvSpPr>
        <p:spPr>
          <a:xfrm>
            <a:off x="415923" y="3189129"/>
            <a:ext cx="6006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51"/>
          <p:cNvSpPr/>
          <p:nvPr/>
        </p:nvSpPr>
        <p:spPr>
          <a:xfrm>
            <a:off x="1998193" y="3633549"/>
            <a:ext cx="1102659" cy="806823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&lt;&lt;VIEW&gt;&gt;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JSA PAGE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7" name="Google Shape;2107;p51"/>
          <p:cNvCxnSpPr>
            <a:stCxn id="2108" idx="2"/>
            <a:endCxn id="2106" idx="0"/>
          </p:cNvCxnSpPr>
          <p:nvPr/>
        </p:nvCxnSpPr>
        <p:spPr>
          <a:xfrm>
            <a:off x="2549522" y="3217434"/>
            <a:ext cx="0" cy="416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8" name="Google Shape;2108;p51"/>
          <p:cNvSpPr/>
          <p:nvPr/>
        </p:nvSpPr>
        <p:spPr>
          <a:xfrm>
            <a:off x="1998193" y="2410611"/>
            <a:ext cx="1102659" cy="806823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51"/>
          <p:cNvSpPr txBox="1"/>
          <p:nvPr/>
        </p:nvSpPr>
        <p:spPr>
          <a:xfrm>
            <a:off x="913464" y="3776821"/>
            <a:ext cx="12998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0" name="Google Shape;2110;p51"/>
          <p:cNvCxnSpPr>
            <a:stCxn id="2106" idx="1"/>
            <a:endCxn id="2105" idx="2"/>
          </p:cNvCxnSpPr>
          <p:nvPr/>
        </p:nvCxnSpPr>
        <p:spPr>
          <a:xfrm rot="10800000">
            <a:off x="716293" y="3496960"/>
            <a:ext cx="1281900" cy="540000"/>
          </a:xfrm>
          <a:prstGeom prst="bentConnector2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11" name="Google Shape;2111;p51"/>
          <p:cNvSpPr txBox="1"/>
          <p:nvPr/>
        </p:nvSpPr>
        <p:spPr>
          <a:xfrm>
            <a:off x="1135340" y="2544612"/>
            <a:ext cx="129988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2" name="Google Shape;2112;p51"/>
          <p:cNvSpPr/>
          <p:nvPr/>
        </p:nvSpPr>
        <p:spPr>
          <a:xfrm>
            <a:off x="1998192" y="1059430"/>
            <a:ext cx="1102659" cy="806823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3" name="Google Shape;2113;p51"/>
          <p:cNvCxnSpPr>
            <a:stCxn id="2108" idx="0"/>
            <a:endCxn id="2112" idx="2"/>
          </p:cNvCxnSpPr>
          <p:nvPr/>
        </p:nvCxnSpPr>
        <p:spPr>
          <a:xfrm rot="10800000">
            <a:off x="2549522" y="1866111"/>
            <a:ext cx="0" cy="544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14" name="Google Shape;2114;p51"/>
          <p:cNvSpPr/>
          <p:nvPr/>
        </p:nvSpPr>
        <p:spPr>
          <a:xfrm>
            <a:off x="3664723" y="1044439"/>
            <a:ext cx="1102659" cy="491555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51"/>
          <p:cNvSpPr/>
          <p:nvPr/>
        </p:nvSpPr>
        <p:spPr>
          <a:xfrm>
            <a:off x="3664727" y="3810632"/>
            <a:ext cx="1102659" cy="503395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51"/>
          <p:cNvSpPr/>
          <p:nvPr/>
        </p:nvSpPr>
        <p:spPr>
          <a:xfrm>
            <a:off x="3664722" y="355681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MyMenu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51"/>
          <p:cNvSpPr/>
          <p:nvPr/>
        </p:nvSpPr>
        <p:spPr>
          <a:xfrm>
            <a:off x="3664723" y="1763239"/>
            <a:ext cx="1102659" cy="461081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8" name="Google Shape;2118;p51"/>
          <p:cNvCxnSpPr>
            <a:stCxn id="2108" idx="3"/>
            <a:endCxn id="2114" idx="1"/>
          </p:cNvCxnSpPr>
          <p:nvPr/>
        </p:nvCxnSpPr>
        <p:spPr>
          <a:xfrm rot="10800000" flipH="1">
            <a:off x="3100852" y="1290322"/>
            <a:ext cx="564000" cy="152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19" name="Google Shape;2119;p51"/>
          <p:cNvCxnSpPr>
            <a:stCxn id="2108" idx="3"/>
            <a:endCxn id="2117" idx="1"/>
          </p:cNvCxnSpPr>
          <p:nvPr/>
        </p:nvCxnSpPr>
        <p:spPr>
          <a:xfrm rot="10800000" flipH="1">
            <a:off x="3100852" y="1993822"/>
            <a:ext cx="564000" cy="82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0" name="Google Shape;2120;p51"/>
          <p:cNvCxnSpPr>
            <a:stCxn id="2108" idx="3"/>
            <a:endCxn id="2115" idx="1"/>
          </p:cNvCxnSpPr>
          <p:nvPr/>
        </p:nvCxnSpPr>
        <p:spPr>
          <a:xfrm>
            <a:off x="3100852" y="2814022"/>
            <a:ext cx="564000" cy="1248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1" name="Google Shape;2121;p51"/>
          <p:cNvCxnSpPr>
            <a:stCxn id="2108" idx="3"/>
            <a:endCxn id="2116" idx="1"/>
          </p:cNvCxnSpPr>
          <p:nvPr/>
        </p:nvCxnSpPr>
        <p:spPr>
          <a:xfrm rot="10800000" flipH="1">
            <a:off x="3100852" y="582322"/>
            <a:ext cx="564000" cy="2231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2" name="Google Shape;2122;p51"/>
          <p:cNvCxnSpPr>
            <a:stCxn id="2104" idx="6"/>
            <a:endCxn id="2108" idx="1"/>
          </p:cNvCxnSpPr>
          <p:nvPr/>
        </p:nvCxnSpPr>
        <p:spPr>
          <a:xfrm rot="10800000" flipH="1">
            <a:off x="1128617" y="2814047"/>
            <a:ext cx="869700" cy="4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23" name="Google Shape;2123;p51"/>
          <p:cNvSpPr/>
          <p:nvPr/>
        </p:nvSpPr>
        <p:spPr>
          <a:xfrm>
            <a:off x="3664724" y="2433703"/>
            <a:ext cx="1102659" cy="461081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51"/>
          <p:cNvSpPr/>
          <p:nvPr/>
        </p:nvSpPr>
        <p:spPr>
          <a:xfrm>
            <a:off x="3664725" y="3097854"/>
            <a:ext cx="1102659" cy="503395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5" name="Google Shape;2125;p51"/>
          <p:cNvCxnSpPr>
            <a:stCxn id="2108" idx="3"/>
            <a:endCxn id="2123" idx="1"/>
          </p:cNvCxnSpPr>
          <p:nvPr/>
        </p:nvCxnSpPr>
        <p:spPr>
          <a:xfrm rot="10800000" flipH="1">
            <a:off x="3100852" y="2664322"/>
            <a:ext cx="564000" cy="14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26" name="Google Shape;2126;p51"/>
          <p:cNvCxnSpPr>
            <a:stCxn id="2108" idx="3"/>
            <a:endCxn id="2124" idx="1"/>
          </p:cNvCxnSpPr>
          <p:nvPr/>
        </p:nvCxnSpPr>
        <p:spPr>
          <a:xfrm>
            <a:off x="3100852" y="2814022"/>
            <a:ext cx="564000" cy="53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27" name="Google Shape;2127;p51"/>
          <p:cNvSpPr/>
          <p:nvPr/>
        </p:nvSpPr>
        <p:spPr>
          <a:xfrm>
            <a:off x="5045287" y="351441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MyMenu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51"/>
          <p:cNvSpPr/>
          <p:nvPr/>
        </p:nvSpPr>
        <p:spPr>
          <a:xfrm>
            <a:off x="5045286" y="1059430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51"/>
          <p:cNvSpPr/>
          <p:nvPr/>
        </p:nvSpPr>
        <p:spPr>
          <a:xfrm>
            <a:off x="5045286" y="1763239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51"/>
          <p:cNvSpPr/>
          <p:nvPr/>
        </p:nvSpPr>
        <p:spPr>
          <a:xfrm>
            <a:off x="5045286" y="2433703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51"/>
          <p:cNvSpPr/>
          <p:nvPr/>
        </p:nvSpPr>
        <p:spPr>
          <a:xfrm>
            <a:off x="5045286" y="3123004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51"/>
          <p:cNvSpPr/>
          <p:nvPr/>
        </p:nvSpPr>
        <p:spPr>
          <a:xfrm>
            <a:off x="5045285" y="3820518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p51"/>
          <p:cNvSpPr/>
          <p:nvPr/>
        </p:nvSpPr>
        <p:spPr>
          <a:xfrm>
            <a:off x="6425852" y="359623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MyMenu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4" name="Google Shape;2134;p51"/>
          <p:cNvSpPr/>
          <p:nvPr/>
        </p:nvSpPr>
        <p:spPr>
          <a:xfrm>
            <a:off x="6425852" y="1059430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51"/>
          <p:cNvSpPr/>
          <p:nvPr/>
        </p:nvSpPr>
        <p:spPr>
          <a:xfrm>
            <a:off x="6425852" y="1763239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51"/>
          <p:cNvSpPr/>
          <p:nvPr/>
        </p:nvSpPr>
        <p:spPr>
          <a:xfrm>
            <a:off x="6425852" y="2433703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51"/>
          <p:cNvSpPr/>
          <p:nvPr/>
        </p:nvSpPr>
        <p:spPr>
          <a:xfrm>
            <a:off x="6425852" y="3123004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51"/>
          <p:cNvSpPr/>
          <p:nvPr/>
        </p:nvSpPr>
        <p:spPr>
          <a:xfrm>
            <a:off x="6425851" y="3820518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Mapper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51"/>
          <p:cNvSpPr/>
          <p:nvPr/>
        </p:nvSpPr>
        <p:spPr>
          <a:xfrm>
            <a:off x="7913178" y="2230017"/>
            <a:ext cx="1102659" cy="453094"/>
          </a:xfrm>
          <a:prstGeom prst="roundRect">
            <a:avLst>
              <a:gd name="adj" fmla="val 16667"/>
            </a:avLst>
          </a:prstGeom>
          <a:solidFill>
            <a:srgbClr val="FCE6C8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&lt;&lt;DBMS&gt;&gt;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0" name="Google Shape;2140;p51"/>
          <p:cNvCxnSpPr>
            <a:stCxn id="2116" idx="3"/>
            <a:endCxn id="2127" idx="1"/>
          </p:cNvCxnSpPr>
          <p:nvPr/>
        </p:nvCxnSpPr>
        <p:spPr>
          <a:xfrm rot="10800000" flipH="1">
            <a:off x="4767381" y="578028"/>
            <a:ext cx="277800" cy="4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1" name="Google Shape;2141;p51"/>
          <p:cNvCxnSpPr/>
          <p:nvPr/>
        </p:nvCxnSpPr>
        <p:spPr>
          <a:xfrm rot="10800000" flipH="1">
            <a:off x="4767381" y="1285078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2" name="Google Shape;2142;p51"/>
          <p:cNvCxnSpPr/>
          <p:nvPr/>
        </p:nvCxnSpPr>
        <p:spPr>
          <a:xfrm rot="10800000" flipH="1">
            <a:off x="4767379" y="1989786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3" name="Google Shape;2143;p51"/>
          <p:cNvCxnSpPr/>
          <p:nvPr/>
        </p:nvCxnSpPr>
        <p:spPr>
          <a:xfrm rot="10800000" flipH="1">
            <a:off x="4767379" y="2670125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4" name="Google Shape;2144;p51"/>
          <p:cNvCxnSpPr/>
          <p:nvPr/>
        </p:nvCxnSpPr>
        <p:spPr>
          <a:xfrm rot="10800000" flipH="1">
            <a:off x="4767379" y="3360587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5" name="Google Shape;2145;p51"/>
          <p:cNvCxnSpPr/>
          <p:nvPr/>
        </p:nvCxnSpPr>
        <p:spPr>
          <a:xfrm rot="10800000" flipH="1">
            <a:off x="4767379" y="4073054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6" name="Google Shape;2146;p51"/>
          <p:cNvCxnSpPr/>
          <p:nvPr/>
        </p:nvCxnSpPr>
        <p:spPr>
          <a:xfrm rot="10800000" flipH="1">
            <a:off x="6147944" y="4053820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7" name="Google Shape;2147;p51"/>
          <p:cNvCxnSpPr/>
          <p:nvPr/>
        </p:nvCxnSpPr>
        <p:spPr>
          <a:xfrm rot="10800000" flipH="1">
            <a:off x="6147944" y="3346575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8" name="Google Shape;2148;p51"/>
          <p:cNvCxnSpPr/>
          <p:nvPr/>
        </p:nvCxnSpPr>
        <p:spPr>
          <a:xfrm rot="10800000" flipH="1">
            <a:off x="6172586" y="2665885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49" name="Google Shape;2149;p51"/>
          <p:cNvCxnSpPr/>
          <p:nvPr/>
        </p:nvCxnSpPr>
        <p:spPr>
          <a:xfrm rot="10800000" flipH="1">
            <a:off x="6137135" y="2002841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0" name="Google Shape;2150;p51"/>
          <p:cNvCxnSpPr/>
          <p:nvPr/>
        </p:nvCxnSpPr>
        <p:spPr>
          <a:xfrm rot="10800000" flipH="1">
            <a:off x="6147943" y="1257327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1" name="Google Shape;2151;p51"/>
          <p:cNvCxnSpPr/>
          <p:nvPr/>
        </p:nvCxnSpPr>
        <p:spPr>
          <a:xfrm rot="10800000" flipH="1">
            <a:off x="6147943" y="570825"/>
            <a:ext cx="277906" cy="424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2" name="Google Shape;2152;p51"/>
          <p:cNvCxnSpPr>
            <a:stCxn id="2133" idx="3"/>
            <a:endCxn id="2139" idx="1"/>
          </p:cNvCxnSpPr>
          <p:nvPr/>
        </p:nvCxnSpPr>
        <p:spPr>
          <a:xfrm>
            <a:off x="7528511" y="586170"/>
            <a:ext cx="384600" cy="187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3" name="Google Shape;2153;p51"/>
          <p:cNvCxnSpPr>
            <a:stCxn id="2134" idx="3"/>
            <a:endCxn id="2139" idx="1"/>
          </p:cNvCxnSpPr>
          <p:nvPr/>
        </p:nvCxnSpPr>
        <p:spPr>
          <a:xfrm>
            <a:off x="7528511" y="1285977"/>
            <a:ext cx="384600" cy="117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4" name="Google Shape;2154;p51"/>
          <p:cNvCxnSpPr>
            <a:stCxn id="2135" idx="3"/>
            <a:endCxn id="2139" idx="1"/>
          </p:cNvCxnSpPr>
          <p:nvPr/>
        </p:nvCxnSpPr>
        <p:spPr>
          <a:xfrm>
            <a:off x="7528511" y="1989786"/>
            <a:ext cx="384600" cy="4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5" name="Google Shape;2155;p51"/>
          <p:cNvCxnSpPr>
            <a:stCxn id="2136" idx="3"/>
            <a:endCxn id="2139" idx="1"/>
          </p:cNvCxnSpPr>
          <p:nvPr/>
        </p:nvCxnSpPr>
        <p:spPr>
          <a:xfrm rot="10800000" flipH="1">
            <a:off x="7528511" y="2456550"/>
            <a:ext cx="384600" cy="20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6" name="Google Shape;2156;p51"/>
          <p:cNvCxnSpPr>
            <a:stCxn id="2137" idx="3"/>
            <a:endCxn id="2139" idx="1"/>
          </p:cNvCxnSpPr>
          <p:nvPr/>
        </p:nvCxnSpPr>
        <p:spPr>
          <a:xfrm rot="10800000" flipH="1">
            <a:off x="7528511" y="2456451"/>
            <a:ext cx="384600" cy="89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7" name="Google Shape;2157;p51"/>
          <p:cNvCxnSpPr>
            <a:stCxn id="2138" idx="3"/>
            <a:endCxn id="2139" idx="1"/>
          </p:cNvCxnSpPr>
          <p:nvPr/>
        </p:nvCxnSpPr>
        <p:spPr>
          <a:xfrm rot="10800000" flipH="1">
            <a:off x="7528510" y="2456465"/>
            <a:ext cx="384600" cy="159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58" name="Google Shape;2158;p51"/>
          <p:cNvSpPr txBox="1"/>
          <p:nvPr/>
        </p:nvSpPr>
        <p:spPr>
          <a:xfrm>
            <a:off x="2078863" y="1905862"/>
            <a:ext cx="12998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controller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URL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51"/>
          <p:cNvSpPr txBox="1"/>
          <p:nvPr/>
        </p:nvSpPr>
        <p:spPr>
          <a:xfrm>
            <a:off x="2067671" y="3260147"/>
            <a:ext cx="9906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5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시스템 구성도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2166" name="Google Shape;2166;p52"/>
          <p:cNvSpPr/>
          <p:nvPr/>
        </p:nvSpPr>
        <p:spPr>
          <a:xfrm>
            <a:off x="1762385" y="1065659"/>
            <a:ext cx="5310231" cy="3733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/>
          </a:p>
        </p:txBody>
      </p:sp>
      <p:sp>
        <p:nvSpPr>
          <p:cNvPr id="2167" name="Google Shape;2167;p52"/>
          <p:cNvSpPr/>
          <p:nvPr/>
        </p:nvSpPr>
        <p:spPr>
          <a:xfrm>
            <a:off x="187351" y="1631557"/>
            <a:ext cx="8460298" cy="15283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52"/>
          <p:cNvSpPr txBox="1"/>
          <p:nvPr/>
        </p:nvSpPr>
        <p:spPr>
          <a:xfrm>
            <a:off x="512775" y="1912906"/>
            <a:ext cx="1203821" cy="95410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관리자 기능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관리 인사 관리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52"/>
          <p:cNvSpPr txBox="1"/>
          <p:nvPr/>
        </p:nvSpPr>
        <p:spPr>
          <a:xfrm>
            <a:off x="2151775" y="1910489"/>
            <a:ext cx="2059497" cy="95410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결재 서비스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문서결재를 통한 의사결정</a:t>
            </a:r>
            <a:endParaRPr/>
          </a:p>
        </p:txBody>
      </p:sp>
      <p:sp>
        <p:nvSpPr>
          <p:cNvPr id="2170" name="Google Shape;2170;p52"/>
          <p:cNvSpPr txBox="1"/>
          <p:nvPr/>
        </p:nvSpPr>
        <p:spPr>
          <a:xfrm>
            <a:off x="4417500" y="1912906"/>
            <a:ext cx="1609289" cy="95410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게시판 서비스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게시물을 통한 효율적 정보 공유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52"/>
          <p:cNvSpPr txBox="1"/>
          <p:nvPr/>
        </p:nvSpPr>
        <p:spPr>
          <a:xfrm>
            <a:off x="6384719" y="2009834"/>
            <a:ext cx="2059497" cy="738664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쪽지함 서비스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결재현황 가독성 제공</a:t>
            </a:r>
            <a:endParaRPr/>
          </a:p>
        </p:txBody>
      </p:sp>
      <p:sp>
        <p:nvSpPr>
          <p:cNvPr id="2172" name="Google Shape;2172;p52"/>
          <p:cNvSpPr/>
          <p:nvPr/>
        </p:nvSpPr>
        <p:spPr>
          <a:xfrm>
            <a:off x="1057012" y="3492358"/>
            <a:ext cx="6690000" cy="1354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52"/>
          <p:cNvSpPr txBox="1"/>
          <p:nvPr/>
        </p:nvSpPr>
        <p:spPr>
          <a:xfrm>
            <a:off x="3556932" y="1516436"/>
            <a:ext cx="2130804" cy="3145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 ME SERVICE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52"/>
          <p:cNvSpPr txBox="1"/>
          <p:nvPr/>
        </p:nvSpPr>
        <p:spPr>
          <a:xfrm>
            <a:off x="3469544" y="3352485"/>
            <a:ext cx="1895912" cy="30777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BASE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52"/>
          <p:cNvSpPr txBox="1"/>
          <p:nvPr/>
        </p:nvSpPr>
        <p:spPr>
          <a:xfrm>
            <a:off x="4349392" y="3773728"/>
            <a:ext cx="935400" cy="52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BOARD 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52"/>
          <p:cNvSpPr txBox="1"/>
          <p:nvPr/>
        </p:nvSpPr>
        <p:spPr>
          <a:xfrm>
            <a:off x="3396122" y="3773728"/>
            <a:ext cx="788700" cy="52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52"/>
          <p:cNvSpPr txBox="1"/>
          <p:nvPr/>
        </p:nvSpPr>
        <p:spPr>
          <a:xfrm>
            <a:off x="1250850" y="3773725"/>
            <a:ext cx="788400" cy="52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52"/>
          <p:cNvSpPr txBox="1"/>
          <p:nvPr/>
        </p:nvSpPr>
        <p:spPr>
          <a:xfrm>
            <a:off x="2167780" y="3773728"/>
            <a:ext cx="1099800" cy="523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52"/>
          <p:cNvSpPr txBox="1"/>
          <p:nvPr/>
        </p:nvSpPr>
        <p:spPr>
          <a:xfrm>
            <a:off x="5449348" y="3775311"/>
            <a:ext cx="935371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52"/>
          <p:cNvSpPr txBox="1"/>
          <p:nvPr/>
        </p:nvSpPr>
        <p:spPr>
          <a:xfrm>
            <a:off x="6541449" y="3770153"/>
            <a:ext cx="1099926" cy="5232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53"/>
          <p:cNvSpPr txBox="1">
            <a:spLocks noGrp="1"/>
          </p:cNvSpPr>
          <p:nvPr>
            <p:ph type="title" idx="4294967295"/>
          </p:nvPr>
        </p:nvSpPr>
        <p:spPr>
          <a:xfrm>
            <a:off x="153450" y="11147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메뉴 구조도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graphicFrame>
        <p:nvGraphicFramePr>
          <p:cNvPr id="2187" name="Google Shape;2187;p53"/>
          <p:cNvGraphicFramePr/>
          <p:nvPr/>
        </p:nvGraphicFramePr>
        <p:xfrm>
          <a:off x="153450" y="8497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{AA1A4159-144E-4EE1-83D7-1539D9DF2E15}</a:tableStyleId>
              </a:tblPr>
              <a:tblGrid>
                <a:gridCol w="7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Menu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Depth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Depth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Depth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0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메뉴</a:t>
                      </a:r>
                      <a:endParaRPr sz="10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(hide)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인사 관리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 관리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000" u="none" strike="noStrike" cap="none"/>
                      </a:br>
                      <a:br>
                        <a:rPr lang="ko-KR" sz="1000" u="none" strike="noStrike" cap="none"/>
                      </a:br>
                      <a:br>
                        <a:rPr lang="ko-KR" sz="1000" u="none" strike="noStrike" cap="none"/>
                      </a:b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및 관리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ko-KR" sz="1000" u="none" strike="noStrike" cap="none"/>
                      </a:br>
                      <a:br>
                        <a:rPr lang="ko-KR" sz="1000" u="none" strike="noStrike" cap="none"/>
                      </a:br>
                      <a:br>
                        <a:rPr lang="ko-KR" sz="1000" u="none" strike="noStrike" cap="none"/>
                      </a:b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관리자만 사용 가능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부서 관리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보고서 관리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양식 관리 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1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관리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00">
                <a:tc row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사원 / 관리자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쪽지함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반려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결재권자 → 문서 작성자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승인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일반 쪽지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 아웃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문서 열람 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본인 게시물만 열람 가능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관리자 로그인 시 관리자 메뉴 활성화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22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결재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대기 문서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보류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미결재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반려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반려 사유 쪽지함으로 전송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4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완료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열람으로 이동 / 승인 쪽지 전송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9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작성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작성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공지사항으로 이동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결재권자만 사용 가능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9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대기 문서로 이동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결재권자 / 사원급 사용 가능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4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문서 열람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 </a:t>
                      </a:r>
                      <a:endParaRPr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결재 완료된 문서만 출력</a:t>
                      </a:r>
                      <a:endParaRPr sz="1000" u="none" strike="noStrike" cap="none"/>
                    </a:p>
                  </a:txBody>
                  <a:tcPr marL="52000" marR="52000" marT="26000" marB="312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188" name="Google Shape;2188;p53"/>
          <p:cNvSpPr/>
          <p:nvPr/>
        </p:nvSpPr>
        <p:spPr>
          <a:xfrm>
            <a:off x="-1853559" y="1102055"/>
            <a:ext cx="16832326" cy="53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4"/>
          <p:cNvSpPr txBox="1">
            <a:spLocks noGrp="1"/>
          </p:cNvSpPr>
          <p:nvPr>
            <p:ph type="title"/>
          </p:nvPr>
        </p:nvSpPr>
        <p:spPr>
          <a:xfrm>
            <a:off x="4310199" y="1620900"/>
            <a:ext cx="4790223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모델링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p54"/>
          <p:cNvSpPr txBox="1">
            <a:spLocks noGrp="1"/>
          </p:cNvSpPr>
          <p:nvPr>
            <p:ph type="title" idx="2"/>
          </p:nvPr>
        </p:nvSpPr>
        <p:spPr>
          <a:xfrm>
            <a:off x="5464327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05</a:t>
            </a:r>
            <a:endParaRPr/>
          </a:p>
        </p:txBody>
      </p:sp>
      <p:sp>
        <p:nvSpPr>
          <p:cNvPr id="2195" name="Google Shape;2195;p54"/>
          <p:cNvSpPr/>
          <p:nvPr/>
        </p:nvSpPr>
        <p:spPr>
          <a:xfrm>
            <a:off x="391582" y="4455530"/>
            <a:ext cx="1621800" cy="450600"/>
          </a:xfrm>
          <a:prstGeom prst="ellipse">
            <a:avLst/>
          </a:prstGeom>
          <a:solidFill>
            <a:srgbClr val="B45F06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6" name="Google Shape;2196;p54"/>
          <p:cNvSpPr/>
          <p:nvPr/>
        </p:nvSpPr>
        <p:spPr>
          <a:xfrm>
            <a:off x="2482052" y="4410476"/>
            <a:ext cx="1621800" cy="450600"/>
          </a:xfrm>
          <a:prstGeom prst="ellipse">
            <a:avLst/>
          </a:prstGeom>
          <a:solidFill>
            <a:srgbClr val="B45F06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54"/>
          <p:cNvSpPr/>
          <p:nvPr/>
        </p:nvSpPr>
        <p:spPr>
          <a:xfrm>
            <a:off x="391593" y="3259897"/>
            <a:ext cx="576160" cy="1008058"/>
          </a:xfrm>
          <a:custGeom>
            <a:avLst/>
            <a:gdLst/>
            <a:ahLst/>
            <a:cxnLst/>
            <a:rect l="l" t="t" r="r" b="b"/>
            <a:pathLst>
              <a:path w="34331" h="60066" extrusionOk="0">
                <a:moveTo>
                  <a:pt x="1808" y="0"/>
                </a:moveTo>
                <a:cubicBezTo>
                  <a:pt x="1808" y="1"/>
                  <a:pt x="0" y="18429"/>
                  <a:pt x="2153" y="22105"/>
                </a:cubicBezTo>
                <a:cubicBezTo>
                  <a:pt x="4305" y="25781"/>
                  <a:pt x="9578" y="27244"/>
                  <a:pt x="11276" y="29612"/>
                </a:cubicBezTo>
                <a:cubicBezTo>
                  <a:pt x="12973" y="31981"/>
                  <a:pt x="10890" y="38709"/>
                  <a:pt x="14129" y="44290"/>
                </a:cubicBezTo>
                <a:cubicBezTo>
                  <a:pt x="17367" y="49871"/>
                  <a:pt x="30902" y="53617"/>
                  <a:pt x="30902" y="53617"/>
                </a:cubicBezTo>
                <a:lnTo>
                  <a:pt x="34330" y="60066"/>
                </a:lnTo>
                <a:cubicBezTo>
                  <a:pt x="34330" y="60066"/>
                  <a:pt x="26717" y="21265"/>
                  <a:pt x="18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54"/>
          <p:cNvSpPr/>
          <p:nvPr/>
        </p:nvSpPr>
        <p:spPr>
          <a:xfrm>
            <a:off x="491362" y="3371380"/>
            <a:ext cx="454420" cy="813330"/>
          </a:xfrm>
          <a:custGeom>
            <a:avLst/>
            <a:gdLst/>
            <a:ahLst/>
            <a:cxnLst/>
            <a:rect l="l" t="t" r="r" b="b"/>
            <a:pathLst>
              <a:path w="27077" h="48463" extrusionOk="0">
                <a:moveTo>
                  <a:pt x="166" y="0"/>
                </a:moveTo>
                <a:cubicBezTo>
                  <a:pt x="79" y="0"/>
                  <a:pt x="1" y="121"/>
                  <a:pt x="75" y="211"/>
                </a:cubicBezTo>
                <a:cubicBezTo>
                  <a:pt x="5732" y="7132"/>
                  <a:pt x="10492" y="14702"/>
                  <a:pt x="14724" y="22564"/>
                </a:cubicBezTo>
                <a:cubicBezTo>
                  <a:pt x="11049" y="17592"/>
                  <a:pt x="6140" y="13379"/>
                  <a:pt x="1210" y="9795"/>
                </a:cubicBezTo>
                <a:cubicBezTo>
                  <a:pt x="1200" y="9788"/>
                  <a:pt x="1191" y="9785"/>
                  <a:pt x="1182" y="9785"/>
                </a:cubicBezTo>
                <a:cubicBezTo>
                  <a:pt x="1140" y="9785"/>
                  <a:pt x="1114" y="9852"/>
                  <a:pt x="1157" y="9884"/>
                </a:cubicBezTo>
                <a:cubicBezTo>
                  <a:pt x="6917" y="14257"/>
                  <a:pt x="11377" y="19566"/>
                  <a:pt x="15933" y="25115"/>
                </a:cubicBezTo>
                <a:cubicBezTo>
                  <a:pt x="15968" y="25159"/>
                  <a:pt x="16019" y="25183"/>
                  <a:pt x="16075" y="25183"/>
                </a:cubicBezTo>
                <a:cubicBezTo>
                  <a:pt x="16083" y="25183"/>
                  <a:pt x="16090" y="25183"/>
                  <a:pt x="16098" y="25182"/>
                </a:cubicBezTo>
                <a:cubicBezTo>
                  <a:pt x="18602" y="30070"/>
                  <a:pt x="20793" y="35089"/>
                  <a:pt x="23026" y="40093"/>
                </a:cubicBezTo>
                <a:cubicBezTo>
                  <a:pt x="19759" y="36050"/>
                  <a:pt x="15605" y="32533"/>
                  <a:pt x="11103" y="30018"/>
                </a:cubicBezTo>
                <a:cubicBezTo>
                  <a:pt x="11095" y="30013"/>
                  <a:pt x="11087" y="30011"/>
                  <a:pt x="11080" y="30011"/>
                </a:cubicBezTo>
                <a:cubicBezTo>
                  <a:pt x="11044" y="30011"/>
                  <a:pt x="11022" y="30065"/>
                  <a:pt x="11059" y="30092"/>
                </a:cubicBezTo>
                <a:cubicBezTo>
                  <a:pt x="15851" y="33636"/>
                  <a:pt x="19993" y="37533"/>
                  <a:pt x="23860" y="42071"/>
                </a:cubicBezTo>
                <a:cubicBezTo>
                  <a:pt x="23882" y="42097"/>
                  <a:pt x="23909" y="42118"/>
                  <a:pt x="23941" y="42133"/>
                </a:cubicBezTo>
                <a:cubicBezTo>
                  <a:pt x="24888" y="44235"/>
                  <a:pt x="25851" y="46331"/>
                  <a:pt x="26857" y="48410"/>
                </a:cubicBezTo>
                <a:cubicBezTo>
                  <a:pt x="26875" y="48447"/>
                  <a:pt x="26907" y="48463"/>
                  <a:pt x="26941" y="48463"/>
                </a:cubicBezTo>
                <a:cubicBezTo>
                  <a:pt x="27006" y="48463"/>
                  <a:pt x="27076" y="48404"/>
                  <a:pt x="27052" y="48328"/>
                </a:cubicBezTo>
                <a:cubicBezTo>
                  <a:pt x="24251" y="39575"/>
                  <a:pt x="20128" y="30987"/>
                  <a:pt x="15800" y="22897"/>
                </a:cubicBezTo>
                <a:cubicBezTo>
                  <a:pt x="11440" y="14750"/>
                  <a:pt x="6295" y="7033"/>
                  <a:pt x="245" y="41"/>
                </a:cubicBezTo>
                <a:cubicBezTo>
                  <a:pt x="221" y="12"/>
                  <a:pt x="193" y="0"/>
                  <a:pt x="166" y="0"/>
                </a:cubicBezTo>
                <a:close/>
              </a:path>
            </a:pathLst>
          </a:custGeom>
          <a:solidFill>
            <a:srgbClr val="3E6F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54"/>
          <p:cNvSpPr/>
          <p:nvPr/>
        </p:nvSpPr>
        <p:spPr>
          <a:xfrm>
            <a:off x="945434" y="3199415"/>
            <a:ext cx="569111" cy="1055049"/>
          </a:xfrm>
          <a:custGeom>
            <a:avLst/>
            <a:gdLst/>
            <a:ahLst/>
            <a:cxnLst/>
            <a:rect l="l" t="t" r="r" b="b"/>
            <a:pathLst>
              <a:path w="33911" h="62866" extrusionOk="0">
                <a:moveTo>
                  <a:pt x="30844" y="1"/>
                </a:moveTo>
                <a:cubicBezTo>
                  <a:pt x="4972" y="26729"/>
                  <a:pt x="0" y="62865"/>
                  <a:pt x="0" y="62865"/>
                </a:cubicBezTo>
                <a:lnTo>
                  <a:pt x="4169" y="56611"/>
                </a:lnTo>
                <a:cubicBezTo>
                  <a:pt x="4169" y="56611"/>
                  <a:pt x="19243" y="51800"/>
                  <a:pt x="21970" y="47148"/>
                </a:cubicBezTo>
                <a:cubicBezTo>
                  <a:pt x="24697" y="42498"/>
                  <a:pt x="21475" y="35345"/>
                  <a:pt x="23574" y="32235"/>
                </a:cubicBezTo>
                <a:cubicBezTo>
                  <a:pt x="24657" y="30628"/>
                  <a:pt x="30383" y="28721"/>
                  <a:pt x="32147" y="23429"/>
                </a:cubicBezTo>
                <a:cubicBezTo>
                  <a:pt x="33911" y="18137"/>
                  <a:pt x="30844" y="1"/>
                  <a:pt x="30844" y="1"/>
                </a:cubicBezTo>
                <a:close/>
              </a:path>
            </a:pathLst>
          </a:custGeom>
          <a:solidFill>
            <a:srgbClr val="3E6F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54"/>
          <p:cNvSpPr/>
          <p:nvPr/>
        </p:nvSpPr>
        <p:spPr>
          <a:xfrm>
            <a:off x="971128" y="3347869"/>
            <a:ext cx="433257" cy="833184"/>
          </a:xfrm>
          <a:custGeom>
            <a:avLst/>
            <a:gdLst/>
            <a:ahLst/>
            <a:cxnLst/>
            <a:rect l="l" t="t" r="r" b="b"/>
            <a:pathLst>
              <a:path w="25816" h="49646" extrusionOk="0">
                <a:moveTo>
                  <a:pt x="24960" y="0"/>
                </a:moveTo>
                <a:cubicBezTo>
                  <a:pt x="24929" y="0"/>
                  <a:pt x="24897" y="13"/>
                  <a:pt x="24872" y="43"/>
                </a:cubicBezTo>
                <a:cubicBezTo>
                  <a:pt x="22024" y="3364"/>
                  <a:pt x="19693" y="7277"/>
                  <a:pt x="17445" y="11019"/>
                </a:cubicBezTo>
                <a:cubicBezTo>
                  <a:pt x="15003" y="15083"/>
                  <a:pt x="12749" y="19252"/>
                  <a:pt x="10686" y="23528"/>
                </a:cubicBezTo>
                <a:cubicBezTo>
                  <a:pt x="7242" y="30643"/>
                  <a:pt x="3868" y="38038"/>
                  <a:pt x="1298" y="45576"/>
                </a:cubicBezTo>
                <a:cubicBezTo>
                  <a:pt x="1279" y="45606"/>
                  <a:pt x="1258" y="45636"/>
                  <a:pt x="1238" y="45666"/>
                </a:cubicBezTo>
                <a:cubicBezTo>
                  <a:pt x="1212" y="45702"/>
                  <a:pt x="1207" y="45749"/>
                  <a:pt x="1224" y="45791"/>
                </a:cubicBezTo>
                <a:cubicBezTo>
                  <a:pt x="800" y="47041"/>
                  <a:pt x="393" y="48296"/>
                  <a:pt x="17" y="49555"/>
                </a:cubicBezTo>
                <a:cubicBezTo>
                  <a:pt x="0" y="49611"/>
                  <a:pt x="43" y="49646"/>
                  <a:pt x="87" y="49646"/>
                </a:cubicBezTo>
                <a:cubicBezTo>
                  <a:pt x="117" y="49646"/>
                  <a:pt x="148" y="49630"/>
                  <a:pt x="161" y="49594"/>
                </a:cubicBezTo>
                <a:cubicBezTo>
                  <a:pt x="670" y="48229"/>
                  <a:pt x="1200" y="46870"/>
                  <a:pt x="1737" y="45512"/>
                </a:cubicBezTo>
                <a:cubicBezTo>
                  <a:pt x="4997" y="41093"/>
                  <a:pt x="8869" y="37805"/>
                  <a:pt x="13474" y="34819"/>
                </a:cubicBezTo>
                <a:cubicBezTo>
                  <a:pt x="13504" y="34798"/>
                  <a:pt x="13486" y="34755"/>
                  <a:pt x="13456" y="34755"/>
                </a:cubicBezTo>
                <a:cubicBezTo>
                  <a:pt x="13450" y="34755"/>
                  <a:pt x="13445" y="34756"/>
                  <a:pt x="13439" y="34759"/>
                </a:cubicBezTo>
                <a:cubicBezTo>
                  <a:pt x="9051" y="36777"/>
                  <a:pt x="5141" y="40264"/>
                  <a:pt x="2263" y="44190"/>
                </a:cubicBezTo>
                <a:cubicBezTo>
                  <a:pt x="4595" y="38397"/>
                  <a:pt x="7159" y="32676"/>
                  <a:pt x="9836" y="27037"/>
                </a:cubicBezTo>
                <a:cubicBezTo>
                  <a:pt x="11783" y="24586"/>
                  <a:pt x="13826" y="22257"/>
                  <a:pt x="16179" y="20168"/>
                </a:cubicBezTo>
                <a:cubicBezTo>
                  <a:pt x="18981" y="17679"/>
                  <a:pt x="22055" y="15714"/>
                  <a:pt x="25195" y="13700"/>
                </a:cubicBezTo>
                <a:cubicBezTo>
                  <a:pt x="25243" y="13671"/>
                  <a:pt x="25214" y="13610"/>
                  <a:pt x="25169" y="13610"/>
                </a:cubicBezTo>
                <a:cubicBezTo>
                  <a:pt x="25162" y="13610"/>
                  <a:pt x="25154" y="13612"/>
                  <a:pt x="25147" y="13615"/>
                </a:cubicBezTo>
                <a:cubicBezTo>
                  <a:pt x="19763" y="16095"/>
                  <a:pt x="14733" y="20272"/>
                  <a:pt x="10843" y="24930"/>
                </a:cubicBezTo>
                <a:cubicBezTo>
                  <a:pt x="11056" y="24489"/>
                  <a:pt x="11266" y="24047"/>
                  <a:pt x="11479" y="23608"/>
                </a:cubicBezTo>
                <a:cubicBezTo>
                  <a:pt x="13108" y="20245"/>
                  <a:pt x="14800" y="16912"/>
                  <a:pt x="16608" y="13641"/>
                </a:cubicBezTo>
                <a:lnTo>
                  <a:pt x="16609" y="13641"/>
                </a:lnTo>
                <a:cubicBezTo>
                  <a:pt x="19702" y="10331"/>
                  <a:pt x="22587" y="6862"/>
                  <a:pt x="25804" y="3659"/>
                </a:cubicBezTo>
                <a:cubicBezTo>
                  <a:pt x="25816" y="3647"/>
                  <a:pt x="25804" y="3630"/>
                  <a:pt x="25790" y="3630"/>
                </a:cubicBezTo>
                <a:cubicBezTo>
                  <a:pt x="25786" y="3630"/>
                  <a:pt x="25782" y="3631"/>
                  <a:pt x="25779" y="3635"/>
                </a:cubicBezTo>
                <a:cubicBezTo>
                  <a:pt x="22871" y="6216"/>
                  <a:pt x="19954" y="8977"/>
                  <a:pt x="17503" y="12035"/>
                </a:cubicBezTo>
                <a:cubicBezTo>
                  <a:pt x="17534" y="11980"/>
                  <a:pt x="17563" y="11925"/>
                  <a:pt x="17595" y="11871"/>
                </a:cubicBezTo>
                <a:cubicBezTo>
                  <a:pt x="19899" y="7840"/>
                  <a:pt x="22603" y="4117"/>
                  <a:pt x="25085" y="207"/>
                </a:cubicBezTo>
                <a:cubicBezTo>
                  <a:pt x="25146" y="111"/>
                  <a:pt x="25053" y="0"/>
                  <a:pt x="249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54"/>
          <p:cNvSpPr/>
          <p:nvPr/>
        </p:nvSpPr>
        <p:spPr>
          <a:xfrm>
            <a:off x="609273" y="2925918"/>
            <a:ext cx="530931" cy="1379991"/>
          </a:xfrm>
          <a:custGeom>
            <a:avLst/>
            <a:gdLst/>
            <a:ahLst/>
            <a:cxnLst/>
            <a:rect l="l" t="t" r="r" b="b"/>
            <a:pathLst>
              <a:path w="31636" h="82228" extrusionOk="0">
                <a:moveTo>
                  <a:pt x="4128" y="0"/>
                </a:moveTo>
                <a:cubicBezTo>
                  <a:pt x="4128" y="0"/>
                  <a:pt x="1" y="20455"/>
                  <a:pt x="295" y="25601"/>
                </a:cubicBezTo>
                <a:cubicBezTo>
                  <a:pt x="591" y="30747"/>
                  <a:pt x="6196" y="33977"/>
                  <a:pt x="7285" y="37362"/>
                </a:cubicBezTo>
                <a:cubicBezTo>
                  <a:pt x="8373" y="40747"/>
                  <a:pt x="3638" y="49066"/>
                  <a:pt x="5695" y="55005"/>
                </a:cubicBezTo>
                <a:cubicBezTo>
                  <a:pt x="7752" y="60944"/>
                  <a:pt x="20128" y="74072"/>
                  <a:pt x="20128" y="74072"/>
                </a:cubicBezTo>
                <a:lnTo>
                  <a:pt x="21140" y="82228"/>
                </a:lnTo>
                <a:cubicBezTo>
                  <a:pt x="21140" y="82228"/>
                  <a:pt x="31636" y="32072"/>
                  <a:pt x="4128" y="0"/>
                </a:cubicBezTo>
                <a:close/>
              </a:path>
            </a:pathLst>
          </a:custGeom>
          <a:solidFill>
            <a:srgbClr val="3E6F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54"/>
          <p:cNvSpPr/>
          <p:nvPr/>
        </p:nvSpPr>
        <p:spPr>
          <a:xfrm>
            <a:off x="694643" y="3056818"/>
            <a:ext cx="275602" cy="1116187"/>
          </a:xfrm>
          <a:custGeom>
            <a:avLst/>
            <a:gdLst/>
            <a:ahLst/>
            <a:cxnLst/>
            <a:rect l="l" t="t" r="r" b="b"/>
            <a:pathLst>
              <a:path w="16422" h="66509" extrusionOk="0">
                <a:moveTo>
                  <a:pt x="2313" y="0"/>
                </a:moveTo>
                <a:cubicBezTo>
                  <a:pt x="2238" y="0"/>
                  <a:pt x="2166" y="76"/>
                  <a:pt x="2217" y="157"/>
                </a:cubicBezTo>
                <a:cubicBezTo>
                  <a:pt x="8147" y="9360"/>
                  <a:pt x="11573" y="19848"/>
                  <a:pt x="13432" y="30585"/>
                </a:cubicBezTo>
                <a:cubicBezTo>
                  <a:pt x="13742" y="32378"/>
                  <a:pt x="14004" y="34178"/>
                  <a:pt x="14231" y="35984"/>
                </a:cubicBezTo>
                <a:cubicBezTo>
                  <a:pt x="10856" y="27524"/>
                  <a:pt x="6131" y="19197"/>
                  <a:pt x="243" y="12335"/>
                </a:cubicBezTo>
                <a:cubicBezTo>
                  <a:pt x="221" y="12310"/>
                  <a:pt x="194" y="12300"/>
                  <a:pt x="167" y="12300"/>
                </a:cubicBezTo>
                <a:cubicBezTo>
                  <a:pt x="84" y="12300"/>
                  <a:pt x="0" y="12396"/>
                  <a:pt x="57" y="12479"/>
                </a:cubicBezTo>
                <a:cubicBezTo>
                  <a:pt x="2878" y="16593"/>
                  <a:pt x="5706" y="20616"/>
                  <a:pt x="8096" y="25009"/>
                </a:cubicBezTo>
                <a:cubicBezTo>
                  <a:pt x="10564" y="29543"/>
                  <a:pt x="12680" y="34237"/>
                  <a:pt x="14581" y="39032"/>
                </a:cubicBezTo>
                <a:cubicBezTo>
                  <a:pt x="14581" y="39032"/>
                  <a:pt x="14581" y="39034"/>
                  <a:pt x="14582" y="39035"/>
                </a:cubicBezTo>
                <a:cubicBezTo>
                  <a:pt x="14903" y="42162"/>
                  <a:pt x="15120" y="45301"/>
                  <a:pt x="15255" y="48441"/>
                </a:cubicBezTo>
                <a:cubicBezTo>
                  <a:pt x="15374" y="51233"/>
                  <a:pt x="15385" y="54031"/>
                  <a:pt x="15391" y="56827"/>
                </a:cubicBezTo>
                <a:cubicBezTo>
                  <a:pt x="13410" y="51393"/>
                  <a:pt x="10370" y="46309"/>
                  <a:pt x="7031" y="41627"/>
                </a:cubicBezTo>
                <a:cubicBezTo>
                  <a:pt x="7013" y="41601"/>
                  <a:pt x="6987" y="41590"/>
                  <a:pt x="6961" y="41590"/>
                </a:cubicBezTo>
                <a:cubicBezTo>
                  <a:pt x="6902" y="41590"/>
                  <a:pt x="6844" y="41649"/>
                  <a:pt x="6887" y="41712"/>
                </a:cubicBezTo>
                <a:cubicBezTo>
                  <a:pt x="10436" y="46900"/>
                  <a:pt x="12970" y="52476"/>
                  <a:pt x="15351" y="58268"/>
                </a:cubicBezTo>
                <a:cubicBezTo>
                  <a:pt x="15363" y="58291"/>
                  <a:pt x="15377" y="58313"/>
                  <a:pt x="15395" y="58333"/>
                </a:cubicBezTo>
                <a:cubicBezTo>
                  <a:pt x="15401" y="61002"/>
                  <a:pt x="15418" y="63669"/>
                  <a:pt x="15538" y="66331"/>
                </a:cubicBezTo>
                <a:cubicBezTo>
                  <a:pt x="15544" y="66450"/>
                  <a:pt x="15630" y="66509"/>
                  <a:pt x="15718" y="66509"/>
                </a:cubicBezTo>
                <a:cubicBezTo>
                  <a:pt x="15807" y="66509"/>
                  <a:pt x="15898" y="66449"/>
                  <a:pt x="15907" y="66331"/>
                </a:cubicBezTo>
                <a:cubicBezTo>
                  <a:pt x="16422" y="60188"/>
                  <a:pt x="16241" y="53878"/>
                  <a:pt x="15958" y="47727"/>
                </a:cubicBezTo>
                <a:cubicBezTo>
                  <a:pt x="15825" y="44826"/>
                  <a:pt x="15623" y="41928"/>
                  <a:pt x="15328" y="39040"/>
                </a:cubicBezTo>
                <a:cubicBezTo>
                  <a:pt x="15347" y="38971"/>
                  <a:pt x="15345" y="38896"/>
                  <a:pt x="15320" y="38830"/>
                </a:cubicBezTo>
                <a:cubicBezTo>
                  <a:pt x="15313" y="38810"/>
                  <a:pt x="15306" y="38792"/>
                  <a:pt x="15299" y="38773"/>
                </a:cubicBezTo>
                <a:cubicBezTo>
                  <a:pt x="15006" y="35967"/>
                  <a:pt x="14625" y="33171"/>
                  <a:pt x="14131" y="30393"/>
                </a:cubicBezTo>
                <a:cubicBezTo>
                  <a:pt x="12215" y="19639"/>
                  <a:pt x="8498" y="9160"/>
                  <a:pt x="2402" y="49"/>
                </a:cubicBezTo>
                <a:cubicBezTo>
                  <a:pt x="2379" y="15"/>
                  <a:pt x="2346" y="0"/>
                  <a:pt x="23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54"/>
          <p:cNvSpPr/>
          <p:nvPr/>
        </p:nvSpPr>
        <p:spPr>
          <a:xfrm>
            <a:off x="870670" y="2693503"/>
            <a:ext cx="486541" cy="1631125"/>
          </a:xfrm>
          <a:custGeom>
            <a:avLst/>
            <a:gdLst/>
            <a:ahLst/>
            <a:cxnLst/>
            <a:rect l="l" t="t" r="r" b="b"/>
            <a:pathLst>
              <a:path w="28991" h="97192" extrusionOk="0">
                <a:moveTo>
                  <a:pt x="23056" y="1"/>
                </a:moveTo>
                <a:cubicBezTo>
                  <a:pt x="0" y="37254"/>
                  <a:pt x="4888" y="97192"/>
                  <a:pt x="4888" y="97192"/>
                </a:cubicBezTo>
                <a:cubicBezTo>
                  <a:pt x="4888" y="97192"/>
                  <a:pt x="5837" y="85517"/>
                  <a:pt x="6614" y="82210"/>
                </a:cubicBezTo>
                <a:cubicBezTo>
                  <a:pt x="7393" y="78903"/>
                  <a:pt x="24515" y="70342"/>
                  <a:pt x="26460" y="61048"/>
                </a:cubicBezTo>
                <a:cubicBezTo>
                  <a:pt x="28406" y="51754"/>
                  <a:pt x="20430" y="38628"/>
                  <a:pt x="21986" y="36293"/>
                </a:cubicBezTo>
                <a:cubicBezTo>
                  <a:pt x="23543" y="33958"/>
                  <a:pt x="28991" y="33180"/>
                  <a:pt x="28796" y="26176"/>
                </a:cubicBezTo>
                <a:cubicBezTo>
                  <a:pt x="28601" y="19171"/>
                  <a:pt x="23056" y="1"/>
                  <a:pt x="230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54"/>
          <p:cNvSpPr/>
          <p:nvPr/>
        </p:nvSpPr>
        <p:spPr>
          <a:xfrm>
            <a:off x="975155" y="2954699"/>
            <a:ext cx="267580" cy="1176722"/>
          </a:xfrm>
          <a:custGeom>
            <a:avLst/>
            <a:gdLst/>
            <a:ahLst/>
            <a:cxnLst/>
            <a:rect l="l" t="t" r="r" b="b"/>
            <a:pathLst>
              <a:path w="15944" h="70116" extrusionOk="0">
                <a:moveTo>
                  <a:pt x="12110" y="1"/>
                </a:moveTo>
                <a:cubicBezTo>
                  <a:pt x="12072" y="1"/>
                  <a:pt x="12034" y="19"/>
                  <a:pt x="12016" y="62"/>
                </a:cubicBezTo>
                <a:cubicBezTo>
                  <a:pt x="7490" y="11161"/>
                  <a:pt x="4609" y="22778"/>
                  <a:pt x="2823" y="34616"/>
                </a:cubicBezTo>
                <a:cubicBezTo>
                  <a:pt x="1401" y="44048"/>
                  <a:pt x="482" y="53652"/>
                  <a:pt x="148" y="63221"/>
                </a:cubicBezTo>
                <a:cubicBezTo>
                  <a:pt x="148" y="63229"/>
                  <a:pt x="146" y="63236"/>
                  <a:pt x="148" y="63243"/>
                </a:cubicBezTo>
                <a:cubicBezTo>
                  <a:pt x="70" y="65457"/>
                  <a:pt x="14" y="67669"/>
                  <a:pt x="1" y="69877"/>
                </a:cubicBezTo>
                <a:cubicBezTo>
                  <a:pt x="0" y="70036"/>
                  <a:pt x="119" y="70116"/>
                  <a:pt x="241" y="70116"/>
                </a:cubicBezTo>
                <a:cubicBezTo>
                  <a:pt x="363" y="70116"/>
                  <a:pt x="488" y="70036"/>
                  <a:pt x="497" y="69877"/>
                </a:cubicBezTo>
                <a:cubicBezTo>
                  <a:pt x="625" y="67506"/>
                  <a:pt x="753" y="65138"/>
                  <a:pt x="880" y="62772"/>
                </a:cubicBezTo>
                <a:cubicBezTo>
                  <a:pt x="4246" y="53300"/>
                  <a:pt x="9333" y="44695"/>
                  <a:pt x="15886" y="37076"/>
                </a:cubicBezTo>
                <a:cubicBezTo>
                  <a:pt x="15944" y="37009"/>
                  <a:pt x="15885" y="36919"/>
                  <a:pt x="15820" y="36919"/>
                </a:cubicBezTo>
                <a:cubicBezTo>
                  <a:pt x="15800" y="36919"/>
                  <a:pt x="15779" y="36928"/>
                  <a:pt x="15761" y="36948"/>
                </a:cubicBezTo>
                <a:cubicBezTo>
                  <a:pt x="12236" y="40811"/>
                  <a:pt x="9153" y="45055"/>
                  <a:pt x="6506" y="49557"/>
                </a:cubicBezTo>
                <a:cubicBezTo>
                  <a:pt x="7239" y="47172"/>
                  <a:pt x="7954" y="44797"/>
                  <a:pt x="8888" y="42471"/>
                </a:cubicBezTo>
                <a:cubicBezTo>
                  <a:pt x="8893" y="42456"/>
                  <a:pt x="8879" y="42445"/>
                  <a:pt x="8866" y="42445"/>
                </a:cubicBezTo>
                <a:cubicBezTo>
                  <a:pt x="8860" y="42445"/>
                  <a:pt x="8854" y="42447"/>
                  <a:pt x="8851" y="42454"/>
                </a:cubicBezTo>
                <a:cubicBezTo>
                  <a:pt x="7763" y="44970"/>
                  <a:pt x="6735" y="47571"/>
                  <a:pt x="6103" y="50248"/>
                </a:cubicBezTo>
                <a:cubicBezTo>
                  <a:pt x="4136" y="53676"/>
                  <a:pt x="2414" y="57244"/>
                  <a:pt x="982" y="60927"/>
                </a:cubicBezTo>
                <a:cubicBezTo>
                  <a:pt x="1489" y="51957"/>
                  <a:pt x="2123" y="43016"/>
                  <a:pt x="3491" y="34101"/>
                </a:cubicBezTo>
                <a:cubicBezTo>
                  <a:pt x="3624" y="33225"/>
                  <a:pt x="3776" y="32354"/>
                  <a:pt x="3921" y="31481"/>
                </a:cubicBezTo>
                <a:cubicBezTo>
                  <a:pt x="4807" y="28130"/>
                  <a:pt x="7061" y="24896"/>
                  <a:pt x="8804" y="21998"/>
                </a:cubicBezTo>
                <a:cubicBezTo>
                  <a:pt x="10879" y="18545"/>
                  <a:pt x="13242" y="15419"/>
                  <a:pt x="15852" y="12357"/>
                </a:cubicBezTo>
                <a:cubicBezTo>
                  <a:pt x="15880" y="12325"/>
                  <a:pt x="15853" y="12283"/>
                  <a:pt x="15821" y="12283"/>
                </a:cubicBezTo>
                <a:cubicBezTo>
                  <a:pt x="15811" y="12283"/>
                  <a:pt x="15801" y="12287"/>
                  <a:pt x="15791" y="12296"/>
                </a:cubicBezTo>
                <a:cubicBezTo>
                  <a:pt x="12893" y="15016"/>
                  <a:pt x="10546" y="18435"/>
                  <a:pt x="8490" y="21815"/>
                </a:cubicBezTo>
                <a:cubicBezTo>
                  <a:pt x="7056" y="24174"/>
                  <a:pt x="5328" y="26770"/>
                  <a:pt x="4259" y="29473"/>
                </a:cubicBezTo>
                <a:cubicBezTo>
                  <a:pt x="4968" y="25470"/>
                  <a:pt x="5812" y="21493"/>
                  <a:pt x="6789" y="17541"/>
                </a:cubicBezTo>
                <a:cubicBezTo>
                  <a:pt x="8062" y="14251"/>
                  <a:pt x="9546" y="11326"/>
                  <a:pt x="11516" y="8388"/>
                </a:cubicBezTo>
                <a:cubicBezTo>
                  <a:pt x="11541" y="8350"/>
                  <a:pt x="11508" y="8316"/>
                  <a:pt x="11473" y="8316"/>
                </a:cubicBezTo>
                <a:cubicBezTo>
                  <a:pt x="11458" y="8316"/>
                  <a:pt x="11442" y="8323"/>
                  <a:pt x="11431" y="8338"/>
                </a:cubicBezTo>
                <a:cubicBezTo>
                  <a:pt x="9794" y="10584"/>
                  <a:pt x="8408" y="13002"/>
                  <a:pt x="7297" y="15551"/>
                </a:cubicBezTo>
                <a:cubicBezTo>
                  <a:pt x="8661" y="10323"/>
                  <a:pt x="10276" y="5161"/>
                  <a:pt x="12194" y="112"/>
                </a:cubicBezTo>
                <a:cubicBezTo>
                  <a:pt x="12220" y="44"/>
                  <a:pt x="12166" y="1"/>
                  <a:pt x="12110" y="1"/>
                </a:cubicBezTo>
                <a:close/>
              </a:path>
            </a:pathLst>
          </a:custGeom>
          <a:solidFill>
            <a:srgbClr val="3E6F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54"/>
          <p:cNvSpPr/>
          <p:nvPr/>
        </p:nvSpPr>
        <p:spPr>
          <a:xfrm>
            <a:off x="619124" y="4119188"/>
            <a:ext cx="674220" cy="614978"/>
          </a:xfrm>
          <a:custGeom>
            <a:avLst/>
            <a:gdLst/>
            <a:ahLst/>
            <a:cxnLst/>
            <a:rect l="l" t="t" r="r" b="b"/>
            <a:pathLst>
              <a:path w="40174" h="36644" extrusionOk="0">
                <a:moveTo>
                  <a:pt x="0" y="1"/>
                </a:moveTo>
                <a:cubicBezTo>
                  <a:pt x="0" y="1"/>
                  <a:pt x="96" y="1534"/>
                  <a:pt x="266" y="3903"/>
                </a:cubicBezTo>
                <a:cubicBezTo>
                  <a:pt x="465" y="6831"/>
                  <a:pt x="775" y="11035"/>
                  <a:pt x="1114" y="15202"/>
                </a:cubicBezTo>
                <a:cubicBezTo>
                  <a:pt x="1629" y="21323"/>
                  <a:pt x="2227" y="27334"/>
                  <a:pt x="2706" y="29039"/>
                </a:cubicBezTo>
                <a:cubicBezTo>
                  <a:pt x="3798" y="32844"/>
                  <a:pt x="6321" y="35137"/>
                  <a:pt x="10849" y="35964"/>
                </a:cubicBezTo>
                <a:cubicBezTo>
                  <a:pt x="14308" y="36592"/>
                  <a:pt x="17196" y="36644"/>
                  <a:pt x="19086" y="36644"/>
                </a:cubicBezTo>
                <a:cubicBezTo>
                  <a:pt x="19461" y="36644"/>
                  <a:pt x="19797" y="36642"/>
                  <a:pt x="20089" y="36642"/>
                </a:cubicBezTo>
                <a:cubicBezTo>
                  <a:pt x="20380" y="36642"/>
                  <a:pt x="20714" y="36644"/>
                  <a:pt x="21087" y="36644"/>
                </a:cubicBezTo>
                <a:cubicBezTo>
                  <a:pt x="22970" y="36644"/>
                  <a:pt x="25863" y="36592"/>
                  <a:pt x="29316" y="35964"/>
                </a:cubicBezTo>
                <a:cubicBezTo>
                  <a:pt x="33853" y="35137"/>
                  <a:pt x="36375" y="32844"/>
                  <a:pt x="37459" y="29039"/>
                </a:cubicBezTo>
                <a:cubicBezTo>
                  <a:pt x="37939" y="27334"/>
                  <a:pt x="38535" y="21323"/>
                  <a:pt x="39052" y="15202"/>
                </a:cubicBezTo>
                <a:cubicBezTo>
                  <a:pt x="39399" y="11035"/>
                  <a:pt x="39701" y="6830"/>
                  <a:pt x="39908" y="3903"/>
                </a:cubicBezTo>
                <a:cubicBezTo>
                  <a:pt x="40077" y="1534"/>
                  <a:pt x="40174" y="1"/>
                  <a:pt x="401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54"/>
          <p:cNvSpPr/>
          <p:nvPr/>
        </p:nvSpPr>
        <p:spPr>
          <a:xfrm>
            <a:off x="623554" y="4184672"/>
            <a:ext cx="665342" cy="189659"/>
          </a:xfrm>
          <a:custGeom>
            <a:avLst/>
            <a:gdLst/>
            <a:ahLst/>
            <a:cxnLst/>
            <a:rect l="l" t="t" r="r" b="b"/>
            <a:pathLst>
              <a:path w="39645" h="11301" extrusionOk="0">
                <a:moveTo>
                  <a:pt x="0" y="1"/>
                </a:moveTo>
                <a:cubicBezTo>
                  <a:pt x="199" y="2929"/>
                  <a:pt x="509" y="7133"/>
                  <a:pt x="848" y="11300"/>
                </a:cubicBezTo>
                <a:lnTo>
                  <a:pt x="38788" y="11300"/>
                </a:lnTo>
                <a:cubicBezTo>
                  <a:pt x="39135" y="7133"/>
                  <a:pt x="39437" y="2928"/>
                  <a:pt x="396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54"/>
          <p:cNvSpPr/>
          <p:nvPr/>
        </p:nvSpPr>
        <p:spPr>
          <a:xfrm>
            <a:off x="630821" y="4179217"/>
            <a:ext cx="648224" cy="201239"/>
          </a:xfrm>
          <a:custGeom>
            <a:avLst/>
            <a:gdLst/>
            <a:ahLst/>
            <a:cxnLst/>
            <a:rect l="l" t="t" r="r" b="b"/>
            <a:pathLst>
              <a:path w="38625" h="11991" extrusionOk="0">
                <a:moveTo>
                  <a:pt x="12989" y="1"/>
                </a:moveTo>
                <a:cubicBezTo>
                  <a:pt x="12800" y="1"/>
                  <a:pt x="12609" y="49"/>
                  <a:pt x="12472" y="149"/>
                </a:cubicBezTo>
                <a:cubicBezTo>
                  <a:pt x="12205" y="318"/>
                  <a:pt x="12016" y="534"/>
                  <a:pt x="11872" y="748"/>
                </a:cubicBezTo>
                <a:cubicBezTo>
                  <a:pt x="11301" y="1620"/>
                  <a:pt x="11013" y="2540"/>
                  <a:pt x="10705" y="3453"/>
                </a:cubicBezTo>
                <a:cubicBezTo>
                  <a:pt x="10111" y="5279"/>
                  <a:pt x="9670" y="7136"/>
                  <a:pt x="9055" y="8917"/>
                </a:cubicBezTo>
                <a:cubicBezTo>
                  <a:pt x="8896" y="9359"/>
                  <a:pt x="8728" y="9796"/>
                  <a:pt x="8526" y="10209"/>
                </a:cubicBezTo>
                <a:cubicBezTo>
                  <a:pt x="8327" y="10615"/>
                  <a:pt x="8084" y="11025"/>
                  <a:pt x="7778" y="11251"/>
                </a:cubicBezTo>
                <a:cubicBezTo>
                  <a:pt x="7666" y="11325"/>
                  <a:pt x="7556" y="11365"/>
                  <a:pt x="7447" y="11365"/>
                </a:cubicBezTo>
                <a:cubicBezTo>
                  <a:pt x="7406" y="11365"/>
                  <a:pt x="7366" y="11359"/>
                  <a:pt x="7325" y="11348"/>
                </a:cubicBezTo>
                <a:cubicBezTo>
                  <a:pt x="7173" y="11298"/>
                  <a:pt x="7025" y="11155"/>
                  <a:pt x="6892" y="10996"/>
                </a:cubicBezTo>
                <a:cubicBezTo>
                  <a:pt x="6634" y="10653"/>
                  <a:pt x="6444" y="10221"/>
                  <a:pt x="6281" y="9789"/>
                </a:cubicBezTo>
                <a:cubicBezTo>
                  <a:pt x="5650" y="8026"/>
                  <a:pt x="5323" y="6134"/>
                  <a:pt x="4907" y="4277"/>
                </a:cubicBezTo>
                <a:cubicBezTo>
                  <a:pt x="4695" y="3347"/>
                  <a:pt x="4491" y="2413"/>
                  <a:pt x="4177" y="1497"/>
                </a:cubicBezTo>
                <a:cubicBezTo>
                  <a:pt x="4098" y="1264"/>
                  <a:pt x="4004" y="1037"/>
                  <a:pt x="3893" y="820"/>
                </a:cubicBezTo>
                <a:cubicBezTo>
                  <a:pt x="3767" y="610"/>
                  <a:pt x="3655" y="361"/>
                  <a:pt x="3360" y="241"/>
                </a:cubicBezTo>
                <a:cubicBezTo>
                  <a:pt x="3298" y="224"/>
                  <a:pt x="3238" y="217"/>
                  <a:pt x="3181" y="217"/>
                </a:cubicBezTo>
                <a:cubicBezTo>
                  <a:pt x="2948" y="217"/>
                  <a:pt x="2757" y="341"/>
                  <a:pt x="2596" y="460"/>
                </a:cubicBezTo>
                <a:cubicBezTo>
                  <a:pt x="2399" y="619"/>
                  <a:pt x="2240" y="810"/>
                  <a:pt x="2097" y="1006"/>
                </a:cubicBezTo>
                <a:cubicBezTo>
                  <a:pt x="1543" y="1808"/>
                  <a:pt x="1182" y="2700"/>
                  <a:pt x="844" y="3593"/>
                </a:cubicBezTo>
                <a:cubicBezTo>
                  <a:pt x="521" y="4492"/>
                  <a:pt x="240" y="5404"/>
                  <a:pt x="0" y="6326"/>
                </a:cubicBezTo>
                <a:cubicBezTo>
                  <a:pt x="275" y="5413"/>
                  <a:pt x="591" y="4514"/>
                  <a:pt x="945" y="3633"/>
                </a:cubicBezTo>
                <a:cubicBezTo>
                  <a:pt x="1308" y="2759"/>
                  <a:pt x="1695" y="1877"/>
                  <a:pt x="2251" y="1124"/>
                </a:cubicBezTo>
                <a:cubicBezTo>
                  <a:pt x="2394" y="941"/>
                  <a:pt x="2548" y="767"/>
                  <a:pt x="2726" y="632"/>
                </a:cubicBezTo>
                <a:cubicBezTo>
                  <a:pt x="2859" y="528"/>
                  <a:pt x="3035" y="448"/>
                  <a:pt x="3177" y="448"/>
                </a:cubicBezTo>
                <a:cubicBezTo>
                  <a:pt x="3213" y="448"/>
                  <a:pt x="3247" y="453"/>
                  <a:pt x="3278" y="464"/>
                </a:cubicBezTo>
                <a:cubicBezTo>
                  <a:pt x="3439" y="526"/>
                  <a:pt x="3562" y="744"/>
                  <a:pt x="3661" y="938"/>
                </a:cubicBezTo>
                <a:cubicBezTo>
                  <a:pt x="3761" y="1147"/>
                  <a:pt x="3845" y="1365"/>
                  <a:pt x="3911" y="1587"/>
                </a:cubicBezTo>
                <a:cubicBezTo>
                  <a:pt x="4191" y="2483"/>
                  <a:pt x="4369" y="3420"/>
                  <a:pt x="4552" y="4353"/>
                </a:cubicBezTo>
                <a:cubicBezTo>
                  <a:pt x="4931" y="6219"/>
                  <a:pt x="5224" y="8107"/>
                  <a:pt x="5843" y="9950"/>
                </a:cubicBezTo>
                <a:cubicBezTo>
                  <a:pt x="6009" y="10408"/>
                  <a:pt x="6193" y="10868"/>
                  <a:pt x="6499" y="11294"/>
                </a:cubicBezTo>
                <a:cubicBezTo>
                  <a:pt x="6668" y="11500"/>
                  <a:pt x="6858" y="11715"/>
                  <a:pt x="7164" y="11827"/>
                </a:cubicBezTo>
                <a:cubicBezTo>
                  <a:pt x="7258" y="11858"/>
                  <a:pt x="7355" y="11873"/>
                  <a:pt x="7451" y="11873"/>
                </a:cubicBezTo>
                <a:cubicBezTo>
                  <a:pt x="7676" y="11873"/>
                  <a:pt x="7897" y="11795"/>
                  <a:pt x="8064" y="11680"/>
                </a:cubicBezTo>
                <a:cubicBezTo>
                  <a:pt x="8533" y="11337"/>
                  <a:pt x="8776" y="10887"/>
                  <a:pt x="9006" y="10453"/>
                </a:cubicBezTo>
                <a:cubicBezTo>
                  <a:pt x="9230" y="10013"/>
                  <a:pt x="9412" y="9563"/>
                  <a:pt x="9583" y="9110"/>
                </a:cubicBezTo>
                <a:cubicBezTo>
                  <a:pt x="10248" y="7300"/>
                  <a:pt x="10719" y="5448"/>
                  <a:pt x="11308" y="3652"/>
                </a:cubicBezTo>
                <a:cubicBezTo>
                  <a:pt x="11607" y="2766"/>
                  <a:pt x="11920" y="1849"/>
                  <a:pt x="12404" y="1126"/>
                </a:cubicBezTo>
                <a:cubicBezTo>
                  <a:pt x="12522" y="945"/>
                  <a:pt x="12667" y="805"/>
                  <a:pt x="12799" y="720"/>
                </a:cubicBezTo>
                <a:cubicBezTo>
                  <a:pt x="12867" y="677"/>
                  <a:pt x="12923" y="658"/>
                  <a:pt x="12979" y="658"/>
                </a:cubicBezTo>
                <a:cubicBezTo>
                  <a:pt x="13037" y="658"/>
                  <a:pt x="13095" y="678"/>
                  <a:pt x="13166" y="713"/>
                </a:cubicBezTo>
                <a:cubicBezTo>
                  <a:pt x="13451" y="854"/>
                  <a:pt x="13720" y="1272"/>
                  <a:pt x="13935" y="1652"/>
                </a:cubicBezTo>
                <a:cubicBezTo>
                  <a:pt x="14784" y="3283"/>
                  <a:pt x="15309" y="5141"/>
                  <a:pt x="15932" y="6938"/>
                </a:cubicBezTo>
                <a:cubicBezTo>
                  <a:pt x="16238" y="7843"/>
                  <a:pt x="16552" y="8749"/>
                  <a:pt x="16931" y="9646"/>
                </a:cubicBezTo>
                <a:cubicBezTo>
                  <a:pt x="17124" y="10093"/>
                  <a:pt x="17334" y="10538"/>
                  <a:pt x="17606" y="10970"/>
                </a:cubicBezTo>
                <a:cubicBezTo>
                  <a:pt x="17748" y="11199"/>
                  <a:pt x="17914" y="11409"/>
                  <a:pt x="18104" y="11599"/>
                </a:cubicBezTo>
                <a:cubicBezTo>
                  <a:pt x="18313" y="11785"/>
                  <a:pt x="18600" y="11990"/>
                  <a:pt x="18985" y="11990"/>
                </a:cubicBezTo>
                <a:cubicBezTo>
                  <a:pt x="18990" y="11990"/>
                  <a:pt x="18995" y="11990"/>
                  <a:pt x="19000" y="11990"/>
                </a:cubicBezTo>
                <a:cubicBezTo>
                  <a:pt x="19399" y="11976"/>
                  <a:pt x="19650" y="11755"/>
                  <a:pt x="19862" y="11575"/>
                </a:cubicBezTo>
                <a:cubicBezTo>
                  <a:pt x="20052" y="11390"/>
                  <a:pt x="20221" y="11183"/>
                  <a:pt x="20365" y="10959"/>
                </a:cubicBezTo>
                <a:cubicBezTo>
                  <a:pt x="20646" y="10535"/>
                  <a:pt x="20871" y="10100"/>
                  <a:pt x="21078" y="9659"/>
                </a:cubicBezTo>
                <a:cubicBezTo>
                  <a:pt x="21486" y="8777"/>
                  <a:pt x="21831" y="7881"/>
                  <a:pt x="22168" y="6986"/>
                </a:cubicBezTo>
                <a:cubicBezTo>
                  <a:pt x="22847" y="5206"/>
                  <a:pt x="23430" y="3372"/>
                  <a:pt x="24289" y="1734"/>
                </a:cubicBezTo>
                <a:cubicBezTo>
                  <a:pt x="24504" y="1340"/>
                  <a:pt x="24765" y="939"/>
                  <a:pt x="25049" y="730"/>
                </a:cubicBezTo>
                <a:cubicBezTo>
                  <a:pt x="25130" y="685"/>
                  <a:pt x="25184" y="662"/>
                  <a:pt x="25237" y="662"/>
                </a:cubicBezTo>
                <a:cubicBezTo>
                  <a:pt x="25280" y="662"/>
                  <a:pt x="25323" y="677"/>
                  <a:pt x="25381" y="706"/>
                </a:cubicBezTo>
                <a:cubicBezTo>
                  <a:pt x="25509" y="776"/>
                  <a:pt x="25655" y="928"/>
                  <a:pt x="25774" y="1104"/>
                </a:cubicBezTo>
                <a:cubicBezTo>
                  <a:pt x="26263" y="1828"/>
                  <a:pt x="26590" y="2740"/>
                  <a:pt x="26904" y="3620"/>
                </a:cubicBezTo>
                <a:cubicBezTo>
                  <a:pt x="27519" y="5408"/>
                  <a:pt x="28019" y="7249"/>
                  <a:pt x="28657" y="9061"/>
                </a:cubicBezTo>
                <a:cubicBezTo>
                  <a:pt x="28820" y="9515"/>
                  <a:pt x="28988" y="9966"/>
                  <a:pt x="29189" y="10412"/>
                </a:cubicBezTo>
                <a:cubicBezTo>
                  <a:pt x="29402" y="10855"/>
                  <a:pt x="29594" y="11309"/>
                  <a:pt x="30038" y="11704"/>
                </a:cubicBezTo>
                <a:cubicBezTo>
                  <a:pt x="30107" y="11748"/>
                  <a:pt x="30180" y="11790"/>
                  <a:pt x="30252" y="11829"/>
                </a:cubicBezTo>
                <a:cubicBezTo>
                  <a:pt x="30341" y="11854"/>
                  <a:pt x="30439" y="11878"/>
                  <a:pt x="30532" y="11878"/>
                </a:cubicBezTo>
                <a:cubicBezTo>
                  <a:pt x="30734" y="11861"/>
                  <a:pt x="30886" y="11773"/>
                  <a:pt x="31006" y="11678"/>
                </a:cubicBezTo>
                <a:cubicBezTo>
                  <a:pt x="31232" y="11483"/>
                  <a:pt x="31362" y="11261"/>
                  <a:pt x="31494" y="11044"/>
                </a:cubicBezTo>
                <a:cubicBezTo>
                  <a:pt x="31743" y="10606"/>
                  <a:pt x="31918" y="10155"/>
                  <a:pt x="32087" y="9702"/>
                </a:cubicBezTo>
                <a:cubicBezTo>
                  <a:pt x="32737" y="7886"/>
                  <a:pt x="33191" y="6034"/>
                  <a:pt x="33720" y="4206"/>
                </a:cubicBezTo>
                <a:cubicBezTo>
                  <a:pt x="33981" y="3293"/>
                  <a:pt x="34240" y="2376"/>
                  <a:pt x="34596" y="1506"/>
                </a:cubicBezTo>
                <a:cubicBezTo>
                  <a:pt x="34684" y="1291"/>
                  <a:pt x="34786" y="1082"/>
                  <a:pt x="34898" y="879"/>
                </a:cubicBezTo>
                <a:cubicBezTo>
                  <a:pt x="35015" y="693"/>
                  <a:pt x="35163" y="489"/>
                  <a:pt x="35315" y="454"/>
                </a:cubicBezTo>
                <a:cubicBezTo>
                  <a:pt x="35335" y="449"/>
                  <a:pt x="35356" y="447"/>
                  <a:pt x="35377" y="447"/>
                </a:cubicBezTo>
                <a:cubicBezTo>
                  <a:pt x="35534" y="447"/>
                  <a:pt x="35715" y="562"/>
                  <a:pt x="35859" y="688"/>
                </a:cubicBezTo>
                <a:cubicBezTo>
                  <a:pt x="36029" y="835"/>
                  <a:pt x="36174" y="1019"/>
                  <a:pt x="36312" y="1208"/>
                </a:cubicBezTo>
                <a:cubicBezTo>
                  <a:pt x="36853" y="1974"/>
                  <a:pt x="37248" y="2848"/>
                  <a:pt x="37623" y="3721"/>
                </a:cubicBezTo>
                <a:cubicBezTo>
                  <a:pt x="37993" y="4598"/>
                  <a:pt x="38327" y="5490"/>
                  <a:pt x="38625" y="6394"/>
                </a:cubicBezTo>
                <a:cubicBezTo>
                  <a:pt x="38075" y="4574"/>
                  <a:pt x="37502" y="2736"/>
                  <a:pt x="36473" y="1095"/>
                </a:cubicBezTo>
                <a:cubicBezTo>
                  <a:pt x="36335" y="895"/>
                  <a:pt x="36189" y="697"/>
                  <a:pt x="36003" y="527"/>
                </a:cubicBezTo>
                <a:cubicBezTo>
                  <a:pt x="35837" y="383"/>
                  <a:pt x="35635" y="215"/>
                  <a:pt x="35364" y="215"/>
                </a:cubicBezTo>
                <a:cubicBezTo>
                  <a:pt x="35335" y="215"/>
                  <a:pt x="35306" y="217"/>
                  <a:pt x="35277" y="221"/>
                </a:cubicBezTo>
                <a:cubicBezTo>
                  <a:pt x="34956" y="302"/>
                  <a:pt x="34824" y="548"/>
                  <a:pt x="34679" y="744"/>
                </a:cubicBezTo>
                <a:cubicBezTo>
                  <a:pt x="34553" y="954"/>
                  <a:pt x="34441" y="1171"/>
                  <a:pt x="34341" y="1395"/>
                </a:cubicBezTo>
                <a:cubicBezTo>
                  <a:pt x="33949" y="2279"/>
                  <a:pt x="33663" y="3192"/>
                  <a:pt x="33373" y="4102"/>
                </a:cubicBezTo>
                <a:cubicBezTo>
                  <a:pt x="32806" y="5923"/>
                  <a:pt x="32320" y="7772"/>
                  <a:pt x="31651" y="9536"/>
                </a:cubicBezTo>
                <a:cubicBezTo>
                  <a:pt x="31481" y="9971"/>
                  <a:pt x="31299" y="10408"/>
                  <a:pt x="31070" y="10796"/>
                </a:cubicBezTo>
                <a:cubicBezTo>
                  <a:pt x="30955" y="10984"/>
                  <a:pt x="30827" y="11174"/>
                  <a:pt x="30687" y="11286"/>
                </a:cubicBezTo>
                <a:cubicBezTo>
                  <a:pt x="30605" y="11340"/>
                  <a:pt x="30558" y="11369"/>
                  <a:pt x="30510" y="11369"/>
                </a:cubicBezTo>
                <a:cubicBezTo>
                  <a:pt x="30468" y="11369"/>
                  <a:pt x="30425" y="11345"/>
                  <a:pt x="30356" y="11295"/>
                </a:cubicBezTo>
                <a:cubicBezTo>
                  <a:pt x="30084" y="11049"/>
                  <a:pt x="29865" y="10609"/>
                  <a:pt x="29684" y="10192"/>
                </a:cubicBezTo>
                <a:cubicBezTo>
                  <a:pt x="29503" y="9766"/>
                  <a:pt x="29344" y="9322"/>
                  <a:pt x="29194" y="8876"/>
                </a:cubicBezTo>
                <a:cubicBezTo>
                  <a:pt x="28602" y="7081"/>
                  <a:pt x="28129" y="5232"/>
                  <a:pt x="27507" y="3414"/>
                </a:cubicBezTo>
                <a:cubicBezTo>
                  <a:pt x="27184" y="2506"/>
                  <a:pt x="26881" y="1592"/>
                  <a:pt x="26309" y="726"/>
                </a:cubicBezTo>
                <a:cubicBezTo>
                  <a:pt x="26160" y="513"/>
                  <a:pt x="25984" y="294"/>
                  <a:pt x="25696" y="127"/>
                </a:cubicBezTo>
                <a:cubicBezTo>
                  <a:pt x="25574" y="52"/>
                  <a:pt x="25401" y="2"/>
                  <a:pt x="25233" y="2"/>
                </a:cubicBezTo>
                <a:cubicBezTo>
                  <a:pt x="25214" y="2"/>
                  <a:pt x="25195" y="2"/>
                  <a:pt x="25176" y="4"/>
                </a:cubicBezTo>
                <a:cubicBezTo>
                  <a:pt x="24978" y="18"/>
                  <a:pt x="24829" y="94"/>
                  <a:pt x="24685" y="177"/>
                </a:cubicBezTo>
                <a:cubicBezTo>
                  <a:pt x="24197" y="539"/>
                  <a:pt x="23954" y="981"/>
                  <a:pt x="23702" y="1409"/>
                </a:cubicBezTo>
                <a:cubicBezTo>
                  <a:pt x="22781" y="3148"/>
                  <a:pt x="22200" y="4964"/>
                  <a:pt x="21509" y="6737"/>
                </a:cubicBezTo>
                <a:cubicBezTo>
                  <a:pt x="21171" y="7624"/>
                  <a:pt x="20824" y="8506"/>
                  <a:pt x="20426" y="9350"/>
                </a:cubicBezTo>
                <a:cubicBezTo>
                  <a:pt x="20227" y="9771"/>
                  <a:pt x="20010" y="10182"/>
                  <a:pt x="19761" y="10550"/>
                </a:cubicBezTo>
                <a:cubicBezTo>
                  <a:pt x="19531" y="10908"/>
                  <a:pt x="19186" y="11254"/>
                  <a:pt x="18979" y="11254"/>
                </a:cubicBezTo>
                <a:cubicBezTo>
                  <a:pt x="18978" y="11254"/>
                  <a:pt x="18977" y="11254"/>
                  <a:pt x="18976" y="11254"/>
                </a:cubicBezTo>
                <a:cubicBezTo>
                  <a:pt x="18970" y="11254"/>
                  <a:pt x="18963" y="11255"/>
                  <a:pt x="18956" y="11255"/>
                </a:cubicBezTo>
                <a:cubicBezTo>
                  <a:pt x="18760" y="11255"/>
                  <a:pt x="18436" y="10935"/>
                  <a:pt x="18221" y="10576"/>
                </a:cubicBezTo>
                <a:cubicBezTo>
                  <a:pt x="17983" y="10203"/>
                  <a:pt x="17780" y="9786"/>
                  <a:pt x="17595" y="9359"/>
                </a:cubicBezTo>
                <a:cubicBezTo>
                  <a:pt x="17226" y="8501"/>
                  <a:pt x="16909" y="7607"/>
                  <a:pt x="16600" y="6709"/>
                </a:cubicBezTo>
                <a:cubicBezTo>
                  <a:pt x="15963" y="4916"/>
                  <a:pt x="15445" y="3079"/>
                  <a:pt x="14521" y="1325"/>
                </a:cubicBezTo>
                <a:cubicBezTo>
                  <a:pt x="14260" y="901"/>
                  <a:pt x="14031" y="436"/>
                  <a:pt x="13464" y="119"/>
                </a:cubicBezTo>
                <a:cubicBezTo>
                  <a:pt x="13334" y="41"/>
                  <a:pt x="13162" y="1"/>
                  <a:pt x="12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54"/>
          <p:cNvSpPr/>
          <p:nvPr/>
        </p:nvSpPr>
        <p:spPr>
          <a:xfrm>
            <a:off x="1185165" y="1264999"/>
            <a:ext cx="3096740" cy="2087877"/>
          </a:xfrm>
          <a:custGeom>
            <a:avLst/>
            <a:gdLst/>
            <a:ahLst/>
            <a:cxnLst/>
            <a:rect l="l" t="t" r="r" b="b"/>
            <a:pathLst>
              <a:path w="184522" h="124408" extrusionOk="0">
                <a:moveTo>
                  <a:pt x="183785" y="738"/>
                </a:moveTo>
                <a:lnTo>
                  <a:pt x="183785" y="123669"/>
                </a:lnTo>
                <a:lnTo>
                  <a:pt x="739" y="123669"/>
                </a:lnTo>
                <a:lnTo>
                  <a:pt x="739" y="738"/>
                </a:lnTo>
                <a:close/>
                <a:moveTo>
                  <a:pt x="1" y="0"/>
                </a:moveTo>
                <a:lnTo>
                  <a:pt x="1" y="124407"/>
                </a:lnTo>
                <a:lnTo>
                  <a:pt x="184521" y="124407"/>
                </a:lnTo>
                <a:lnTo>
                  <a:pt x="184521" y="0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54"/>
          <p:cNvSpPr/>
          <p:nvPr/>
        </p:nvSpPr>
        <p:spPr>
          <a:xfrm>
            <a:off x="1310225" y="1391200"/>
            <a:ext cx="2846614" cy="1835452"/>
          </a:xfrm>
          <a:custGeom>
            <a:avLst/>
            <a:gdLst/>
            <a:ahLst/>
            <a:cxnLst/>
            <a:rect l="l" t="t" r="r" b="b"/>
            <a:pathLst>
              <a:path w="169618" h="109367" extrusionOk="0">
                <a:moveTo>
                  <a:pt x="0" y="1"/>
                </a:moveTo>
                <a:lnTo>
                  <a:pt x="0" y="109366"/>
                </a:lnTo>
                <a:lnTo>
                  <a:pt x="169618" y="109366"/>
                </a:lnTo>
                <a:lnTo>
                  <a:pt x="169618" y="1"/>
                </a:ln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54"/>
          <p:cNvSpPr/>
          <p:nvPr/>
        </p:nvSpPr>
        <p:spPr>
          <a:xfrm>
            <a:off x="1709856" y="1918375"/>
            <a:ext cx="243313" cy="318549"/>
          </a:xfrm>
          <a:custGeom>
            <a:avLst/>
            <a:gdLst/>
            <a:ahLst/>
            <a:cxnLst/>
            <a:rect l="l" t="t" r="r" b="b"/>
            <a:pathLst>
              <a:path w="14498" h="18981" extrusionOk="0">
                <a:moveTo>
                  <a:pt x="0" y="0"/>
                </a:moveTo>
                <a:lnTo>
                  <a:pt x="0" y="18980"/>
                </a:lnTo>
                <a:lnTo>
                  <a:pt x="14498" y="18980"/>
                </a:lnTo>
                <a:lnTo>
                  <a:pt x="144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54"/>
          <p:cNvSpPr/>
          <p:nvPr/>
        </p:nvSpPr>
        <p:spPr>
          <a:xfrm>
            <a:off x="1872055" y="2056860"/>
            <a:ext cx="294399" cy="364264"/>
          </a:xfrm>
          <a:custGeom>
            <a:avLst/>
            <a:gdLst/>
            <a:ahLst/>
            <a:cxnLst/>
            <a:rect l="l" t="t" r="r" b="b"/>
            <a:pathLst>
              <a:path w="17542" h="21705" extrusionOk="0">
                <a:moveTo>
                  <a:pt x="1" y="1"/>
                </a:moveTo>
                <a:lnTo>
                  <a:pt x="1" y="21705"/>
                </a:lnTo>
                <a:lnTo>
                  <a:pt x="17541" y="21705"/>
                </a:lnTo>
                <a:lnTo>
                  <a:pt x="175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54"/>
          <p:cNvSpPr/>
          <p:nvPr/>
        </p:nvSpPr>
        <p:spPr>
          <a:xfrm>
            <a:off x="3273942" y="1639222"/>
            <a:ext cx="376683" cy="233059"/>
          </a:xfrm>
          <a:custGeom>
            <a:avLst/>
            <a:gdLst/>
            <a:ahLst/>
            <a:cxnLst/>
            <a:rect l="l" t="t" r="r" b="b"/>
            <a:pathLst>
              <a:path w="22445" h="13887" extrusionOk="0">
                <a:moveTo>
                  <a:pt x="0" y="0"/>
                </a:moveTo>
                <a:lnTo>
                  <a:pt x="0" y="13887"/>
                </a:lnTo>
                <a:lnTo>
                  <a:pt x="22445" y="13887"/>
                </a:lnTo>
                <a:lnTo>
                  <a:pt x="2244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54"/>
          <p:cNvSpPr/>
          <p:nvPr/>
        </p:nvSpPr>
        <p:spPr>
          <a:xfrm>
            <a:off x="3571202" y="1795278"/>
            <a:ext cx="376666" cy="349865"/>
          </a:xfrm>
          <a:custGeom>
            <a:avLst/>
            <a:gdLst/>
            <a:ahLst/>
            <a:cxnLst/>
            <a:rect l="l" t="t" r="r" b="b"/>
            <a:pathLst>
              <a:path w="22444" h="20847" extrusionOk="0">
                <a:moveTo>
                  <a:pt x="0" y="0"/>
                </a:moveTo>
                <a:lnTo>
                  <a:pt x="0" y="20846"/>
                </a:lnTo>
                <a:lnTo>
                  <a:pt x="22444" y="20846"/>
                </a:lnTo>
                <a:lnTo>
                  <a:pt x="22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54"/>
          <p:cNvSpPr/>
          <p:nvPr/>
        </p:nvSpPr>
        <p:spPr>
          <a:xfrm>
            <a:off x="2055381" y="1886002"/>
            <a:ext cx="93747" cy="92908"/>
          </a:xfrm>
          <a:custGeom>
            <a:avLst/>
            <a:gdLst/>
            <a:ahLst/>
            <a:cxnLst/>
            <a:rect l="l" t="t" r="r" b="b"/>
            <a:pathLst>
              <a:path w="5586" h="5536" extrusionOk="0">
                <a:moveTo>
                  <a:pt x="458" y="1"/>
                </a:moveTo>
                <a:cubicBezTo>
                  <a:pt x="365" y="1"/>
                  <a:pt x="261" y="71"/>
                  <a:pt x="252" y="179"/>
                </a:cubicBezTo>
                <a:cubicBezTo>
                  <a:pt x="106" y="1778"/>
                  <a:pt x="1" y="3362"/>
                  <a:pt x="50" y="4967"/>
                </a:cubicBezTo>
                <a:cubicBezTo>
                  <a:pt x="59" y="5260"/>
                  <a:pt x="330" y="5535"/>
                  <a:pt x="617" y="5535"/>
                </a:cubicBezTo>
                <a:cubicBezTo>
                  <a:pt x="707" y="5535"/>
                  <a:pt x="798" y="5508"/>
                  <a:pt x="884" y="5446"/>
                </a:cubicBezTo>
                <a:cubicBezTo>
                  <a:pt x="2268" y="4444"/>
                  <a:pt x="3784" y="3744"/>
                  <a:pt x="5220" y="2839"/>
                </a:cubicBezTo>
                <a:cubicBezTo>
                  <a:pt x="5586" y="2607"/>
                  <a:pt x="5398" y="2071"/>
                  <a:pt x="5006" y="2071"/>
                </a:cubicBezTo>
                <a:cubicBezTo>
                  <a:pt x="4972" y="2071"/>
                  <a:pt x="4937" y="2075"/>
                  <a:pt x="4901" y="2084"/>
                </a:cubicBezTo>
                <a:cubicBezTo>
                  <a:pt x="3550" y="2398"/>
                  <a:pt x="2256" y="3138"/>
                  <a:pt x="1092" y="3942"/>
                </a:cubicBezTo>
                <a:cubicBezTo>
                  <a:pt x="992" y="2663"/>
                  <a:pt x="813" y="1401"/>
                  <a:pt x="605" y="130"/>
                </a:cubicBezTo>
                <a:cubicBezTo>
                  <a:pt x="590" y="39"/>
                  <a:pt x="527" y="1"/>
                  <a:pt x="4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54"/>
          <p:cNvSpPr/>
          <p:nvPr/>
        </p:nvSpPr>
        <p:spPr>
          <a:xfrm>
            <a:off x="2081511" y="1732463"/>
            <a:ext cx="353624" cy="204512"/>
          </a:xfrm>
          <a:custGeom>
            <a:avLst/>
            <a:gdLst/>
            <a:ahLst/>
            <a:cxnLst/>
            <a:rect l="l" t="t" r="r" b="b"/>
            <a:pathLst>
              <a:path w="21071" h="12186" extrusionOk="0">
                <a:moveTo>
                  <a:pt x="16623" y="1"/>
                </a:moveTo>
                <a:cubicBezTo>
                  <a:pt x="9369" y="1"/>
                  <a:pt x="1592" y="4919"/>
                  <a:pt x="15" y="12069"/>
                </a:cubicBezTo>
                <a:cubicBezTo>
                  <a:pt x="0" y="12136"/>
                  <a:pt x="55" y="12186"/>
                  <a:pt x="110" y="12186"/>
                </a:cubicBezTo>
                <a:cubicBezTo>
                  <a:pt x="138" y="12186"/>
                  <a:pt x="167" y="12172"/>
                  <a:pt x="186" y="12141"/>
                </a:cubicBezTo>
                <a:cubicBezTo>
                  <a:pt x="2280" y="8718"/>
                  <a:pt x="4484" y="5593"/>
                  <a:pt x="8009" y="3507"/>
                </a:cubicBezTo>
                <a:cubicBezTo>
                  <a:pt x="11012" y="1728"/>
                  <a:pt x="14179" y="1137"/>
                  <a:pt x="17485" y="1137"/>
                </a:cubicBezTo>
                <a:cubicBezTo>
                  <a:pt x="18508" y="1137"/>
                  <a:pt x="19545" y="1193"/>
                  <a:pt x="20594" y="1289"/>
                </a:cubicBezTo>
                <a:cubicBezTo>
                  <a:pt x="20606" y="1290"/>
                  <a:pt x="20617" y="1290"/>
                  <a:pt x="20629" y="1290"/>
                </a:cubicBezTo>
                <a:cubicBezTo>
                  <a:pt x="21023" y="1290"/>
                  <a:pt x="21071" y="672"/>
                  <a:pt x="20693" y="563"/>
                </a:cubicBezTo>
                <a:cubicBezTo>
                  <a:pt x="19387" y="182"/>
                  <a:pt x="18015" y="1"/>
                  <a:pt x="166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54"/>
          <p:cNvSpPr/>
          <p:nvPr/>
        </p:nvSpPr>
        <p:spPr>
          <a:xfrm>
            <a:off x="2453384" y="1788247"/>
            <a:ext cx="477815" cy="12402"/>
          </a:xfrm>
          <a:custGeom>
            <a:avLst/>
            <a:gdLst/>
            <a:ahLst/>
            <a:cxnLst/>
            <a:rect l="l" t="t" r="r" b="b"/>
            <a:pathLst>
              <a:path w="28471" h="739" extrusionOk="0">
                <a:moveTo>
                  <a:pt x="1" y="1"/>
                </a:moveTo>
                <a:lnTo>
                  <a:pt x="1" y="739"/>
                </a:lnTo>
                <a:lnTo>
                  <a:pt x="28471" y="739"/>
                </a:lnTo>
                <a:lnTo>
                  <a:pt x="2847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54"/>
          <p:cNvSpPr/>
          <p:nvPr/>
        </p:nvSpPr>
        <p:spPr>
          <a:xfrm>
            <a:off x="2453384" y="1828524"/>
            <a:ext cx="204898" cy="12402"/>
          </a:xfrm>
          <a:custGeom>
            <a:avLst/>
            <a:gdLst/>
            <a:ahLst/>
            <a:cxnLst/>
            <a:rect l="l" t="t" r="r" b="b"/>
            <a:pathLst>
              <a:path w="12209" h="739" extrusionOk="0">
                <a:moveTo>
                  <a:pt x="1" y="0"/>
                </a:moveTo>
                <a:lnTo>
                  <a:pt x="1" y="738"/>
                </a:lnTo>
                <a:lnTo>
                  <a:pt x="12208" y="738"/>
                </a:lnTo>
                <a:lnTo>
                  <a:pt x="122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54"/>
          <p:cNvSpPr/>
          <p:nvPr/>
        </p:nvSpPr>
        <p:spPr>
          <a:xfrm>
            <a:off x="2703453" y="1828524"/>
            <a:ext cx="227739" cy="12402"/>
          </a:xfrm>
          <a:custGeom>
            <a:avLst/>
            <a:gdLst/>
            <a:ahLst/>
            <a:cxnLst/>
            <a:rect l="l" t="t" r="r" b="b"/>
            <a:pathLst>
              <a:path w="13570" h="739" extrusionOk="0">
                <a:moveTo>
                  <a:pt x="0" y="0"/>
                </a:moveTo>
                <a:lnTo>
                  <a:pt x="0" y="738"/>
                </a:lnTo>
                <a:lnTo>
                  <a:pt x="13570" y="738"/>
                </a:lnTo>
                <a:lnTo>
                  <a:pt x="1357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54"/>
          <p:cNvSpPr/>
          <p:nvPr/>
        </p:nvSpPr>
        <p:spPr>
          <a:xfrm>
            <a:off x="2453384" y="1868784"/>
            <a:ext cx="373159" cy="12402"/>
          </a:xfrm>
          <a:custGeom>
            <a:avLst/>
            <a:gdLst/>
            <a:ahLst/>
            <a:cxnLst/>
            <a:rect l="l" t="t" r="r" b="b"/>
            <a:pathLst>
              <a:path w="22235" h="739" extrusionOk="0">
                <a:moveTo>
                  <a:pt x="1" y="1"/>
                </a:moveTo>
                <a:lnTo>
                  <a:pt x="1" y="739"/>
                </a:lnTo>
                <a:lnTo>
                  <a:pt x="22235" y="739"/>
                </a:lnTo>
                <a:lnTo>
                  <a:pt x="22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54"/>
          <p:cNvSpPr/>
          <p:nvPr/>
        </p:nvSpPr>
        <p:spPr>
          <a:xfrm>
            <a:off x="2453384" y="1949337"/>
            <a:ext cx="477815" cy="12402"/>
          </a:xfrm>
          <a:custGeom>
            <a:avLst/>
            <a:gdLst/>
            <a:ahLst/>
            <a:cxnLst/>
            <a:rect l="l" t="t" r="r" b="b"/>
            <a:pathLst>
              <a:path w="28471" h="739" extrusionOk="0">
                <a:moveTo>
                  <a:pt x="1" y="0"/>
                </a:moveTo>
                <a:lnTo>
                  <a:pt x="1" y="738"/>
                </a:lnTo>
                <a:lnTo>
                  <a:pt x="28471" y="738"/>
                </a:lnTo>
                <a:lnTo>
                  <a:pt x="284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54"/>
          <p:cNvSpPr/>
          <p:nvPr/>
        </p:nvSpPr>
        <p:spPr>
          <a:xfrm>
            <a:off x="2453384" y="1989597"/>
            <a:ext cx="280117" cy="12385"/>
          </a:xfrm>
          <a:custGeom>
            <a:avLst/>
            <a:gdLst/>
            <a:ahLst/>
            <a:cxnLst/>
            <a:rect l="l" t="t" r="r" b="b"/>
            <a:pathLst>
              <a:path w="16691" h="738" extrusionOk="0">
                <a:moveTo>
                  <a:pt x="1" y="1"/>
                </a:moveTo>
                <a:lnTo>
                  <a:pt x="1" y="738"/>
                </a:lnTo>
                <a:lnTo>
                  <a:pt x="16691" y="738"/>
                </a:lnTo>
                <a:lnTo>
                  <a:pt x="1669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2" name="Google Shape;2222;p54"/>
          <p:cNvSpPr/>
          <p:nvPr/>
        </p:nvSpPr>
        <p:spPr>
          <a:xfrm>
            <a:off x="2773199" y="1989597"/>
            <a:ext cx="157990" cy="12385"/>
          </a:xfrm>
          <a:custGeom>
            <a:avLst/>
            <a:gdLst/>
            <a:ahLst/>
            <a:cxnLst/>
            <a:rect l="l" t="t" r="r" b="b"/>
            <a:pathLst>
              <a:path w="9414" h="738" extrusionOk="0">
                <a:moveTo>
                  <a:pt x="1" y="1"/>
                </a:moveTo>
                <a:lnTo>
                  <a:pt x="1" y="738"/>
                </a:lnTo>
                <a:lnTo>
                  <a:pt x="9414" y="738"/>
                </a:lnTo>
                <a:lnTo>
                  <a:pt x="9414" y="1"/>
                </a:lnTo>
                <a:close/>
              </a:path>
            </a:pathLst>
          </a:custGeom>
          <a:solidFill>
            <a:srgbClr val="7383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54"/>
          <p:cNvSpPr/>
          <p:nvPr/>
        </p:nvSpPr>
        <p:spPr>
          <a:xfrm>
            <a:off x="2453384" y="2029874"/>
            <a:ext cx="311131" cy="12402"/>
          </a:xfrm>
          <a:custGeom>
            <a:avLst/>
            <a:gdLst/>
            <a:ahLst/>
            <a:cxnLst/>
            <a:rect l="l" t="t" r="r" b="b"/>
            <a:pathLst>
              <a:path w="18539" h="739" extrusionOk="0">
                <a:moveTo>
                  <a:pt x="1" y="1"/>
                </a:moveTo>
                <a:lnTo>
                  <a:pt x="1" y="738"/>
                </a:lnTo>
                <a:lnTo>
                  <a:pt x="18538" y="738"/>
                </a:lnTo>
                <a:lnTo>
                  <a:pt x="1853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54"/>
          <p:cNvSpPr/>
          <p:nvPr/>
        </p:nvSpPr>
        <p:spPr>
          <a:xfrm>
            <a:off x="1709873" y="2521269"/>
            <a:ext cx="477815" cy="12402"/>
          </a:xfrm>
          <a:custGeom>
            <a:avLst/>
            <a:gdLst/>
            <a:ahLst/>
            <a:cxnLst/>
            <a:rect l="l" t="t" r="r" b="b"/>
            <a:pathLst>
              <a:path w="28471" h="739" extrusionOk="0">
                <a:moveTo>
                  <a:pt x="1" y="1"/>
                </a:moveTo>
                <a:lnTo>
                  <a:pt x="1" y="739"/>
                </a:lnTo>
                <a:lnTo>
                  <a:pt x="28470" y="739"/>
                </a:lnTo>
                <a:lnTo>
                  <a:pt x="284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54"/>
          <p:cNvSpPr/>
          <p:nvPr/>
        </p:nvSpPr>
        <p:spPr>
          <a:xfrm>
            <a:off x="1709873" y="2561546"/>
            <a:ext cx="204898" cy="12402"/>
          </a:xfrm>
          <a:custGeom>
            <a:avLst/>
            <a:gdLst/>
            <a:ahLst/>
            <a:cxnLst/>
            <a:rect l="l" t="t" r="r" b="b"/>
            <a:pathLst>
              <a:path w="12209" h="739" extrusionOk="0">
                <a:moveTo>
                  <a:pt x="1" y="0"/>
                </a:moveTo>
                <a:lnTo>
                  <a:pt x="1" y="738"/>
                </a:lnTo>
                <a:lnTo>
                  <a:pt x="12208" y="738"/>
                </a:lnTo>
                <a:lnTo>
                  <a:pt x="122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54"/>
          <p:cNvSpPr/>
          <p:nvPr/>
        </p:nvSpPr>
        <p:spPr>
          <a:xfrm>
            <a:off x="1959909" y="2561546"/>
            <a:ext cx="227772" cy="12402"/>
          </a:xfrm>
          <a:custGeom>
            <a:avLst/>
            <a:gdLst/>
            <a:ahLst/>
            <a:cxnLst/>
            <a:rect l="l" t="t" r="r" b="b"/>
            <a:pathLst>
              <a:path w="13572" h="739" extrusionOk="0">
                <a:moveTo>
                  <a:pt x="1" y="0"/>
                </a:moveTo>
                <a:lnTo>
                  <a:pt x="1" y="738"/>
                </a:lnTo>
                <a:lnTo>
                  <a:pt x="13571" y="738"/>
                </a:lnTo>
                <a:lnTo>
                  <a:pt x="1357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54"/>
          <p:cNvSpPr/>
          <p:nvPr/>
        </p:nvSpPr>
        <p:spPr>
          <a:xfrm>
            <a:off x="1709873" y="2601807"/>
            <a:ext cx="373159" cy="12402"/>
          </a:xfrm>
          <a:custGeom>
            <a:avLst/>
            <a:gdLst/>
            <a:ahLst/>
            <a:cxnLst/>
            <a:rect l="l" t="t" r="r" b="b"/>
            <a:pathLst>
              <a:path w="22235" h="739" extrusionOk="0">
                <a:moveTo>
                  <a:pt x="1" y="1"/>
                </a:moveTo>
                <a:lnTo>
                  <a:pt x="1" y="739"/>
                </a:lnTo>
                <a:lnTo>
                  <a:pt x="22234" y="739"/>
                </a:lnTo>
                <a:lnTo>
                  <a:pt x="2223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54"/>
          <p:cNvSpPr/>
          <p:nvPr/>
        </p:nvSpPr>
        <p:spPr>
          <a:xfrm>
            <a:off x="1862237" y="2719834"/>
            <a:ext cx="477815" cy="12385"/>
          </a:xfrm>
          <a:custGeom>
            <a:avLst/>
            <a:gdLst/>
            <a:ahLst/>
            <a:cxnLst/>
            <a:rect l="l" t="t" r="r" b="b"/>
            <a:pathLst>
              <a:path w="28471" h="738" extrusionOk="0">
                <a:moveTo>
                  <a:pt x="1" y="1"/>
                </a:moveTo>
                <a:lnTo>
                  <a:pt x="1" y="737"/>
                </a:lnTo>
                <a:lnTo>
                  <a:pt x="28470" y="737"/>
                </a:lnTo>
                <a:lnTo>
                  <a:pt x="284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54"/>
          <p:cNvSpPr/>
          <p:nvPr/>
        </p:nvSpPr>
        <p:spPr>
          <a:xfrm>
            <a:off x="1862237" y="2760111"/>
            <a:ext cx="280117" cy="12402"/>
          </a:xfrm>
          <a:custGeom>
            <a:avLst/>
            <a:gdLst/>
            <a:ahLst/>
            <a:cxnLst/>
            <a:rect l="l" t="t" r="r" b="b"/>
            <a:pathLst>
              <a:path w="16691" h="739" extrusionOk="0">
                <a:moveTo>
                  <a:pt x="1" y="0"/>
                </a:moveTo>
                <a:lnTo>
                  <a:pt x="1" y="738"/>
                </a:lnTo>
                <a:lnTo>
                  <a:pt x="16691" y="738"/>
                </a:lnTo>
                <a:lnTo>
                  <a:pt x="1669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54"/>
          <p:cNvSpPr/>
          <p:nvPr/>
        </p:nvSpPr>
        <p:spPr>
          <a:xfrm>
            <a:off x="2182052" y="2760111"/>
            <a:ext cx="157990" cy="12402"/>
          </a:xfrm>
          <a:custGeom>
            <a:avLst/>
            <a:gdLst/>
            <a:ahLst/>
            <a:cxnLst/>
            <a:rect l="l" t="t" r="r" b="b"/>
            <a:pathLst>
              <a:path w="9414" h="739" extrusionOk="0">
                <a:moveTo>
                  <a:pt x="1" y="0"/>
                </a:moveTo>
                <a:lnTo>
                  <a:pt x="1" y="738"/>
                </a:lnTo>
                <a:lnTo>
                  <a:pt x="9413" y="738"/>
                </a:lnTo>
                <a:lnTo>
                  <a:pt x="94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54"/>
          <p:cNvSpPr/>
          <p:nvPr/>
        </p:nvSpPr>
        <p:spPr>
          <a:xfrm>
            <a:off x="1862237" y="2800371"/>
            <a:ext cx="311131" cy="12385"/>
          </a:xfrm>
          <a:custGeom>
            <a:avLst/>
            <a:gdLst/>
            <a:ahLst/>
            <a:cxnLst/>
            <a:rect l="l" t="t" r="r" b="b"/>
            <a:pathLst>
              <a:path w="18539" h="738" extrusionOk="0">
                <a:moveTo>
                  <a:pt x="1" y="1"/>
                </a:moveTo>
                <a:lnTo>
                  <a:pt x="1" y="738"/>
                </a:lnTo>
                <a:lnTo>
                  <a:pt x="18538" y="738"/>
                </a:lnTo>
                <a:lnTo>
                  <a:pt x="1853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54"/>
          <p:cNvSpPr/>
          <p:nvPr/>
        </p:nvSpPr>
        <p:spPr>
          <a:xfrm>
            <a:off x="3415515" y="2467013"/>
            <a:ext cx="518042" cy="518042"/>
          </a:xfrm>
          <a:custGeom>
            <a:avLst/>
            <a:gdLst/>
            <a:ahLst/>
            <a:cxnLst/>
            <a:rect l="l" t="t" r="r" b="b"/>
            <a:pathLst>
              <a:path w="30868" h="30868" extrusionOk="0">
                <a:moveTo>
                  <a:pt x="15433" y="1"/>
                </a:moveTo>
                <a:cubicBezTo>
                  <a:pt x="11341" y="1"/>
                  <a:pt x="7415" y="1627"/>
                  <a:pt x="4521" y="4521"/>
                </a:cubicBezTo>
                <a:cubicBezTo>
                  <a:pt x="1627" y="7415"/>
                  <a:pt x="1" y="11341"/>
                  <a:pt x="1" y="15435"/>
                </a:cubicBezTo>
                <a:cubicBezTo>
                  <a:pt x="1" y="19527"/>
                  <a:pt x="1627" y="23453"/>
                  <a:pt x="4521" y="26347"/>
                </a:cubicBezTo>
                <a:cubicBezTo>
                  <a:pt x="7415" y="29241"/>
                  <a:pt x="11341" y="30867"/>
                  <a:pt x="15433" y="30867"/>
                </a:cubicBezTo>
                <a:cubicBezTo>
                  <a:pt x="19527" y="30867"/>
                  <a:pt x="23453" y="29241"/>
                  <a:pt x="26347" y="26347"/>
                </a:cubicBezTo>
                <a:cubicBezTo>
                  <a:pt x="29241" y="23453"/>
                  <a:pt x="30868" y="19527"/>
                  <a:pt x="30868" y="15435"/>
                </a:cubicBezTo>
                <a:cubicBezTo>
                  <a:pt x="30868" y="11341"/>
                  <a:pt x="29241" y="7415"/>
                  <a:pt x="26347" y="4521"/>
                </a:cubicBezTo>
                <a:cubicBezTo>
                  <a:pt x="23453" y="1627"/>
                  <a:pt x="19527" y="1"/>
                  <a:pt x="154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54"/>
          <p:cNvSpPr/>
          <p:nvPr/>
        </p:nvSpPr>
        <p:spPr>
          <a:xfrm>
            <a:off x="3415515" y="2467013"/>
            <a:ext cx="518042" cy="518042"/>
          </a:xfrm>
          <a:custGeom>
            <a:avLst/>
            <a:gdLst/>
            <a:ahLst/>
            <a:cxnLst/>
            <a:rect l="l" t="t" r="r" b="b"/>
            <a:pathLst>
              <a:path w="30868" h="30868" extrusionOk="0">
                <a:moveTo>
                  <a:pt x="15433" y="1"/>
                </a:moveTo>
                <a:cubicBezTo>
                  <a:pt x="6968" y="1"/>
                  <a:pt x="1" y="6968"/>
                  <a:pt x="1" y="15435"/>
                </a:cubicBezTo>
                <a:cubicBezTo>
                  <a:pt x="1" y="23900"/>
                  <a:pt x="6968" y="30867"/>
                  <a:pt x="15433" y="30867"/>
                </a:cubicBezTo>
                <a:cubicBezTo>
                  <a:pt x="23900" y="30867"/>
                  <a:pt x="30868" y="23900"/>
                  <a:pt x="30868" y="15435"/>
                </a:cubicBezTo>
                <a:cubicBezTo>
                  <a:pt x="30868" y="13365"/>
                  <a:pt x="30451" y="11317"/>
                  <a:pt x="29644" y="9412"/>
                </a:cubicBezTo>
                <a:lnTo>
                  <a:pt x="15433" y="15435"/>
                </a:lnTo>
                <a:lnTo>
                  <a:pt x="154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54"/>
          <p:cNvSpPr/>
          <p:nvPr/>
        </p:nvSpPr>
        <p:spPr>
          <a:xfrm>
            <a:off x="2724985" y="2467013"/>
            <a:ext cx="518025" cy="518042"/>
          </a:xfrm>
          <a:custGeom>
            <a:avLst/>
            <a:gdLst/>
            <a:ahLst/>
            <a:cxnLst/>
            <a:rect l="l" t="t" r="r" b="b"/>
            <a:pathLst>
              <a:path w="30867" h="30868" extrusionOk="0">
                <a:moveTo>
                  <a:pt x="15433" y="1"/>
                </a:moveTo>
                <a:cubicBezTo>
                  <a:pt x="11341" y="1"/>
                  <a:pt x="7414" y="1627"/>
                  <a:pt x="4520" y="4521"/>
                </a:cubicBezTo>
                <a:cubicBezTo>
                  <a:pt x="1626" y="7415"/>
                  <a:pt x="1" y="11341"/>
                  <a:pt x="1" y="15435"/>
                </a:cubicBezTo>
                <a:cubicBezTo>
                  <a:pt x="1" y="19527"/>
                  <a:pt x="1626" y="23453"/>
                  <a:pt x="4520" y="26347"/>
                </a:cubicBezTo>
                <a:cubicBezTo>
                  <a:pt x="7414" y="29241"/>
                  <a:pt x="11341" y="30867"/>
                  <a:pt x="15433" y="30867"/>
                </a:cubicBezTo>
                <a:cubicBezTo>
                  <a:pt x="19526" y="30867"/>
                  <a:pt x="23453" y="29241"/>
                  <a:pt x="26347" y="26347"/>
                </a:cubicBezTo>
                <a:cubicBezTo>
                  <a:pt x="29241" y="23453"/>
                  <a:pt x="30866" y="19527"/>
                  <a:pt x="30866" y="15435"/>
                </a:cubicBezTo>
                <a:cubicBezTo>
                  <a:pt x="30866" y="11341"/>
                  <a:pt x="29241" y="7415"/>
                  <a:pt x="26347" y="4521"/>
                </a:cubicBezTo>
                <a:cubicBezTo>
                  <a:pt x="23453" y="1627"/>
                  <a:pt x="19526" y="1"/>
                  <a:pt x="15433" y="1"/>
                </a:cubicBezTo>
                <a:close/>
              </a:path>
            </a:pathLst>
          </a:custGeom>
          <a:solidFill>
            <a:srgbClr val="F49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54"/>
          <p:cNvSpPr/>
          <p:nvPr/>
        </p:nvSpPr>
        <p:spPr>
          <a:xfrm>
            <a:off x="2724985" y="2467013"/>
            <a:ext cx="385813" cy="518042"/>
          </a:xfrm>
          <a:custGeom>
            <a:avLst/>
            <a:gdLst/>
            <a:ahLst/>
            <a:cxnLst/>
            <a:rect l="l" t="t" r="r" b="b"/>
            <a:pathLst>
              <a:path w="22989" h="30868" extrusionOk="0">
                <a:moveTo>
                  <a:pt x="15433" y="1"/>
                </a:moveTo>
                <a:cubicBezTo>
                  <a:pt x="6968" y="1"/>
                  <a:pt x="1" y="6968"/>
                  <a:pt x="1" y="15435"/>
                </a:cubicBezTo>
                <a:cubicBezTo>
                  <a:pt x="1" y="23900"/>
                  <a:pt x="6967" y="30867"/>
                  <a:pt x="15433" y="30867"/>
                </a:cubicBezTo>
                <a:cubicBezTo>
                  <a:pt x="18079" y="30867"/>
                  <a:pt x="20681" y="30187"/>
                  <a:pt x="22988" y="28892"/>
                </a:cubicBezTo>
                <a:lnTo>
                  <a:pt x="15433" y="15435"/>
                </a:lnTo>
                <a:lnTo>
                  <a:pt x="15433" y="1"/>
                </a:lnTo>
                <a:close/>
              </a:path>
            </a:pathLst>
          </a:custGeom>
          <a:solidFill>
            <a:srgbClr val="FFE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54"/>
          <p:cNvSpPr/>
          <p:nvPr/>
        </p:nvSpPr>
        <p:spPr>
          <a:xfrm>
            <a:off x="878020" y="1921480"/>
            <a:ext cx="790859" cy="1043234"/>
          </a:xfrm>
          <a:custGeom>
            <a:avLst/>
            <a:gdLst/>
            <a:ahLst/>
            <a:cxnLst/>
            <a:rect l="l" t="t" r="r" b="b"/>
            <a:pathLst>
              <a:path w="47124" h="62162" extrusionOk="0">
                <a:moveTo>
                  <a:pt x="28942" y="0"/>
                </a:moveTo>
                <a:cubicBezTo>
                  <a:pt x="25278" y="0"/>
                  <a:pt x="21471" y="1262"/>
                  <a:pt x="19505" y="3591"/>
                </a:cubicBezTo>
                <a:cubicBezTo>
                  <a:pt x="15142" y="8761"/>
                  <a:pt x="14304" y="24800"/>
                  <a:pt x="12709" y="28410"/>
                </a:cubicBezTo>
                <a:cubicBezTo>
                  <a:pt x="11113" y="32019"/>
                  <a:pt x="1504" y="36014"/>
                  <a:pt x="668" y="46183"/>
                </a:cubicBezTo>
                <a:cubicBezTo>
                  <a:pt x="1" y="54296"/>
                  <a:pt x="8445" y="62161"/>
                  <a:pt x="18462" y="62161"/>
                </a:cubicBezTo>
                <a:cubicBezTo>
                  <a:pt x="23118" y="62161"/>
                  <a:pt x="28114" y="60462"/>
                  <a:pt x="32693" y="56299"/>
                </a:cubicBezTo>
                <a:cubicBezTo>
                  <a:pt x="47123" y="43178"/>
                  <a:pt x="40401" y="6743"/>
                  <a:pt x="36613" y="2694"/>
                </a:cubicBezTo>
                <a:cubicBezTo>
                  <a:pt x="34899" y="862"/>
                  <a:pt x="31969" y="0"/>
                  <a:pt x="289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54"/>
          <p:cNvSpPr/>
          <p:nvPr/>
        </p:nvSpPr>
        <p:spPr>
          <a:xfrm>
            <a:off x="1363273" y="2358601"/>
            <a:ext cx="387508" cy="860372"/>
          </a:xfrm>
          <a:custGeom>
            <a:avLst/>
            <a:gdLst/>
            <a:ahLst/>
            <a:cxnLst/>
            <a:rect l="l" t="t" r="r" b="b"/>
            <a:pathLst>
              <a:path w="23090" h="51266" extrusionOk="0">
                <a:moveTo>
                  <a:pt x="5554" y="0"/>
                </a:moveTo>
                <a:cubicBezTo>
                  <a:pt x="3937" y="0"/>
                  <a:pt x="2414" y="980"/>
                  <a:pt x="1689" y="3514"/>
                </a:cubicBezTo>
                <a:cubicBezTo>
                  <a:pt x="0" y="9428"/>
                  <a:pt x="7394" y="27249"/>
                  <a:pt x="7987" y="28709"/>
                </a:cubicBezTo>
                <a:cubicBezTo>
                  <a:pt x="8580" y="30169"/>
                  <a:pt x="14685" y="47411"/>
                  <a:pt x="16532" y="49900"/>
                </a:cubicBezTo>
                <a:cubicBezTo>
                  <a:pt x="17247" y="50864"/>
                  <a:pt x="18151" y="51265"/>
                  <a:pt x="19046" y="51265"/>
                </a:cubicBezTo>
                <a:cubicBezTo>
                  <a:pt x="20764" y="51265"/>
                  <a:pt x="22448" y="49786"/>
                  <a:pt x="22703" y="47960"/>
                </a:cubicBezTo>
                <a:cubicBezTo>
                  <a:pt x="23090" y="45183"/>
                  <a:pt x="17082" y="27360"/>
                  <a:pt x="16553" y="24883"/>
                </a:cubicBezTo>
                <a:cubicBezTo>
                  <a:pt x="16026" y="22406"/>
                  <a:pt x="13770" y="6973"/>
                  <a:pt x="9914" y="2280"/>
                </a:cubicBezTo>
                <a:cubicBezTo>
                  <a:pt x="8814" y="941"/>
                  <a:pt x="7139" y="0"/>
                  <a:pt x="55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54"/>
          <p:cNvSpPr/>
          <p:nvPr/>
        </p:nvSpPr>
        <p:spPr>
          <a:xfrm>
            <a:off x="1360151" y="2348414"/>
            <a:ext cx="287501" cy="450123"/>
          </a:xfrm>
          <a:custGeom>
            <a:avLst/>
            <a:gdLst/>
            <a:ahLst/>
            <a:cxnLst/>
            <a:rect l="l" t="t" r="r" b="b"/>
            <a:pathLst>
              <a:path w="17131" h="26821" extrusionOk="0">
                <a:moveTo>
                  <a:pt x="5767" y="1"/>
                </a:moveTo>
                <a:cubicBezTo>
                  <a:pt x="3615" y="1"/>
                  <a:pt x="1625" y="1337"/>
                  <a:pt x="997" y="4618"/>
                </a:cubicBezTo>
                <a:cubicBezTo>
                  <a:pt x="0" y="9830"/>
                  <a:pt x="4653" y="21370"/>
                  <a:pt x="6437" y="26386"/>
                </a:cubicBezTo>
                <a:cubicBezTo>
                  <a:pt x="6545" y="26692"/>
                  <a:pt x="7009" y="26820"/>
                  <a:pt x="7685" y="26820"/>
                </a:cubicBezTo>
                <a:cubicBezTo>
                  <a:pt x="10456" y="26820"/>
                  <a:pt x="16799" y="24666"/>
                  <a:pt x="16947" y="23703"/>
                </a:cubicBezTo>
                <a:cubicBezTo>
                  <a:pt x="17130" y="22504"/>
                  <a:pt x="13905" y="6555"/>
                  <a:pt x="11138" y="2868"/>
                </a:cubicBezTo>
                <a:cubicBezTo>
                  <a:pt x="9819" y="1109"/>
                  <a:pt x="7726" y="1"/>
                  <a:pt x="57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54"/>
          <p:cNvSpPr/>
          <p:nvPr/>
        </p:nvSpPr>
        <p:spPr>
          <a:xfrm>
            <a:off x="1426054" y="2684039"/>
            <a:ext cx="249959" cy="156984"/>
          </a:xfrm>
          <a:custGeom>
            <a:avLst/>
            <a:gdLst/>
            <a:ahLst/>
            <a:cxnLst/>
            <a:rect l="l" t="t" r="r" b="b"/>
            <a:pathLst>
              <a:path w="14894" h="9354" extrusionOk="0">
                <a:moveTo>
                  <a:pt x="12886" y="0"/>
                </a:moveTo>
                <a:cubicBezTo>
                  <a:pt x="12878" y="0"/>
                  <a:pt x="12871" y="2"/>
                  <a:pt x="12864" y="6"/>
                </a:cubicBezTo>
                <a:cubicBezTo>
                  <a:pt x="11906" y="579"/>
                  <a:pt x="5506" y="2893"/>
                  <a:pt x="1420" y="2893"/>
                </a:cubicBezTo>
                <a:cubicBezTo>
                  <a:pt x="1239" y="2893"/>
                  <a:pt x="1062" y="2889"/>
                  <a:pt x="891" y="2879"/>
                </a:cubicBezTo>
                <a:cubicBezTo>
                  <a:pt x="887" y="2879"/>
                  <a:pt x="883" y="2879"/>
                  <a:pt x="879" y="2879"/>
                </a:cubicBezTo>
                <a:cubicBezTo>
                  <a:pt x="1" y="2879"/>
                  <a:pt x="1562" y="8425"/>
                  <a:pt x="2058" y="8871"/>
                </a:cubicBezTo>
                <a:cubicBezTo>
                  <a:pt x="2258" y="9050"/>
                  <a:pt x="3429" y="9354"/>
                  <a:pt x="5086" y="9354"/>
                </a:cubicBezTo>
                <a:cubicBezTo>
                  <a:pt x="7580" y="9354"/>
                  <a:pt x="11173" y="8665"/>
                  <a:pt x="14200" y="5826"/>
                </a:cubicBezTo>
                <a:cubicBezTo>
                  <a:pt x="14893" y="5175"/>
                  <a:pt x="13281" y="0"/>
                  <a:pt x="128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0" name="Google Shape;2240;p54"/>
          <p:cNvSpPr/>
          <p:nvPr/>
        </p:nvSpPr>
        <p:spPr>
          <a:xfrm>
            <a:off x="1608543" y="3111914"/>
            <a:ext cx="145085" cy="202363"/>
          </a:xfrm>
          <a:custGeom>
            <a:avLst/>
            <a:gdLst/>
            <a:ahLst/>
            <a:cxnLst/>
            <a:rect l="l" t="t" r="r" b="b"/>
            <a:pathLst>
              <a:path w="8645" h="12058" extrusionOk="0">
                <a:moveTo>
                  <a:pt x="7723" y="1"/>
                </a:moveTo>
                <a:lnTo>
                  <a:pt x="789" y="2915"/>
                </a:lnTo>
                <a:cubicBezTo>
                  <a:pt x="1254" y="3483"/>
                  <a:pt x="221" y="5746"/>
                  <a:pt x="1734" y="7184"/>
                </a:cubicBezTo>
                <a:cubicBezTo>
                  <a:pt x="3636" y="8999"/>
                  <a:pt x="0" y="10704"/>
                  <a:pt x="51" y="11374"/>
                </a:cubicBezTo>
                <a:cubicBezTo>
                  <a:pt x="67" y="11544"/>
                  <a:pt x="325" y="11698"/>
                  <a:pt x="716" y="11816"/>
                </a:cubicBezTo>
                <a:cubicBezTo>
                  <a:pt x="745" y="11824"/>
                  <a:pt x="783" y="11832"/>
                  <a:pt x="819" y="11838"/>
                </a:cubicBezTo>
                <a:cubicBezTo>
                  <a:pt x="1099" y="11919"/>
                  <a:pt x="1432" y="11978"/>
                  <a:pt x="1801" y="12015"/>
                </a:cubicBezTo>
                <a:cubicBezTo>
                  <a:pt x="1829" y="12015"/>
                  <a:pt x="1860" y="12023"/>
                  <a:pt x="1896" y="12023"/>
                </a:cubicBezTo>
                <a:lnTo>
                  <a:pt x="1904" y="12023"/>
                </a:lnTo>
                <a:cubicBezTo>
                  <a:pt x="2171" y="12046"/>
                  <a:pt x="2439" y="12057"/>
                  <a:pt x="2708" y="12057"/>
                </a:cubicBezTo>
                <a:cubicBezTo>
                  <a:pt x="2818" y="12057"/>
                  <a:pt x="2929" y="12055"/>
                  <a:pt x="3040" y="12051"/>
                </a:cubicBezTo>
                <a:cubicBezTo>
                  <a:pt x="3104" y="12050"/>
                  <a:pt x="3168" y="12045"/>
                  <a:pt x="3232" y="12037"/>
                </a:cubicBezTo>
                <a:cubicBezTo>
                  <a:pt x="3977" y="11992"/>
                  <a:pt x="4662" y="11837"/>
                  <a:pt x="5053" y="11542"/>
                </a:cubicBezTo>
                <a:cubicBezTo>
                  <a:pt x="6544" y="10400"/>
                  <a:pt x="7598" y="8143"/>
                  <a:pt x="8122" y="6040"/>
                </a:cubicBezTo>
                <a:cubicBezTo>
                  <a:pt x="8645" y="3946"/>
                  <a:pt x="7723" y="1"/>
                  <a:pt x="77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54"/>
          <p:cNvSpPr/>
          <p:nvPr/>
        </p:nvSpPr>
        <p:spPr>
          <a:xfrm>
            <a:off x="1620542" y="3265704"/>
            <a:ext cx="43853" cy="44893"/>
          </a:xfrm>
          <a:custGeom>
            <a:avLst/>
            <a:gdLst/>
            <a:ahLst/>
            <a:cxnLst/>
            <a:rect l="l" t="t" r="r" b="b"/>
            <a:pathLst>
              <a:path w="2613" h="2675" extrusionOk="0">
                <a:moveTo>
                  <a:pt x="2533" y="0"/>
                </a:moveTo>
                <a:cubicBezTo>
                  <a:pt x="2519" y="0"/>
                  <a:pt x="2505" y="6"/>
                  <a:pt x="2493" y="19"/>
                </a:cubicBezTo>
                <a:cubicBezTo>
                  <a:pt x="1676" y="926"/>
                  <a:pt x="893" y="1818"/>
                  <a:pt x="1" y="2652"/>
                </a:cubicBezTo>
                <a:cubicBezTo>
                  <a:pt x="31" y="2660"/>
                  <a:pt x="68" y="2666"/>
                  <a:pt x="104" y="2674"/>
                </a:cubicBezTo>
                <a:cubicBezTo>
                  <a:pt x="1093" y="2032"/>
                  <a:pt x="2022" y="1125"/>
                  <a:pt x="2590" y="93"/>
                </a:cubicBezTo>
                <a:cubicBezTo>
                  <a:pt x="2613" y="49"/>
                  <a:pt x="2573" y="0"/>
                  <a:pt x="2533" y="0"/>
                </a:cubicBezTo>
                <a:close/>
              </a:path>
            </a:pathLst>
          </a:custGeom>
          <a:solidFill>
            <a:srgbClr val="EFC1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54"/>
          <p:cNvSpPr/>
          <p:nvPr/>
        </p:nvSpPr>
        <p:spPr>
          <a:xfrm>
            <a:off x="1638750" y="3268054"/>
            <a:ext cx="44826" cy="45632"/>
          </a:xfrm>
          <a:custGeom>
            <a:avLst/>
            <a:gdLst/>
            <a:ahLst/>
            <a:cxnLst/>
            <a:rect l="l" t="t" r="r" b="b"/>
            <a:pathLst>
              <a:path w="2671" h="2719" extrusionOk="0">
                <a:moveTo>
                  <a:pt x="2591" y="0"/>
                </a:moveTo>
                <a:cubicBezTo>
                  <a:pt x="2577" y="0"/>
                  <a:pt x="2563" y="6"/>
                  <a:pt x="2552" y="19"/>
                </a:cubicBezTo>
                <a:cubicBezTo>
                  <a:pt x="1712" y="948"/>
                  <a:pt x="915" y="1863"/>
                  <a:pt x="1" y="2711"/>
                </a:cubicBezTo>
                <a:cubicBezTo>
                  <a:pt x="31" y="2711"/>
                  <a:pt x="60" y="2719"/>
                  <a:pt x="96" y="2719"/>
                </a:cubicBezTo>
                <a:lnTo>
                  <a:pt x="104" y="2719"/>
                </a:lnTo>
                <a:cubicBezTo>
                  <a:pt x="1114" y="2070"/>
                  <a:pt x="2065" y="1139"/>
                  <a:pt x="2649" y="93"/>
                </a:cubicBezTo>
                <a:cubicBezTo>
                  <a:pt x="2670" y="49"/>
                  <a:pt x="2631" y="0"/>
                  <a:pt x="25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Google Shape;2243;p54"/>
          <p:cNvSpPr/>
          <p:nvPr/>
        </p:nvSpPr>
        <p:spPr>
          <a:xfrm>
            <a:off x="1659543" y="3270352"/>
            <a:ext cx="43215" cy="43819"/>
          </a:xfrm>
          <a:custGeom>
            <a:avLst/>
            <a:gdLst/>
            <a:ahLst/>
            <a:cxnLst/>
            <a:rect l="l" t="t" r="r" b="b"/>
            <a:pathLst>
              <a:path w="2575" h="2611" extrusionOk="0">
                <a:moveTo>
                  <a:pt x="2496" y="1"/>
                </a:moveTo>
                <a:cubicBezTo>
                  <a:pt x="2482" y="1"/>
                  <a:pt x="2468" y="7"/>
                  <a:pt x="2457" y="22"/>
                </a:cubicBezTo>
                <a:cubicBezTo>
                  <a:pt x="1653" y="915"/>
                  <a:pt x="879" y="1785"/>
                  <a:pt x="1" y="2610"/>
                </a:cubicBezTo>
                <a:cubicBezTo>
                  <a:pt x="65" y="2609"/>
                  <a:pt x="129" y="2604"/>
                  <a:pt x="193" y="2596"/>
                </a:cubicBezTo>
                <a:cubicBezTo>
                  <a:pt x="1136" y="1955"/>
                  <a:pt x="2006" y="1077"/>
                  <a:pt x="2553" y="96"/>
                </a:cubicBezTo>
                <a:cubicBezTo>
                  <a:pt x="2575" y="52"/>
                  <a:pt x="2536" y="1"/>
                  <a:pt x="249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4" name="Google Shape;2244;p54"/>
          <p:cNvSpPr/>
          <p:nvPr/>
        </p:nvSpPr>
        <p:spPr>
          <a:xfrm>
            <a:off x="1596073" y="3160782"/>
            <a:ext cx="53385" cy="107291"/>
          </a:xfrm>
          <a:custGeom>
            <a:avLst/>
            <a:gdLst/>
            <a:ahLst/>
            <a:cxnLst/>
            <a:rect l="l" t="t" r="r" b="b"/>
            <a:pathLst>
              <a:path w="3181" h="6393" extrusionOk="0">
                <a:moveTo>
                  <a:pt x="1817" y="0"/>
                </a:moveTo>
                <a:cubicBezTo>
                  <a:pt x="1817" y="0"/>
                  <a:pt x="0" y="5546"/>
                  <a:pt x="747" y="6266"/>
                </a:cubicBezTo>
                <a:cubicBezTo>
                  <a:pt x="838" y="6354"/>
                  <a:pt x="929" y="6392"/>
                  <a:pt x="1019" y="6392"/>
                </a:cubicBezTo>
                <a:cubicBezTo>
                  <a:pt x="1638" y="6392"/>
                  <a:pt x="2224" y="4587"/>
                  <a:pt x="2668" y="4587"/>
                </a:cubicBezTo>
                <a:cubicBezTo>
                  <a:pt x="2688" y="4587"/>
                  <a:pt x="2708" y="4591"/>
                  <a:pt x="2728" y="4599"/>
                </a:cubicBezTo>
                <a:cubicBezTo>
                  <a:pt x="2739" y="4604"/>
                  <a:pt x="2749" y="4606"/>
                  <a:pt x="2758" y="4606"/>
                </a:cubicBezTo>
                <a:cubicBezTo>
                  <a:pt x="3180" y="4606"/>
                  <a:pt x="1817" y="0"/>
                  <a:pt x="1817" y="0"/>
                </a:cubicBezTo>
                <a:close/>
              </a:path>
            </a:pathLst>
          </a:custGeom>
          <a:solidFill>
            <a:srgbClr val="FFE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5" name="Google Shape;2245;p54"/>
          <p:cNvSpPr/>
          <p:nvPr/>
        </p:nvSpPr>
        <p:spPr>
          <a:xfrm>
            <a:off x="1033708" y="3076234"/>
            <a:ext cx="823014" cy="1639986"/>
          </a:xfrm>
          <a:custGeom>
            <a:avLst/>
            <a:gdLst/>
            <a:ahLst/>
            <a:cxnLst/>
            <a:rect l="l" t="t" r="r" b="b"/>
            <a:pathLst>
              <a:path w="49040" h="97720" extrusionOk="0">
                <a:moveTo>
                  <a:pt x="11327" y="0"/>
                </a:moveTo>
                <a:cubicBezTo>
                  <a:pt x="7621" y="0"/>
                  <a:pt x="4155" y="2416"/>
                  <a:pt x="3318" y="6761"/>
                </a:cubicBezTo>
                <a:cubicBezTo>
                  <a:pt x="0" y="24027"/>
                  <a:pt x="25062" y="47799"/>
                  <a:pt x="25909" y="50278"/>
                </a:cubicBezTo>
                <a:cubicBezTo>
                  <a:pt x="26765" y="52755"/>
                  <a:pt x="20872" y="67964"/>
                  <a:pt x="32592" y="91624"/>
                </a:cubicBezTo>
                <a:cubicBezTo>
                  <a:pt x="32754" y="91941"/>
                  <a:pt x="32754" y="92413"/>
                  <a:pt x="32695" y="92929"/>
                </a:cubicBezTo>
                <a:cubicBezTo>
                  <a:pt x="32577" y="94072"/>
                  <a:pt x="32186" y="95451"/>
                  <a:pt x="32650" y="95997"/>
                </a:cubicBezTo>
                <a:cubicBezTo>
                  <a:pt x="33172" y="96608"/>
                  <a:pt x="42149" y="97720"/>
                  <a:pt x="46504" y="97720"/>
                </a:cubicBezTo>
                <a:cubicBezTo>
                  <a:pt x="47822" y="97720"/>
                  <a:pt x="48717" y="97618"/>
                  <a:pt x="48825" y="97369"/>
                </a:cubicBezTo>
                <a:cubicBezTo>
                  <a:pt x="49040" y="96875"/>
                  <a:pt x="47623" y="95909"/>
                  <a:pt x="46008" y="94950"/>
                </a:cubicBezTo>
                <a:cubicBezTo>
                  <a:pt x="44112" y="93822"/>
                  <a:pt x="41922" y="92693"/>
                  <a:pt x="41752" y="92325"/>
                </a:cubicBezTo>
                <a:cubicBezTo>
                  <a:pt x="41442" y="91654"/>
                  <a:pt x="39531" y="46804"/>
                  <a:pt x="38485" y="43941"/>
                </a:cubicBezTo>
                <a:cubicBezTo>
                  <a:pt x="37430" y="41072"/>
                  <a:pt x="26029" y="16888"/>
                  <a:pt x="19781" y="5441"/>
                </a:cubicBezTo>
                <a:cubicBezTo>
                  <a:pt x="17747" y="1717"/>
                  <a:pt x="14452" y="0"/>
                  <a:pt x="1132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6" name="Google Shape;2246;p54"/>
          <p:cNvSpPr/>
          <p:nvPr/>
        </p:nvSpPr>
        <p:spPr>
          <a:xfrm>
            <a:off x="1573838" y="4635756"/>
            <a:ext cx="282869" cy="80422"/>
          </a:xfrm>
          <a:custGeom>
            <a:avLst/>
            <a:gdLst/>
            <a:ahLst/>
            <a:cxnLst/>
            <a:rect l="l" t="t" r="r" b="b"/>
            <a:pathLst>
              <a:path w="16855" h="4792" extrusionOk="0">
                <a:moveTo>
                  <a:pt x="510" y="1"/>
                </a:moveTo>
                <a:cubicBezTo>
                  <a:pt x="392" y="1144"/>
                  <a:pt x="1" y="2523"/>
                  <a:pt x="465" y="3069"/>
                </a:cubicBezTo>
                <a:cubicBezTo>
                  <a:pt x="987" y="3680"/>
                  <a:pt x="9964" y="4792"/>
                  <a:pt x="14319" y="4792"/>
                </a:cubicBezTo>
                <a:cubicBezTo>
                  <a:pt x="15637" y="4792"/>
                  <a:pt x="16532" y="4690"/>
                  <a:pt x="16640" y="4441"/>
                </a:cubicBezTo>
                <a:cubicBezTo>
                  <a:pt x="16855" y="3947"/>
                  <a:pt x="15438" y="2981"/>
                  <a:pt x="13823" y="2022"/>
                </a:cubicBezTo>
                <a:lnTo>
                  <a:pt x="13823" y="2022"/>
                </a:lnTo>
                <a:cubicBezTo>
                  <a:pt x="13860" y="2234"/>
                  <a:pt x="13860" y="2451"/>
                  <a:pt x="13823" y="2663"/>
                </a:cubicBezTo>
                <a:cubicBezTo>
                  <a:pt x="13771" y="2946"/>
                  <a:pt x="13287" y="3067"/>
                  <a:pt x="12528" y="3067"/>
                </a:cubicBezTo>
                <a:cubicBezTo>
                  <a:pt x="9623" y="3067"/>
                  <a:pt x="2691" y="1293"/>
                  <a:pt x="5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p54"/>
          <p:cNvSpPr/>
          <p:nvPr/>
        </p:nvSpPr>
        <p:spPr>
          <a:xfrm>
            <a:off x="1063848" y="3093302"/>
            <a:ext cx="549593" cy="1640959"/>
          </a:xfrm>
          <a:custGeom>
            <a:avLst/>
            <a:gdLst/>
            <a:ahLst/>
            <a:cxnLst/>
            <a:rect l="l" t="t" r="r" b="b"/>
            <a:pathLst>
              <a:path w="32748" h="97778" extrusionOk="0">
                <a:moveTo>
                  <a:pt x="21207" y="0"/>
                </a:moveTo>
                <a:cubicBezTo>
                  <a:pt x="18391" y="0"/>
                  <a:pt x="15616" y="1460"/>
                  <a:pt x="14007" y="4488"/>
                </a:cubicBezTo>
                <a:cubicBezTo>
                  <a:pt x="5768" y="20020"/>
                  <a:pt x="10349" y="42281"/>
                  <a:pt x="10437" y="44899"/>
                </a:cubicBezTo>
                <a:cubicBezTo>
                  <a:pt x="10518" y="47517"/>
                  <a:pt x="1" y="64509"/>
                  <a:pt x="5452" y="90345"/>
                </a:cubicBezTo>
                <a:cubicBezTo>
                  <a:pt x="5584" y="90988"/>
                  <a:pt x="5525" y="91681"/>
                  <a:pt x="5415" y="92352"/>
                </a:cubicBezTo>
                <a:cubicBezTo>
                  <a:pt x="5194" y="93628"/>
                  <a:pt x="4758" y="94823"/>
                  <a:pt x="5024" y="95450"/>
                </a:cubicBezTo>
                <a:cubicBezTo>
                  <a:pt x="5366" y="96244"/>
                  <a:pt x="15345" y="97778"/>
                  <a:pt x="19192" y="97778"/>
                </a:cubicBezTo>
                <a:cubicBezTo>
                  <a:pt x="19989" y="97778"/>
                  <a:pt x="20522" y="97712"/>
                  <a:pt x="20653" y="97560"/>
                </a:cubicBezTo>
                <a:cubicBezTo>
                  <a:pt x="21006" y="97139"/>
                  <a:pt x="19546" y="95936"/>
                  <a:pt x="17901" y="94794"/>
                </a:cubicBezTo>
                <a:cubicBezTo>
                  <a:pt x="16086" y="93539"/>
                  <a:pt x="14066" y="92345"/>
                  <a:pt x="14066" y="92345"/>
                </a:cubicBezTo>
                <a:cubicBezTo>
                  <a:pt x="13963" y="91608"/>
                  <a:pt x="24244" y="51388"/>
                  <a:pt x="24074" y="48342"/>
                </a:cubicBezTo>
                <a:cubicBezTo>
                  <a:pt x="23912" y="45296"/>
                  <a:pt x="32748" y="20824"/>
                  <a:pt x="30130" y="8051"/>
                </a:cubicBezTo>
                <a:cubicBezTo>
                  <a:pt x="29052" y="2778"/>
                  <a:pt x="25091" y="0"/>
                  <a:pt x="212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8" name="Google Shape;2248;p54"/>
          <p:cNvSpPr/>
          <p:nvPr/>
        </p:nvSpPr>
        <p:spPr>
          <a:xfrm>
            <a:off x="1143697" y="4643157"/>
            <a:ext cx="272682" cy="91062"/>
          </a:xfrm>
          <a:custGeom>
            <a:avLst/>
            <a:gdLst/>
            <a:ahLst/>
            <a:cxnLst/>
            <a:rect l="l" t="t" r="r" b="b"/>
            <a:pathLst>
              <a:path w="16248" h="5426" extrusionOk="0">
                <a:moveTo>
                  <a:pt x="657" y="0"/>
                </a:moveTo>
                <a:cubicBezTo>
                  <a:pt x="436" y="1276"/>
                  <a:pt x="0" y="2471"/>
                  <a:pt x="266" y="3098"/>
                </a:cubicBezTo>
                <a:cubicBezTo>
                  <a:pt x="608" y="3892"/>
                  <a:pt x="10587" y="5426"/>
                  <a:pt x="14434" y="5426"/>
                </a:cubicBezTo>
                <a:cubicBezTo>
                  <a:pt x="15231" y="5426"/>
                  <a:pt x="15764" y="5360"/>
                  <a:pt x="15895" y="5208"/>
                </a:cubicBezTo>
                <a:cubicBezTo>
                  <a:pt x="16248" y="4787"/>
                  <a:pt x="14788" y="3584"/>
                  <a:pt x="13143" y="2441"/>
                </a:cubicBezTo>
                <a:lnTo>
                  <a:pt x="13143" y="2441"/>
                </a:lnTo>
                <a:cubicBezTo>
                  <a:pt x="13224" y="2678"/>
                  <a:pt x="13254" y="2913"/>
                  <a:pt x="13210" y="3128"/>
                </a:cubicBezTo>
                <a:cubicBezTo>
                  <a:pt x="13148" y="3413"/>
                  <a:pt x="12774" y="3535"/>
                  <a:pt x="12188" y="3535"/>
                </a:cubicBezTo>
                <a:cubicBezTo>
                  <a:pt x="9496" y="3535"/>
                  <a:pt x="2341" y="964"/>
                  <a:pt x="6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54"/>
          <p:cNvSpPr/>
          <p:nvPr/>
        </p:nvSpPr>
        <p:spPr>
          <a:xfrm>
            <a:off x="1053712" y="2979822"/>
            <a:ext cx="670645" cy="1180196"/>
          </a:xfrm>
          <a:custGeom>
            <a:avLst/>
            <a:gdLst/>
            <a:ahLst/>
            <a:cxnLst/>
            <a:rect l="l" t="t" r="r" b="b"/>
            <a:pathLst>
              <a:path w="39961" h="70323" extrusionOk="0">
                <a:moveTo>
                  <a:pt x="31080" y="0"/>
                </a:moveTo>
                <a:lnTo>
                  <a:pt x="7647" y="212"/>
                </a:lnTo>
                <a:cubicBezTo>
                  <a:pt x="7647" y="212"/>
                  <a:pt x="0" y="7893"/>
                  <a:pt x="0" y="23309"/>
                </a:cubicBezTo>
                <a:cubicBezTo>
                  <a:pt x="0" y="35294"/>
                  <a:pt x="5753" y="47848"/>
                  <a:pt x="6859" y="53194"/>
                </a:cubicBezTo>
                <a:cubicBezTo>
                  <a:pt x="7966" y="58542"/>
                  <a:pt x="4835" y="67209"/>
                  <a:pt x="4835" y="67209"/>
                </a:cubicBezTo>
                <a:cubicBezTo>
                  <a:pt x="4835" y="67209"/>
                  <a:pt x="12864" y="70323"/>
                  <a:pt x="23243" y="70323"/>
                </a:cubicBezTo>
                <a:cubicBezTo>
                  <a:pt x="28433" y="70323"/>
                  <a:pt x="34210" y="69544"/>
                  <a:pt x="39865" y="67209"/>
                </a:cubicBezTo>
                <a:cubicBezTo>
                  <a:pt x="39865" y="67209"/>
                  <a:pt x="39961" y="57942"/>
                  <a:pt x="39127" y="45266"/>
                </a:cubicBezTo>
                <a:cubicBezTo>
                  <a:pt x="38224" y="31531"/>
                  <a:pt x="36734" y="16450"/>
                  <a:pt x="31080" y="0"/>
                </a:cubicBezTo>
                <a:close/>
              </a:path>
            </a:pathLst>
          </a:custGeom>
          <a:solidFill>
            <a:srgbClr val="F8C3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p54"/>
          <p:cNvSpPr/>
          <p:nvPr/>
        </p:nvSpPr>
        <p:spPr>
          <a:xfrm>
            <a:off x="1033775" y="2321832"/>
            <a:ext cx="617546" cy="724450"/>
          </a:xfrm>
          <a:custGeom>
            <a:avLst/>
            <a:gdLst/>
            <a:ahLst/>
            <a:cxnLst/>
            <a:rect l="l" t="t" r="r" b="b"/>
            <a:pathLst>
              <a:path w="36797" h="43167" extrusionOk="0">
                <a:moveTo>
                  <a:pt x="18573" y="1"/>
                </a:moveTo>
                <a:cubicBezTo>
                  <a:pt x="16607" y="1"/>
                  <a:pt x="14631" y="483"/>
                  <a:pt x="12956" y="1663"/>
                </a:cubicBezTo>
                <a:cubicBezTo>
                  <a:pt x="0" y="10797"/>
                  <a:pt x="9175" y="40614"/>
                  <a:pt x="9175" y="40614"/>
                </a:cubicBezTo>
                <a:cubicBezTo>
                  <a:pt x="13946" y="42510"/>
                  <a:pt x="17971" y="43166"/>
                  <a:pt x="21258" y="43166"/>
                </a:cubicBezTo>
                <a:cubicBezTo>
                  <a:pt x="28642" y="43166"/>
                  <a:pt x="32294" y="39852"/>
                  <a:pt x="32294" y="39852"/>
                </a:cubicBezTo>
                <a:lnTo>
                  <a:pt x="31628" y="23340"/>
                </a:lnTo>
                <a:cubicBezTo>
                  <a:pt x="31628" y="23340"/>
                  <a:pt x="36797" y="20022"/>
                  <a:pt x="35364" y="14814"/>
                </a:cubicBezTo>
                <a:cubicBezTo>
                  <a:pt x="34828" y="12862"/>
                  <a:pt x="28980" y="4298"/>
                  <a:pt x="25765" y="2141"/>
                </a:cubicBezTo>
                <a:cubicBezTo>
                  <a:pt x="23912" y="896"/>
                  <a:pt x="21252" y="1"/>
                  <a:pt x="18573" y="1"/>
                </a:cubicBezTo>
                <a:close/>
              </a:path>
            </a:pathLst>
          </a:custGeom>
          <a:solidFill>
            <a:srgbClr val="5FA4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54"/>
          <p:cNvSpPr/>
          <p:nvPr/>
        </p:nvSpPr>
        <p:spPr>
          <a:xfrm>
            <a:off x="1219401" y="1927017"/>
            <a:ext cx="351174" cy="521885"/>
          </a:xfrm>
          <a:custGeom>
            <a:avLst/>
            <a:gdLst/>
            <a:ahLst/>
            <a:cxnLst/>
            <a:rect l="l" t="t" r="r" b="b"/>
            <a:pathLst>
              <a:path w="20925" h="31097" extrusionOk="0">
                <a:moveTo>
                  <a:pt x="11072" y="1"/>
                </a:moveTo>
                <a:cubicBezTo>
                  <a:pt x="7229" y="1"/>
                  <a:pt x="2963" y="1390"/>
                  <a:pt x="1698" y="2975"/>
                </a:cubicBezTo>
                <a:cubicBezTo>
                  <a:pt x="1" y="5091"/>
                  <a:pt x="1653" y="12983"/>
                  <a:pt x="2258" y="16199"/>
                </a:cubicBezTo>
                <a:cubicBezTo>
                  <a:pt x="2596" y="18049"/>
                  <a:pt x="3128" y="23161"/>
                  <a:pt x="3586" y="24599"/>
                </a:cubicBezTo>
                <a:cubicBezTo>
                  <a:pt x="3850" y="25422"/>
                  <a:pt x="9662" y="31097"/>
                  <a:pt x="11796" y="31097"/>
                </a:cubicBezTo>
                <a:cubicBezTo>
                  <a:pt x="11803" y="31097"/>
                  <a:pt x="11810" y="31097"/>
                  <a:pt x="11817" y="31097"/>
                </a:cubicBezTo>
                <a:cubicBezTo>
                  <a:pt x="15415" y="31030"/>
                  <a:pt x="11779" y="24532"/>
                  <a:pt x="11831" y="23855"/>
                </a:cubicBezTo>
                <a:cubicBezTo>
                  <a:pt x="11846" y="23699"/>
                  <a:pt x="11853" y="23530"/>
                  <a:pt x="11853" y="23368"/>
                </a:cubicBezTo>
                <a:cubicBezTo>
                  <a:pt x="11860" y="23087"/>
                  <a:pt x="11860" y="22800"/>
                  <a:pt x="11853" y="22527"/>
                </a:cubicBezTo>
                <a:cubicBezTo>
                  <a:pt x="11839" y="21464"/>
                  <a:pt x="11734" y="20550"/>
                  <a:pt x="11734" y="20550"/>
                </a:cubicBezTo>
                <a:lnTo>
                  <a:pt x="11734" y="20550"/>
                </a:lnTo>
                <a:cubicBezTo>
                  <a:pt x="11734" y="20550"/>
                  <a:pt x="12471" y="20683"/>
                  <a:pt x="13509" y="20683"/>
                </a:cubicBezTo>
                <a:cubicBezTo>
                  <a:pt x="15659" y="20683"/>
                  <a:pt x="19103" y="20112"/>
                  <a:pt x="19973" y="16605"/>
                </a:cubicBezTo>
                <a:cubicBezTo>
                  <a:pt x="20925" y="12806"/>
                  <a:pt x="19553" y="3770"/>
                  <a:pt x="16330" y="1359"/>
                </a:cubicBezTo>
                <a:cubicBezTo>
                  <a:pt x="15039" y="394"/>
                  <a:pt x="13115" y="1"/>
                  <a:pt x="110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p54"/>
          <p:cNvSpPr/>
          <p:nvPr/>
        </p:nvSpPr>
        <p:spPr>
          <a:xfrm>
            <a:off x="1429629" y="2167471"/>
            <a:ext cx="43198" cy="21096"/>
          </a:xfrm>
          <a:custGeom>
            <a:avLst/>
            <a:gdLst/>
            <a:ahLst/>
            <a:cxnLst/>
            <a:rect l="l" t="t" r="r" b="b"/>
            <a:pathLst>
              <a:path w="2574" h="1257" extrusionOk="0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54"/>
          <p:cNvSpPr/>
          <p:nvPr/>
        </p:nvSpPr>
        <p:spPr>
          <a:xfrm>
            <a:off x="1514144" y="2092169"/>
            <a:ext cx="17890" cy="22589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2" y="0"/>
                </a:moveTo>
                <a:cubicBezTo>
                  <a:pt x="517" y="0"/>
                  <a:pt x="512" y="0"/>
                  <a:pt x="507" y="0"/>
                </a:cubicBezTo>
                <a:cubicBezTo>
                  <a:pt x="221" y="11"/>
                  <a:pt x="0" y="321"/>
                  <a:pt x="15" y="693"/>
                </a:cubicBezTo>
                <a:cubicBezTo>
                  <a:pt x="29" y="1058"/>
                  <a:pt x="264" y="1346"/>
                  <a:pt x="543" y="1346"/>
                </a:cubicBezTo>
                <a:cubicBezTo>
                  <a:pt x="548" y="1346"/>
                  <a:pt x="553" y="1346"/>
                  <a:pt x="558" y="1346"/>
                </a:cubicBezTo>
                <a:cubicBezTo>
                  <a:pt x="844" y="1335"/>
                  <a:pt x="1065" y="1025"/>
                  <a:pt x="1051" y="653"/>
                </a:cubicBezTo>
                <a:cubicBezTo>
                  <a:pt x="1037" y="288"/>
                  <a:pt x="802" y="0"/>
                  <a:pt x="52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54"/>
          <p:cNvSpPr/>
          <p:nvPr/>
        </p:nvSpPr>
        <p:spPr>
          <a:xfrm>
            <a:off x="1407695" y="2107509"/>
            <a:ext cx="17890" cy="22589"/>
          </a:xfrm>
          <a:custGeom>
            <a:avLst/>
            <a:gdLst/>
            <a:ahLst/>
            <a:cxnLst/>
            <a:rect l="l" t="t" r="r" b="b"/>
            <a:pathLst>
              <a:path w="1066" h="1346" extrusionOk="0">
                <a:moveTo>
                  <a:pt x="523" y="1"/>
                </a:moveTo>
                <a:cubicBezTo>
                  <a:pt x="518" y="1"/>
                  <a:pt x="512" y="1"/>
                  <a:pt x="507" y="1"/>
                </a:cubicBezTo>
                <a:cubicBezTo>
                  <a:pt x="221" y="12"/>
                  <a:pt x="0" y="322"/>
                  <a:pt x="15" y="692"/>
                </a:cubicBezTo>
                <a:cubicBezTo>
                  <a:pt x="29" y="1057"/>
                  <a:pt x="264" y="1345"/>
                  <a:pt x="543" y="1345"/>
                </a:cubicBezTo>
                <a:cubicBezTo>
                  <a:pt x="548" y="1345"/>
                  <a:pt x="553" y="1345"/>
                  <a:pt x="558" y="1345"/>
                </a:cubicBezTo>
                <a:cubicBezTo>
                  <a:pt x="844" y="1334"/>
                  <a:pt x="1065" y="1024"/>
                  <a:pt x="1051" y="653"/>
                </a:cubicBezTo>
                <a:cubicBezTo>
                  <a:pt x="1035" y="288"/>
                  <a:pt x="802" y="1"/>
                  <a:pt x="5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54"/>
          <p:cNvSpPr/>
          <p:nvPr/>
        </p:nvSpPr>
        <p:spPr>
          <a:xfrm>
            <a:off x="1496405" y="2034254"/>
            <a:ext cx="44591" cy="21683"/>
          </a:xfrm>
          <a:custGeom>
            <a:avLst/>
            <a:gdLst/>
            <a:ahLst/>
            <a:cxnLst/>
            <a:rect l="l" t="t" r="r" b="b"/>
            <a:pathLst>
              <a:path w="2657" h="1292" extrusionOk="0">
                <a:moveTo>
                  <a:pt x="1302" y="1"/>
                </a:moveTo>
                <a:cubicBezTo>
                  <a:pt x="587" y="1"/>
                  <a:pt x="9" y="276"/>
                  <a:pt x="4" y="628"/>
                </a:cubicBezTo>
                <a:cubicBezTo>
                  <a:pt x="0" y="984"/>
                  <a:pt x="588" y="1282"/>
                  <a:pt x="1319" y="1291"/>
                </a:cubicBezTo>
                <a:cubicBezTo>
                  <a:pt x="1331" y="1291"/>
                  <a:pt x="1342" y="1292"/>
                  <a:pt x="1354" y="1292"/>
                </a:cubicBezTo>
                <a:cubicBezTo>
                  <a:pt x="2068" y="1292"/>
                  <a:pt x="2646" y="1016"/>
                  <a:pt x="2651" y="665"/>
                </a:cubicBezTo>
                <a:cubicBezTo>
                  <a:pt x="2656" y="309"/>
                  <a:pt x="2067" y="10"/>
                  <a:pt x="1337" y="1"/>
                </a:cubicBezTo>
                <a:cubicBezTo>
                  <a:pt x="1326" y="1"/>
                  <a:pt x="1314" y="1"/>
                  <a:pt x="130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6" name="Google Shape;2256;p54"/>
          <p:cNvSpPr/>
          <p:nvPr/>
        </p:nvSpPr>
        <p:spPr>
          <a:xfrm>
            <a:off x="1382891" y="2050784"/>
            <a:ext cx="45867" cy="25358"/>
          </a:xfrm>
          <a:custGeom>
            <a:avLst/>
            <a:gdLst/>
            <a:ahLst/>
            <a:cxnLst/>
            <a:rect l="l" t="t" r="r" b="b"/>
            <a:pathLst>
              <a:path w="2733" h="1511" extrusionOk="0">
                <a:moveTo>
                  <a:pt x="1931" y="1"/>
                </a:moveTo>
                <a:cubicBezTo>
                  <a:pt x="1697" y="1"/>
                  <a:pt x="1426" y="49"/>
                  <a:pt x="1148" y="149"/>
                </a:cubicBezTo>
                <a:cubicBezTo>
                  <a:pt x="462" y="397"/>
                  <a:pt x="1" y="869"/>
                  <a:pt x="123" y="1205"/>
                </a:cubicBezTo>
                <a:cubicBezTo>
                  <a:pt x="194" y="1405"/>
                  <a:pt x="457" y="1511"/>
                  <a:pt x="803" y="1511"/>
                </a:cubicBezTo>
                <a:cubicBezTo>
                  <a:pt x="1037" y="1511"/>
                  <a:pt x="1309" y="1462"/>
                  <a:pt x="1587" y="1362"/>
                </a:cubicBezTo>
                <a:cubicBezTo>
                  <a:pt x="2274" y="1114"/>
                  <a:pt x="2733" y="641"/>
                  <a:pt x="2613" y="306"/>
                </a:cubicBezTo>
                <a:cubicBezTo>
                  <a:pt x="2540" y="106"/>
                  <a:pt x="2277" y="1"/>
                  <a:pt x="19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7" name="Google Shape;2257;p54"/>
          <p:cNvSpPr/>
          <p:nvPr/>
        </p:nvSpPr>
        <p:spPr>
          <a:xfrm>
            <a:off x="1475561" y="2057699"/>
            <a:ext cx="34270" cy="94905"/>
          </a:xfrm>
          <a:custGeom>
            <a:avLst/>
            <a:gdLst/>
            <a:ahLst/>
            <a:cxnLst/>
            <a:rect l="l" t="t" r="r" b="b"/>
            <a:pathLst>
              <a:path w="2042" h="5655" extrusionOk="0">
                <a:moveTo>
                  <a:pt x="279" y="1"/>
                </a:moveTo>
                <a:cubicBezTo>
                  <a:pt x="233" y="1"/>
                  <a:pt x="187" y="41"/>
                  <a:pt x="199" y="102"/>
                </a:cubicBezTo>
                <a:cubicBezTo>
                  <a:pt x="403" y="1037"/>
                  <a:pt x="1380" y="4869"/>
                  <a:pt x="1148" y="5182"/>
                </a:cubicBezTo>
                <a:cubicBezTo>
                  <a:pt x="1084" y="5268"/>
                  <a:pt x="981" y="5299"/>
                  <a:pt x="865" y="5299"/>
                </a:cubicBezTo>
                <a:cubicBezTo>
                  <a:pt x="641" y="5299"/>
                  <a:pt x="370" y="5184"/>
                  <a:pt x="237" y="5127"/>
                </a:cubicBezTo>
                <a:cubicBezTo>
                  <a:pt x="216" y="5117"/>
                  <a:pt x="195" y="5113"/>
                  <a:pt x="176" y="5113"/>
                </a:cubicBezTo>
                <a:cubicBezTo>
                  <a:pt x="59" y="5113"/>
                  <a:pt x="1" y="5273"/>
                  <a:pt x="116" y="5354"/>
                </a:cubicBezTo>
                <a:cubicBezTo>
                  <a:pt x="347" y="5518"/>
                  <a:pt x="712" y="5655"/>
                  <a:pt x="1060" y="5655"/>
                </a:cubicBezTo>
                <a:cubicBezTo>
                  <a:pt x="1148" y="5655"/>
                  <a:pt x="1235" y="5646"/>
                  <a:pt x="1318" y="5626"/>
                </a:cubicBezTo>
                <a:cubicBezTo>
                  <a:pt x="2042" y="5460"/>
                  <a:pt x="916" y="1510"/>
                  <a:pt x="351" y="54"/>
                </a:cubicBezTo>
                <a:cubicBezTo>
                  <a:pt x="337" y="17"/>
                  <a:pt x="308" y="1"/>
                  <a:pt x="2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54"/>
          <p:cNvSpPr/>
          <p:nvPr/>
        </p:nvSpPr>
        <p:spPr>
          <a:xfrm>
            <a:off x="1201092" y="1887211"/>
            <a:ext cx="345216" cy="258937"/>
          </a:xfrm>
          <a:custGeom>
            <a:avLst/>
            <a:gdLst/>
            <a:ahLst/>
            <a:cxnLst/>
            <a:rect l="l" t="t" r="r" b="b"/>
            <a:pathLst>
              <a:path w="20570" h="15429" extrusionOk="0">
                <a:moveTo>
                  <a:pt x="13125" y="0"/>
                </a:moveTo>
                <a:cubicBezTo>
                  <a:pt x="10841" y="0"/>
                  <a:pt x="7875" y="842"/>
                  <a:pt x="4062" y="3116"/>
                </a:cubicBezTo>
                <a:cubicBezTo>
                  <a:pt x="4062" y="3116"/>
                  <a:pt x="534" y="4006"/>
                  <a:pt x="267" y="6812"/>
                </a:cubicBezTo>
                <a:cubicBezTo>
                  <a:pt x="1" y="9615"/>
                  <a:pt x="1666" y="15428"/>
                  <a:pt x="3566" y="15428"/>
                </a:cubicBezTo>
                <a:cubicBezTo>
                  <a:pt x="3570" y="15428"/>
                  <a:pt x="3574" y="15428"/>
                  <a:pt x="3577" y="15428"/>
                </a:cubicBezTo>
                <a:cubicBezTo>
                  <a:pt x="5326" y="15406"/>
                  <a:pt x="5120" y="11343"/>
                  <a:pt x="5120" y="11343"/>
                </a:cubicBezTo>
                <a:cubicBezTo>
                  <a:pt x="6919" y="10207"/>
                  <a:pt x="7833" y="8041"/>
                  <a:pt x="7834" y="8040"/>
                </a:cubicBezTo>
                <a:lnTo>
                  <a:pt x="7834" y="8040"/>
                </a:lnTo>
                <a:cubicBezTo>
                  <a:pt x="7833" y="8041"/>
                  <a:pt x="6574" y="11266"/>
                  <a:pt x="7797" y="11266"/>
                </a:cubicBezTo>
                <a:cubicBezTo>
                  <a:pt x="7834" y="11266"/>
                  <a:pt x="7873" y="11263"/>
                  <a:pt x="7915" y="11257"/>
                </a:cubicBezTo>
                <a:cubicBezTo>
                  <a:pt x="10726" y="10845"/>
                  <a:pt x="12790" y="6022"/>
                  <a:pt x="12790" y="6021"/>
                </a:cubicBezTo>
                <a:lnTo>
                  <a:pt x="12790" y="6021"/>
                </a:lnTo>
                <a:cubicBezTo>
                  <a:pt x="12790" y="6021"/>
                  <a:pt x="11935" y="8419"/>
                  <a:pt x="13158" y="8419"/>
                </a:cubicBezTo>
                <a:cubicBezTo>
                  <a:pt x="13221" y="8419"/>
                  <a:pt x="13288" y="8412"/>
                  <a:pt x="13362" y="8399"/>
                </a:cubicBezTo>
                <a:cubicBezTo>
                  <a:pt x="15658" y="7991"/>
                  <a:pt x="17125" y="4771"/>
                  <a:pt x="17125" y="4771"/>
                </a:cubicBezTo>
                <a:cubicBezTo>
                  <a:pt x="17125" y="4771"/>
                  <a:pt x="18550" y="6891"/>
                  <a:pt x="19624" y="6891"/>
                </a:cubicBezTo>
                <a:cubicBezTo>
                  <a:pt x="19672" y="6891"/>
                  <a:pt x="19720" y="6887"/>
                  <a:pt x="19767" y="6878"/>
                </a:cubicBezTo>
                <a:cubicBezTo>
                  <a:pt x="20570" y="6725"/>
                  <a:pt x="19577" y="0"/>
                  <a:pt x="1312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9" name="Google Shape;2259;p54"/>
          <p:cNvSpPr/>
          <p:nvPr/>
        </p:nvSpPr>
        <p:spPr>
          <a:xfrm>
            <a:off x="1195134" y="2114372"/>
            <a:ext cx="93428" cy="88729"/>
          </a:xfrm>
          <a:custGeom>
            <a:avLst/>
            <a:gdLst/>
            <a:ahLst/>
            <a:cxnLst/>
            <a:rect l="l" t="t" r="r" b="b"/>
            <a:pathLst>
              <a:path w="5567" h="5287" extrusionOk="0">
                <a:moveTo>
                  <a:pt x="3462" y="1"/>
                </a:moveTo>
                <a:cubicBezTo>
                  <a:pt x="3162" y="1"/>
                  <a:pt x="2837" y="43"/>
                  <a:pt x="2492" y="147"/>
                </a:cubicBezTo>
                <a:cubicBezTo>
                  <a:pt x="354" y="791"/>
                  <a:pt x="1" y="4361"/>
                  <a:pt x="2849" y="5188"/>
                </a:cubicBezTo>
                <a:cubicBezTo>
                  <a:pt x="3089" y="5258"/>
                  <a:pt x="3335" y="5286"/>
                  <a:pt x="3576" y="5286"/>
                </a:cubicBezTo>
                <a:cubicBezTo>
                  <a:pt x="4588" y="5286"/>
                  <a:pt x="5513" y="4790"/>
                  <a:pt x="5513" y="4790"/>
                </a:cubicBezTo>
                <a:lnTo>
                  <a:pt x="5567" y="768"/>
                </a:lnTo>
                <a:cubicBezTo>
                  <a:pt x="5567" y="768"/>
                  <a:pt x="4741" y="1"/>
                  <a:pt x="346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0" name="Google Shape;2260;p54"/>
          <p:cNvSpPr/>
          <p:nvPr/>
        </p:nvSpPr>
        <p:spPr>
          <a:xfrm>
            <a:off x="1230528" y="2134460"/>
            <a:ext cx="42158" cy="52345"/>
          </a:xfrm>
          <a:custGeom>
            <a:avLst/>
            <a:gdLst/>
            <a:ahLst/>
            <a:cxnLst/>
            <a:rect l="l" t="t" r="r" b="b"/>
            <a:pathLst>
              <a:path w="2512" h="3119" extrusionOk="0">
                <a:moveTo>
                  <a:pt x="446" y="1"/>
                </a:moveTo>
                <a:cubicBezTo>
                  <a:pt x="404" y="1"/>
                  <a:pt x="363" y="3"/>
                  <a:pt x="320" y="6"/>
                </a:cubicBezTo>
                <a:cubicBezTo>
                  <a:pt x="266" y="10"/>
                  <a:pt x="243" y="97"/>
                  <a:pt x="306" y="108"/>
                </a:cubicBezTo>
                <a:cubicBezTo>
                  <a:pt x="1320" y="290"/>
                  <a:pt x="1800" y="1452"/>
                  <a:pt x="1982" y="2226"/>
                </a:cubicBezTo>
                <a:cubicBezTo>
                  <a:pt x="1725" y="2114"/>
                  <a:pt x="1428" y="2045"/>
                  <a:pt x="1140" y="2045"/>
                </a:cubicBezTo>
                <a:cubicBezTo>
                  <a:pt x="674" y="2045"/>
                  <a:pt x="230" y="2226"/>
                  <a:pt x="13" y="2700"/>
                </a:cubicBezTo>
                <a:cubicBezTo>
                  <a:pt x="1" y="2722"/>
                  <a:pt x="19" y="2745"/>
                  <a:pt x="40" y="2745"/>
                </a:cubicBezTo>
                <a:cubicBezTo>
                  <a:pt x="46" y="2745"/>
                  <a:pt x="54" y="2742"/>
                  <a:pt x="60" y="2736"/>
                </a:cubicBezTo>
                <a:cubicBezTo>
                  <a:pt x="294" y="2543"/>
                  <a:pt x="605" y="2457"/>
                  <a:pt x="917" y="2457"/>
                </a:cubicBezTo>
                <a:cubicBezTo>
                  <a:pt x="1393" y="2457"/>
                  <a:pt x="1874" y="2657"/>
                  <a:pt x="2100" y="2978"/>
                </a:cubicBezTo>
                <a:cubicBezTo>
                  <a:pt x="2166" y="3073"/>
                  <a:pt x="2229" y="3118"/>
                  <a:pt x="2284" y="3118"/>
                </a:cubicBezTo>
                <a:cubicBezTo>
                  <a:pt x="2423" y="3118"/>
                  <a:pt x="2512" y="2832"/>
                  <a:pt x="2486" y="2345"/>
                </a:cubicBezTo>
                <a:cubicBezTo>
                  <a:pt x="2430" y="1276"/>
                  <a:pt x="1630" y="1"/>
                  <a:pt x="4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1" name="Google Shape;2261;p54"/>
          <p:cNvSpPr/>
          <p:nvPr/>
        </p:nvSpPr>
        <p:spPr>
          <a:xfrm>
            <a:off x="906869" y="2369912"/>
            <a:ext cx="409795" cy="746469"/>
          </a:xfrm>
          <a:custGeom>
            <a:avLst/>
            <a:gdLst/>
            <a:ahLst/>
            <a:cxnLst/>
            <a:rect l="l" t="t" r="r" b="b"/>
            <a:pathLst>
              <a:path w="24418" h="44479" extrusionOk="0">
                <a:moveTo>
                  <a:pt x="18519" y="0"/>
                </a:moveTo>
                <a:cubicBezTo>
                  <a:pt x="17170" y="0"/>
                  <a:pt x="15654" y="615"/>
                  <a:pt x="14137" y="2105"/>
                </a:cubicBezTo>
                <a:cubicBezTo>
                  <a:pt x="7679" y="8445"/>
                  <a:pt x="1" y="21450"/>
                  <a:pt x="1" y="24502"/>
                </a:cubicBezTo>
                <a:cubicBezTo>
                  <a:pt x="1" y="28666"/>
                  <a:pt x="13722" y="44479"/>
                  <a:pt x="16590" y="44479"/>
                </a:cubicBezTo>
                <a:cubicBezTo>
                  <a:pt x="16602" y="44479"/>
                  <a:pt x="16614" y="44478"/>
                  <a:pt x="16626" y="44478"/>
                </a:cubicBezTo>
                <a:cubicBezTo>
                  <a:pt x="19414" y="44346"/>
                  <a:pt x="21079" y="40034"/>
                  <a:pt x="20114" y="37942"/>
                </a:cubicBezTo>
                <a:cubicBezTo>
                  <a:pt x="19148" y="35851"/>
                  <a:pt x="11438" y="25252"/>
                  <a:pt x="11483" y="24158"/>
                </a:cubicBezTo>
                <a:cubicBezTo>
                  <a:pt x="11549" y="22566"/>
                  <a:pt x="19312" y="15477"/>
                  <a:pt x="22731" y="7911"/>
                </a:cubicBezTo>
                <a:cubicBezTo>
                  <a:pt x="24418" y="4179"/>
                  <a:pt x="22036" y="0"/>
                  <a:pt x="185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2" name="Google Shape;2262;p54"/>
          <p:cNvSpPr/>
          <p:nvPr/>
        </p:nvSpPr>
        <p:spPr>
          <a:xfrm>
            <a:off x="888694" y="2362024"/>
            <a:ext cx="439802" cy="582688"/>
          </a:xfrm>
          <a:custGeom>
            <a:avLst/>
            <a:gdLst/>
            <a:ahLst/>
            <a:cxnLst/>
            <a:rect l="l" t="t" r="r" b="b"/>
            <a:pathLst>
              <a:path w="26206" h="34720" extrusionOk="0">
                <a:moveTo>
                  <a:pt x="19520" y="0"/>
                </a:moveTo>
                <a:cubicBezTo>
                  <a:pt x="18442" y="0"/>
                  <a:pt x="17329" y="350"/>
                  <a:pt x="16315" y="1131"/>
                </a:cubicBezTo>
                <a:cubicBezTo>
                  <a:pt x="12771" y="3861"/>
                  <a:pt x="0" y="19886"/>
                  <a:pt x="737" y="25123"/>
                </a:cubicBezTo>
                <a:cubicBezTo>
                  <a:pt x="1297" y="29108"/>
                  <a:pt x="5259" y="34288"/>
                  <a:pt x="5907" y="34687"/>
                </a:cubicBezTo>
                <a:cubicBezTo>
                  <a:pt x="5942" y="34709"/>
                  <a:pt x="6001" y="34719"/>
                  <a:pt x="6082" y="34719"/>
                </a:cubicBezTo>
                <a:cubicBezTo>
                  <a:pt x="7499" y="34719"/>
                  <a:pt x="15525" y="31531"/>
                  <a:pt x="15126" y="28648"/>
                </a:cubicBezTo>
                <a:cubicBezTo>
                  <a:pt x="15052" y="28116"/>
                  <a:pt x="12907" y="25319"/>
                  <a:pt x="12807" y="24820"/>
                </a:cubicBezTo>
                <a:cubicBezTo>
                  <a:pt x="12708" y="24323"/>
                  <a:pt x="21970" y="14371"/>
                  <a:pt x="24368" y="8349"/>
                </a:cubicBezTo>
                <a:cubicBezTo>
                  <a:pt x="26206" y="3737"/>
                  <a:pt x="23046" y="0"/>
                  <a:pt x="195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3" name="Google Shape;2263;p54"/>
          <p:cNvSpPr/>
          <p:nvPr/>
        </p:nvSpPr>
        <p:spPr>
          <a:xfrm>
            <a:off x="939880" y="2793272"/>
            <a:ext cx="247659" cy="204411"/>
          </a:xfrm>
          <a:custGeom>
            <a:avLst/>
            <a:gdLst/>
            <a:ahLst/>
            <a:cxnLst/>
            <a:rect l="l" t="t" r="r" b="b"/>
            <a:pathLst>
              <a:path w="14757" h="12180" extrusionOk="0">
                <a:moveTo>
                  <a:pt x="11064" y="0"/>
                </a:moveTo>
                <a:cubicBezTo>
                  <a:pt x="11047" y="0"/>
                  <a:pt x="11034" y="6"/>
                  <a:pt x="11025" y="17"/>
                </a:cubicBezTo>
                <a:cubicBezTo>
                  <a:pt x="10303" y="933"/>
                  <a:pt x="4715" y="5739"/>
                  <a:pt x="863" y="6971"/>
                </a:cubicBezTo>
                <a:cubicBezTo>
                  <a:pt x="0" y="7247"/>
                  <a:pt x="3465" y="11911"/>
                  <a:pt x="4090" y="12151"/>
                </a:cubicBezTo>
                <a:cubicBezTo>
                  <a:pt x="4138" y="12170"/>
                  <a:pt x="4220" y="12180"/>
                  <a:pt x="4333" y="12180"/>
                </a:cubicBezTo>
                <a:cubicBezTo>
                  <a:pt x="5702" y="12180"/>
                  <a:pt x="11555" y="10715"/>
                  <a:pt x="14347" y="4977"/>
                </a:cubicBezTo>
                <a:cubicBezTo>
                  <a:pt x="14756" y="4135"/>
                  <a:pt x="11520" y="0"/>
                  <a:pt x="110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4" name="Google Shape;2264;p54"/>
          <p:cNvSpPr/>
          <p:nvPr/>
        </p:nvSpPr>
        <p:spPr>
          <a:xfrm>
            <a:off x="1253418" y="2996704"/>
            <a:ext cx="93965" cy="47293"/>
          </a:xfrm>
          <a:custGeom>
            <a:avLst/>
            <a:gdLst/>
            <a:ahLst/>
            <a:cxnLst/>
            <a:rect l="l" t="t" r="r" b="b"/>
            <a:pathLst>
              <a:path w="5599" h="2818" extrusionOk="0">
                <a:moveTo>
                  <a:pt x="4946" y="1"/>
                </a:moveTo>
                <a:cubicBezTo>
                  <a:pt x="4776" y="1"/>
                  <a:pt x="4553" y="73"/>
                  <a:pt x="4267" y="245"/>
                </a:cubicBezTo>
                <a:cubicBezTo>
                  <a:pt x="2881" y="1081"/>
                  <a:pt x="0" y="1291"/>
                  <a:pt x="0" y="1291"/>
                </a:cubicBezTo>
                <a:lnTo>
                  <a:pt x="2384" y="2818"/>
                </a:lnTo>
                <a:cubicBezTo>
                  <a:pt x="2384" y="2818"/>
                  <a:pt x="3927" y="2663"/>
                  <a:pt x="4962" y="1577"/>
                </a:cubicBezTo>
                <a:cubicBezTo>
                  <a:pt x="5448" y="1068"/>
                  <a:pt x="5598" y="1"/>
                  <a:pt x="49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5" name="Google Shape;2265;p54"/>
          <p:cNvSpPr/>
          <p:nvPr/>
        </p:nvSpPr>
        <p:spPr>
          <a:xfrm>
            <a:off x="1149218" y="3001991"/>
            <a:ext cx="248079" cy="141040"/>
          </a:xfrm>
          <a:custGeom>
            <a:avLst/>
            <a:gdLst/>
            <a:ahLst/>
            <a:cxnLst/>
            <a:rect l="l" t="t" r="r" b="b"/>
            <a:pathLst>
              <a:path w="14782" h="8404" extrusionOk="0">
                <a:moveTo>
                  <a:pt x="5533" y="1"/>
                </a:moveTo>
                <a:lnTo>
                  <a:pt x="1" y="5681"/>
                </a:lnTo>
                <a:cubicBezTo>
                  <a:pt x="244" y="6145"/>
                  <a:pt x="1012" y="7650"/>
                  <a:pt x="2738" y="8173"/>
                </a:cubicBezTo>
                <a:cubicBezTo>
                  <a:pt x="3286" y="8339"/>
                  <a:pt x="3780" y="8404"/>
                  <a:pt x="4238" y="8404"/>
                </a:cubicBezTo>
                <a:cubicBezTo>
                  <a:pt x="5391" y="8404"/>
                  <a:pt x="6315" y="7994"/>
                  <a:pt x="7281" y="7745"/>
                </a:cubicBezTo>
                <a:cubicBezTo>
                  <a:pt x="7765" y="7620"/>
                  <a:pt x="8181" y="7570"/>
                  <a:pt x="8553" y="7570"/>
                </a:cubicBezTo>
                <a:cubicBezTo>
                  <a:pt x="9913" y="7570"/>
                  <a:pt x="10687" y="8243"/>
                  <a:pt x="12112" y="8394"/>
                </a:cubicBezTo>
                <a:cubicBezTo>
                  <a:pt x="12163" y="8400"/>
                  <a:pt x="12214" y="8403"/>
                  <a:pt x="12264" y="8403"/>
                </a:cubicBezTo>
                <a:cubicBezTo>
                  <a:pt x="12759" y="8403"/>
                  <a:pt x="13214" y="8147"/>
                  <a:pt x="13602" y="7753"/>
                </a:cubicBezTo>
                <a:cubicBezTo>
                  <a:pt x="13654" y="7705"/>
                  <a:pt x="13704" y="7653"/>
                  <a:pt x="13748" y="7598"/>
                </a:cubicBezTo>
                <a:cubicBezTo>
                  <a:pt x="13962" y="7352"/>
                  <a:pt x="14142" y="7078"/>
                  <a:pt x="14287" y="6786"/>
                </a:cubicBezTo>
                <a:cubicBezTo>
                  <a:pt x="14323" y="6731"/>
                  <a:pt x="14352" y="6671"/>
                  <a:pt x="14375" y="6610"/>
                </a:cubicBezTo>
                <a:cubicBezTo>
                  <a:pt x="14531" y="6277"/>
                  <a:pt x="14641" y="5931"/>
                  <a:pt x="14693" y="5606"/>
                </a:cubicBezTo>
                <a:cubicBezTo>
                  <a:pt x="14707" y="5525"/>
                  <a:pt x="14722" y="5452"/>
                  <a:pt x="14730" y="5377"/>
                </a:cubicBezTo>
                <a:cubicBezTo>
                  <a:pt x="14782" y="4825"/>
                  <a:pt x="14679" y="4361"/>
                  <a:pt x="14354" y="4146"/>
                </a:cubicBezTo>
                <a:cubicBezTo>
                  <a:pt x="12289" y="2797"/>
                  <a:pt x="7775" y="2406"/>
                  <a:pt x="5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54"/>
          <p:cNvSpPr/>
          <p:nvPr/>
        </p:nvSpPr>
        <p:spPr>
          <a:xfrm>
            <a:off x="1292772" y="3098790"/>
            <a:ext cx="87185" cy="33330"/>
          </a:xfrm>
          <a:custGeom>
            <a:avLst/>
            <a:gdLst/>
            <a:ahLst/>
            <a:cxnLst/>
            <a:rect l="l" t="t" r="r" b="b"/>
            <a:pathLst>
              <a:path w="5195" h="1986" extrusionOk="0">
                <a:moveTo>
                  <a:pt x="136" y="1"/>
                </a:moveTo>
                <a:cubicBezTo>
                  <a:pt x="30" y="1"/>
                  <a:pt x="0" y="172"/>
                  <a:pt x="106" y="201"/>
                </a:cubicBezTo>
                <a:cubicBezTo>
                  <a:pt x="1840" y="635"/>
                  <a:pt x="3461" y="1182"/>
                  <a:pt x="5048" y="1985"/>
                </a:cubicBezTo>
                <a:cubicBezTo>
                  <a:pt x="5100" y="1937"/>
                  <a:pt x="5150" y="1886"/>
                  <a:pt x="5194" y="1831"/>
                </a:cubicBezTo>
                <a:cubicBezTo>
                  <a:pt x="3661" y="856"/>
                  <a:pt x="1949" y="199"/>
                  <a:pt x="150" y="2"/>
                </a:cubicBezTo>
                <a:cubicBezTo>
                  <a:pt x="146" y="1"/>
                  <a:pt x="141" y="1"/>
                  <a:pt x="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p54"/>
          <p:cNvSpPr/>
          <p:nvPr/>
        </p:nvSpPr>
        <p:spPr>
          <a:xfrm>
            <a:off x="1301667" y="3081202"/>
            <a:ext cx="88813" cy="34689"/>
          </a:xfrm>
          <a:custGeom>
            <a:avLst/>
            <a:gdLst/>
            <a:ahLst/>
            <a:cxnLst/>
            <a:rect l="l" t="t" r="r" b="b"/>
            <a:pathLst>
              <a:path w="5292" h="2067" extrusionOk="0">
                <a:moveTo>
                  <a:pt x="131" y="1"/>
                </a:moveTo>
                <a:cubicBezTo>
                  <a:pt x="30" y="1"/>
                  <a:pt x="0" y="171"/>
                  <a:pt x="107" y="193"/>
                </a:cubicBezTo>
                <a:cubicBezTo>
                  <a:pt x="1900" y="651"/>
                  <a:pt x="3565" y="1218"/>
                  <a:pt x="5203" y="2066"/>
                </a:cubicBezTo>
                <a:cubicBezTo>
                  <a:pt x="5239" y="2010"/>
                  <a:pt x="5268" y="1951"/>
                  <a:pt x="5291" y="1890"/>
                </a:cubicBezTo>
                <a:cubicBezTo>
                  <a:pt x="3737" y="886"/>
                  <a:pt x="1987" y="208"/>
                  <a:pt x="144" y="2"/>
                </a:cubicBezTo>
                <a:cubicBezTo>
                  <a:pt x="139" y="1"/>
                  <a:pt x="135" y="1"/>
                  <a:pt x="13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8" name="Google Shape;2268;p54"/>
          <p:cNvSpPr/>
          <p:nvPr/>
        </p:nvSpPr>
        <p:spPr>
          <a:xfrm>
            <a:off x="1312810" y="3063615"/>
            <a:ext cx="83610" cy="32474"/>
          </a:xfrm>
          <a:custGeom>
            <a:avLst/>
            <a:gdLst/>
            <a:ahLst/>
            <a:cxnLst/>
            <a:rect l="l" t="t" r="r" b="b"/>
            <a:pathLst>
              <a:path w="4982" h="1935" extrusionOk="0">
                <a:moveTo>
                  <a:pt x="138" y="1"/>
                </a:moveTo>
                <a:cubicBezTo>
                  <a:pt x="29" y="1"/>
                  <a:pt x="1" y="173"/>
                  <a:pt x="114" y="194"/>
                </a:cubicBezTo>
                <a:cubicBezTo>
                  <a:pt x="1804" y="622"/>
                  <a:pt x="3396" y="1160"/>
                  <a:pt x="4945" y="1934"/>
                </a:cubicBezTo>
                <a:cubicBezTo>
                  <a:pt x="4959" y="1853"/>
                  <a:pt x="4974" y="1780"/>
                  <a:pt x="4982" y="1705"/>
                </a:cubicBezTo>
                <a:cubicBezTo>
                  <a:pt x="3507" y="798"/>
                  <a:pt x="1869" y="194"/>
                  <a:pt x="151" y="2"/>
                </a:cubicBezTo>
                <a:cubicBezTo>
                  <a:pt x="147" y="1"/>
                  <a:pt x="142" y="1"/>
                  <a:pt x="13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Google Shape;2269;p54"/>
          <p:cNvSpPr/>
          <p:nvPr/>
        </p:nvSpPr>
        <p:spPr>
          <a:xfrm>
            <a:off x="1243383" y="2334804"/>
            <a:ext cx="186269" cy="204579"/>
          </a:xfrm>
          <a:custGeom>
            <a:avLst/>
            <a:gdLst/>
            <a:ahLst/>
            <a:cxnLst/>
            <a:rect l="l" t="t" r="r" b="b"/>
            <a:pathLst>
              <a:path w="11099" h="12190" extrusionOk="0">
                <a:moveTo>
                  <a:pt x="2074" y="1"/>
                </a:moveTo>
                <a:cubicBezTo>
                  <a:pt x="2074" y="1"/>
                  <a:pt x="20" y="2116"/>
                  <a:pt x="13" y="3185"/>
                </a:cubicBezTo>
                <a:cubicBezTo>
                  <a:pt x="0" y="5245"/>
                  <a:pt x="7665" y="12190"/>
                  <a:pt x="7665" y="12190"/>
                </a:cubicBezTo>
                <a:cubicBezTo>
                  <a:pt x="7665" y="12190"/>
                  <a:pt x="8741" y="8195"/>
                  <a:pt x="11097" y="6666"/>
                </a:cubicBezTo>
                <a:cubicBezTo>
                  <a:pt x="11098" y="6666"/>
                  <a:pt x="8190" y="6494"/>
                  <a:pt x="207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0" name="Google Shape;2270;p54"/>
          <p:cNvSpPr/>
          <p:nvPr/>
        </p:nvSpPr>
        <p:spPr>
          <a:xfrm>
            <a:off x="1419862" y="2334804"/>
            <a:ext cx="72651" cy="177777"/>
          </a:xfrm>
          <a:custGeom>
            <a:avLst/>
            <a:gdLst/>
            <a:ahLst/>
            <a:cxnLst/>
            <a:rect l="l" t="t" r="r" b="b"/>
            <a:pathLst>
              <a:path w="4329" h="10593" extrusionOk="0">
                <a:moveTo>
                  <a:pt x="0" y="1"/>
                </a:moveTo>
                <a:cubicBezTo>
                  <a:pt x="0" y="1"/>
                  <a:pt x="1772" y="4737"/>
                  <a:pt x="582" y="6666"/>
                </a:cubicBezTo>
                <a:cubicBezTo>
                  <a:pt x="582" y="6666"/>
                  <a:pt x="3111" y="7856"/>
                  <a:pt x="4187" y="10592"/>
                </a:cubicBezTo>
                <a:cubicBezTo>
                  <a:pt x="4187" y="10592"/>
                  <a:pt x="4328" y="4891"/>
                  <a:pt x="3296" y="2572"/>
                </a:cubicBezTo>
                <a:cubicBezTo>
                  <a:pt x="2759" y="1368"/>
                  <a:pt x="0" y="1"/>
                  <a:pt x="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54"/>
          <p:cNvSpPr/>
          <p:nvPr/>
        </p:nvSpPr>
        <p:spPr>
          <a:xfrm>
            <a:off x="1258084" y="2702801"/>
            <a:ext cx="240812" cy="55416"/>
          </a:xfrm>
          <a:custGeom>
            <a:avLst/>
            <a:gdLst/>
            <a:ahLst/>
            <a:cxnLst/>
            <a:rect l="l" t="t" r="r" b="b"/>
            <a:pathLst>
              <a:path w="14349" h="3302" extrusionOk="0">
                <a:moveTo>
                  <a:pt x="14227" y="0"/>
                </a:moveTo>
                <a:cubicBezTo>
                  <a:pt x="14214" y="0"/>
                  <a:pt x="14202" y="4"/>
                  <a:pt x="14189" y="11"/>
                </a:cubicBezTo>
                <a:cubicBezTo>
                  <a:pt x="11587" y="1593"/>
                  <a:pt x="8628" y="2705"/>
                  <a:pt x="5680" y="2705"/>
                </a:cubicBezTo>
                <a:cubicBezTo>
                  <a:pt x="3834" y="2705"/>
                  <a:pt x="1991" y="2269"/>
                  <a:pt x="243" y="1238"/>
                </a:cubicBezTo>
                <a:cubicBezTo>
                  <a:pt x="220" y="1224"/>
                  <a:pt x="197" y="1218"/>
                  <a:pt x="176" y="1218"/>
                </a:cubicBezTo>
                <a:cubicBezTo>
                  <a:pt x="66" y="1218"/>
                  <a:pt x="0" y="1382"/>
                  <a:pt x="112" y="1462"/>
                </a:cubicBezTo>
                <a:cubicBezTo>
                  <a:pt x="1914" y="2745"/>
                  <a:pt x="3888" y="3301"/>
                  <a:pt x="5873" y="3301"/>
                </a:cubicBezTo>
                <a:cubicBezTo>
                  <a:pt x="8838" y="3301"/>
                  <a:pt x="11825" y="2058"/>
                  <a:pt x="14288" y="136"/>
                </a:cubicBezTo>
                <a:cubicBezTo>
                  <a:pt x="14348" y="90"/>
                  <a:pt x="14292" y="0"/>
                  <a:pt x="142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2" name="Google Shape;2272;p54"/>
          <p:cNvSpPr/>
          <p:nvPr/>
        </p:nvSpPr>
        <p:spPr>
          <a:xfrm>
            <a:off x="1493217" y="2701140"/>
            <a:ext cx="43030" cy="21028"/>
          </a:xfrm>
          <a:custGeom>
            <a:avLst/>
            <a:gdLst/>
            <a:ahLst/>
            <a:cxnLst/>
            <a:rect l="l" t="t" r="r" b="b"/>
            <a:pathLst>
              <a:path w="2564" h="1253" extrusionOk="0">
                <a:moveTo>
                  <a:pt x="2254" y="1"/>
                </a:moveTo>
                <a:cubicBezTo>
                  <a:pt x="2240" y="1"/>
                  <a:pt x="2225" y="2"/>
                  <a:pt x="2209" y="5"/>
                </a:cubicBezTo>
                <a:cubicBezTo>
                  <a:pt x="1404" y="156"/>
                  <a:pt x="683" y="525"/>
                  <a:pt x="79" y="1073"/>
                </a:cubicBezTo>
                <a:cubicBezTo>
                  <a:pt x="1" y="1143"/>
                  <a:pt x="72" y="1252"/>
                  <a:pt x="159" y="1252"/>
                </a:cubicBezTo>
                <a:cubicBezTo>
                  <a:pt x="176" y="1252"/>
                  <a:pt x="192" y="1249"/>
                  <a:pt x="208" y="1240"/>
                </a:cubicBezTo>
                <a:cubicBezTo>
                  <a:pt x="886" y="890"/>
                  <a:pt x="1588" y="619"/>
                  <a:pt x="2319" y="406"/>
                </a:cubicBezTo>
                <a:cubicBezTo>
                  <a:pt x="2564" y="334"/>
                  <a:pt x="2480" y="1"/>
                  <a:pt x="22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54"/>
          <p:cNvSpPr/>
          <p:nvPr/>
        </p:nvSpPr>
        <p:spPr>
          <a:xfrm>
            <a:off x="1135826" y="2593885"/>
            <a:ext cx="126674" cy="142366"/>
          </a:xfrm>
          <a:custGeom>
            <a:avLst/>
            <a:gdLst/>
            <a:ahLst/>
            <a:cxnLst/>
            <a:rect l="l" t="t" r="r" b="b"/>
            <a:pathLst>
              <a:path w="7548" h="8483" extrusionOk="0">
                <a:moveTo>
                  <a:pt x="7476" y="0"/>
                </a:moveTo>
                <a:cubicBezTo>
                  <a:pt x="7464" y="0"/>
                  <a:pt x="7446" y="7"/>
                  <a:pt x="7422" y="24"/>
                </a:cubicBezTo>
                <a:cubicBezTo>
                  <a:pt x="4468" y="2086"/>
                  <a:pt x="2035" y="5259"/>
                  <a:pt x="71" y="8251"/>
                </a:cubicBezTo>
                <a:cubicBezTo>
                  <a:pt x="1" y="8358"/>
                  <a:pt x="106" y="8482"/>
                  <a:pt x="212" y="8482"/>
                </a:cubicBezTo>
                <a:cubicBezTo>
                  <a:pt x="247" y="8482"/>
                  <a:pt x="282" y="8469"/>
                  <a:pt x="311" y="8436"/>
                </a:cubicBezTo>
                <a:cubicBezTo>
                  <a:pt x="2746" y="5677"/>
                  <a:pt x="4725" y="2948"/>
                  <a:pt x="7340" y="346"/>
                </a:cubicBezTo>
                <a:cubicBezTo>
                  <a:pt x="7451" y="236"/>
                  <a:pt x="7548" y="0"/>
                  <a:pt x="74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4" name="Google Shape;2274;p54"/>
          <p:cNvSpPr/>
          <p:nvPr/>
        </p:nvSpPr>
        <p:spPr>
          <a:xfrm>
            <a:off x="1241553" y="2339856"/>
            <a:ext cx="255178" cy="203354"/>
          </a:xfrm>
          <a:custGeom>
            <a:avLst/>
            <a:gdLst/>
            <a:ahLst/>
            <a:cxnLst/>
            <a:rect l="l" t="t" r="r" b="b"/>
            <a:pathLst>
              <a:path w="15205" h="12117" extrusionOk="0">
                <a:moveTo>
                  <a:pt x="11332" y="1"/>
                </a:moveTo>
                <a:cubicBezTo>
                  <a:pt x="11254" y="1"/>
                  <a:pt x="11235" y="120"/>
                  <a:pt x="11316" y="154"/>
                </a:cubicBezTo>
                <a:cubicBezTo>
                  <a:pt x="14593" y="1499"/>
                  <a:pt x="14364" y="6011"/>
                  <a:pt x="14637" y="9230"/>
                </a:cubicBezTo>
                <a:cubicBezTo>
                  <a:pt x="13849" y="7759"/>
                  <a:pt x="11390" y="6363"/>
                  <a:pt x="11213" y="6363"/>
                </a:cubicBezTo>
                <a:cubicBezTo>
                  <a:pt x="11210" y="6363"/>
                  <a:pt x="11208" y="6364"/>
                  <a:pt x="11206" y="6365"/>
                </a:cubicBezTo>
                <a:cubicBezTo>
                  <a:pt x="11173" y="6384"/>
                  <a:pt x="8691" y="9230"/>
                  <a:pt x="7744" y="11481"/>
                </a:cubicBezTo>
                <a:cubicBezTo>
                  <a:pt x="6027" y="10146"/>
                  <a:pt x="4436" y="8662"/>
                  <a:pt x="3036" y="6993"/>
                </a:cubicBezTo>
                <a:cubicBezTo>
                  <a:pt x="2341" y="6162"/>
                  <a:pt x="1573" y="5286"/>
                  <a:pt x="1047" y="4333"/>
                </a:cubicBezTo>
                <a:cubicBezTo>
                  <a:pt x="1" y="2435"/>
                  <a:pt x="876" y="1789"/>
                  <a:pt x="1607" y="260"/>
                </a:cubicBezTo>
                <a:cubicBezTo>
                  <a:pt x="1639" y="193"/>
                  <a:pt x="1585" y="134"/>
                  <a:pt x="1531" y="134"/>
                </a:cubicBezTo>
                <a:cubicBezTo>
                  <a:pt x="1506" y="134"/>
                  <a:pt x="1481" y="146"/>
                  <a:pt x="1464" y="174"/>
                </a:cubicBezTo>
                <a:cubicBezTo>
                  <a:pt x="979" y="986"/>
                  <a:pt x="201" y="1755"/>
                  <a:pt x="128" y="2744"/>
                </a:cubicBezTo>
                <a:cubicBezTo>
                  <a:pt x="50" y="3805"/>
                  <a:pt x="794" y="4719"/>
                  <a:pt x="1372" y="5527"/>
                </a:cubicBezTo>
                <a:cubicBezTo>
                  <a:pt x="3138" y="7999"/>
                  <a:pt x="5274" y="10156"/>
                  <a:pt x="7668" y="12021"/>
                </a:cubicBezTo>
                <a:cubicBezTo>
                  <a:pt x="7723" y="12064"/>
                  <a:pt x="7781" y="12082"/>
                  <a:pt x="7833" y="12082"/>
                </a:cubicBezTo>
                <a:cubicBezTo>
                  <a:pt x="7843" y="12082"/>
                  <a:pt x="7853" y="12081"/>
                  <a:pt x="7863" y="12080"/>
                </a:cubicBezTo>
                <a:cubicBezTo>
                  <a:pt x="7902" y="12103"/>
                  <a:pt x="7946" y="12116"/>
                  <a:pt x="7987" y="12116"/>
                </a:cubicBezTo>
                <a:cubicBezTo>
                  <a:pt x="8059" y="12116"/>
                  <a:pt x="8123" y="12077"/>
                  <a:pt x="8138" y="11980"/>
                </a:cubicBezTo>
                <a:cubicBezTo>
                  <a:pt x="8309" y="10887"/>
                  <a:pt x="10611" y="7525"/>
                  <a:pt x="11284" y="6783"/>
                </a:cubicBezTo>
                <a:cubicBezTo>
                  <a:pt x="12911" y="7438"/>
                  <a:pt x="13869" y="8873"/>
                  <a:pt x="14819" y="10448"/>
                </a:cubicBezTo>
                <a:cubicBezTo>
                  <a:pt x="14858" y="10513"/>
                  <a:pt x="14904" y="10542"/>
                  <a:pt x="14944" y="10542"/>
                </a:cubicBezTo>
                <a:cubicBezTo>
                  <a:pt x="15011" y="10542"/>
                  <a:pt x="15062" y="10464"/>
                  <a:pt x="15046" y="10336"/>
                </a:cubicBezTo>
                <a:cubicBezTo>
                  <a:pt x="15023" y="10153"/>
                  <a:pt x="15204" y="1077"/>
                  <a:pt x="11358" y="4"/>
                </a:cubicBezTo>
                <a:cubicBezTo>
                  <a:pt x="11349" y="2"/>
                  <a:pt x="11340" y="1"/>
                  <a:pt x="113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5" name="Google Shape;2275;p54"/>
          <p:cNvSpPr/>
          <p:nvPr/>
        </p:nvSpPr>
        <p:spPr>
          <a:xfrm>
            <a:off x="1533242" y="2428330"/>
            <a:ext cx="60098" cy="79129"/>
          </a:xfrm>
          <a:custGeom>
            <a:avLst/>
            <a:gdLst/>
            <a:ahLst/>
            <a:cxnLst/>
            <a:rect l="l" t="t" r="r" b="b"/>
            <a:pathLst>
              <a:path w="3581" h="4715" extrusionOk="0">
                <a:moveTo>
                  <a:pt x="82" y="0"/>
                </a:moveTo>
                <a:cubicBezTo>
                  <a:pt x="41" y="0"/>
                  <a:pt x="0" y="50"/>
                  <a:pt x="26" y="93"/>
                </a:cubicBezTo>
                <a:cubicBezTo>
                  <a:pt x="1004" y="1761"/>
                  <a:pt x="2119" y="3359"/>
                  <a:pt x="3510" y="4705"/>
                </a:cubicBezTo>
                <a:cubicBezTo>
                  <a:pt x="3517" y="4712"/>
                  <a:pt x="3525" y="4715"/>
                  <a:pt x="3533" y="4715"/>
                </a:cubicBezTo>
                <a:cubicBezTo>
                  <a:pt x="3557" y="4715"/>
                  <a:pt x="3580" y="4689"/>
                  <a:pt x="3564" y="4663"/>
                </a:cubicBezTo>
                <a:cubicBezTo>
                  <a:pt x="2555" y="3021"/>
                  <a:pt x="1342" y="1511"/>
                  <a:pt x="121" y="20"/>
                </a:cubicBezTo>
                <a:cubicBezTo>
                  <a:pt x="110" y="6"/>
                  <a:pt x="96" y="0"/>
                  <a:pt x="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p54"/>
          <p:cNvSpPr/>
          <p:nvPr/>
        </p:nvSpPr>
        <p:spPr>
          <a:xfrm>
            <a:off x="1565111" y="2635521"/>
            <a:ext cx="61407" cy="198084"/>
          </a:xfrm>
          <a:custGeom>
            <a:avLst/>
            <a:gdLst/>
            <a:ahLst/>
            <a:cxnLst/>
            <a:rect l="l" t="t" r="r" b="b"/>
            <a:pathLst>
              <a:path w="3659" h="11803" extrusionOk="0">
                <a:moveTo>
                  <a:pt x="3628" y="1"/>
                </a:moveTo>
                <a:cubicBezTo>
                  <a:pt x="3624" y="1"/>
                  <a:pt x="3619" y="7"/>
                  <a:pt x="3613" y="20"/>
                </a:cubicBezTo>
                <a:cubicBezTo>
                  <a:pt x="3017" y="1383"/>
                  <a:pt x="1893" y="3697"/>
                  <a:pt x="233" y="4520"/>
                </a:cubicBezTo>
                <a:cubicBezTo>
                  <a:pt x="148" y="4561"/>
                  <a:pt x="127" y="4633"/>
                  <a:pt x="139" y="4705"/>
                </a:cubicBezTo>
                <a:cubicBezTo>
                  <a:pt x="135" y="4719"/>
                  <a:pt x="123" y="4725"/>
                  <a:pt x="122" y="4741"/>
                </a:cubicBezTo>
                <a:cubicBezTo>
                  <a:pt x="0" y="5976"/>
                  <a:pt x="104" y="7246"/>
                  <a:pt x="128" y="8488"/>
                </a:cubicBezTo>
                <a:cubicBezTo>
                  <a:pt x="151" y="9568"/>
                  <a:pt x="106" y="10661"/>
                  <a:pt x="284" y="11728"/>
                </a:cubicBezTo>
                <a:cubicBezTo>
                  <a:pt x="292" y="11777"/>
                  <a:pt x="339" y="11802"/>
                  <a:pt x="385" y="11802"/>
                </a:cubicBezTo>
                <a:cubicBezTo>
                  <a:pt x="431" y="11802"/>
                  <a:pt x="477" y="11778"/>
                  <a:pt x="483" y="11728"/>
                </a:cubicBezTo>
                <a:cubicBezTo>
                  <a:pt x="631" y="10659"/>
                  <a:pt x="558" y="9566"/>
                  <a:pt x="548" y="8488"/>
                </a:cubicBezTo>
                <a:cubicBezTo>
                  <a:pt x="539" y="7280"/>
                  <a:pt x="599" y="6048"/>
                  <a:pt x="461" y="4847"/>
                </a:cubicBezTo>
                <a:cubicBezTo>
                  <a:pt x="466" y="4843"/>
                  <a:pt x="473" y="4839"/>
                  <a:pt x="478" y="4836"/>
                </a:cubicBezTo>
                <a:cubicBezTo>
                  <a:pt x="2312" y="3631"/>
                  <a:pt x="2994" y="2099"/>
                  <a:pt x="3635" y="211"/>
                </a:cubicBezTo>
                <a:cubicBezTo>
                  <a:pt x="3659" y="139"/>
                  <a:pt x="3651" y="1"/>
                  <a:pt x="362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7" name="Google Shape;2277;p54"/>
          <p:cNvSpPr/>
          <p:nvPr/>
        </p:nvSpPr>
        <p:spPr>
          <a:xfrm>
            <a:off x="1145861" y="2811783"/>
            <a:ext cx="45011" cy="84735"/>
          </a:xfrm>
          <a:custGeom>
            <a:avLst/>
            <a:gdLst/>
            <a:ahLst/>
            <a:cxnLst/>
            <a:rect l="l" t="t" r="r" b="b"/>
            <a:pathLst>
              <a:path w="2682" h="5049" extrusionOk="0">
                <a:moveTo>
                  <a:pt x="68" y="0"/>
                </a:moveTo>
                <a:cubicBezTo>
                  <a:pt x="33" y="0"/>
                  <a:pt x="1" y="32"/>
                  <a:pt x="24" y="71"/>
                </a:cubicBezTo>
                <a:cubicBezTo>
                  <a:pt x="451" y="769"/>
                  <a:pt x="961" y="1382"/>
                  <a:pt x="1463" y="2028"/>
                </a:cubicBezTo>
                <a:cubicBezTo>
                  <a:pt x="1941" y="2642"/>
                  <a:pt x="2167" y="2948"/>
                  <a:pt x="1996" y="3736"/>
                </a:cubicBezTo>
                <a:cubicBezTo>
                  <a:pt x="1906" y="4154"/>
                  <a:pt x="1732" y="4536"/>
                  <a:pt x="1620" y="4948"/>
                </a:cubicBezTo>
                <a:cubicBezTo>
                  <a:pt x="1606" y="4998"/>
                  <a:pt x="1654" y="5048"/>
                  <a:pt x="1700" y="5048"/>
                </a:cubicBezTo>
                <a:cubicBezTo>
                  <a:pt x="1718" y="5048"/>
                  <a:pt x="1736" y="5041"/>
                  <a:pt x="1750" y="5023"/>
                </a:cubicBezTo>
                <a:cubicBezTo>
                  <a:pt x="2173" y="4488"/>
                  <a:pt x="2682" y="3486"/>
                  <a:pt x="2501" y="2780"/>
                </a:cubicBezTo>
                <a:cubicBezTo>
                  <a:pt x="2388" y="2339"/>
                  <a:pt x="1933" y="1916"/>
                  <a:pt x="1651" y="1582"/>
                </a:cubicBezTo>
                <a:cubicBezTo>
                  <a:pt x="1166" y="1009"/>
                  <a:pt x="685" y="483"/>
                  <a:pt x="101" y="12"/>
                </a:cubicBezTo>
                <a:cubicBezTo>
                  <a:pt x="91" y="4"/>
                  <a:pt x="79" y="0"/>
                  <a:pt x="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54"/>
          <p:cNvSpPr/>
          <p:nvPr/>
        </p:nvSpPr>
        <p:spPr>
          <a:xfrm>
            <a:off x="966764" y="2820863"/>
            <a:ext cx="145722" cy="88494"/>
          </a:xfrm>
          <a:custGeom>
            <a:avLst/>
            <a:gdLst/>
            <a:ahLst/>
            <a:cxnLst/>
            <a:rect l="l" t="t" r="r" b="b"/>
            <a:pathLst>
              <a:path w="8683" h="5273" extrusionOk="0">
                <a:moveTo>
                  <a:pt x="8519" y="1"/>
                </a:moveTo>
                <a:cubicBezTo>
                  <a:pt x="8490" y="1"/>
                  <a:pt x="8461" y="13"/>
                  <a:pt x="8435" y="41"/>
                </a:cubicBezTo>
                <a:cubicBezTo>
                  <a:pt x="6075" y="2709"/>
                  <a:pt x="3380" y="4041"/>
                  <a:pt x="47" y="5193"/>
                </a:cubicBezTo>
                <a:cubicBezTo>
                  <a:pt x="1" y="5207"/>
                  <a:pt x="16" y="5272"/>
                  <a:pt x="58" y="5272"/>
                </a:cubicBezTo>
                <a:cubicBezTo>
                  <a:pt x="61" y="5272"/>
                  <a:pt x="64" y="5272"/>
                  <a:pt x="68" y="5271"/>
                </a:cubicBezTo>
                <a:cubicBezTo>
                  <a:pt x="3310" y="4754"/>
                  <a:pt x="7020" y="3260"/>
                  <a:pt x="8634" y="194"/>
                </a:cubicBezTo>
                <a:cubicBezTo>
                  <a:pt x="8683" y="105"/>
                  <a:pt x="8604" y="1"/>
                  <a:pt x="851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54"/>
          <p:cNvSpPr/>
          <p:nvPr/>
        </p:nvSpPr>
        <p:spPr>
          <a:xfrm>
            <a:off x="1111191" y="2808762"/>
            <a:ext cx="7754" cy="6008"/>
          </a:xfrm>
          <a:custGeom>
            <a:avLst/>
            <a:gdLst/>
            <a:ahLst/>
            <a:cxnLst/>
            <a:rect l="l" t="t" r="r" b="b"/>
            <a:pathLst>
              <a:path w="462" h="358" extrusionOk="0">
                <a:moveTo>
                  <a:pt x="231" y="1"/>
                </a:moveTo>
                <a:cubicBezTo>
                  <a:pt x="1" y="1"/>
                  <a:pt x="1" y="358"/>
                  <a:pt x="231" y="358"/>
                </a:cubicBezTo>
                <a:cubicBezTo>
                  <a:pt x="461" y="358"/>
                  <a:pt x="461" y="1"/>
                  <a:pt x="231" y="1"/>
                </a:cubicBezTo>
                <a:close/>
              </a:path>
            </a:pathLst>
          </a:custGeom>
          <a:solidFill>
            <a:srgbClr val="FFE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54"/>
          <p:cNvSpPr/>
          <p:nvPr/>
        </p:nvSpPr>
        <p:spPr>
          <a:xfrm>
            <a:off x="1578402" y="2689861"/>
            <a:ext cx="55751" cy="30158"/>
          </a:xfrm>
          <a:custGeom>
            <a:avLst/>
            <a:gdLst/>
            <a:ahLst/>
            <a:cxnLst/>
            <a:rect l="l" t="t" r="r" b="b"/>
            <a:pathLst>
              <a:path w="3322" h="1797" extrusionOk="0">
                <a:moveTo>
                  <a:pt x="3136" y="1"/>
                </a:moveTo>
                <a:cubicBezTo>
                  <a:pt x="3116" y="1"/>
                  <a:pt x="3096" y="6"/>
                  <a:pt x="3076" y="19"/>
                </a:cubicBezTo>
                <a:cubicBezTo>
                  <a:pt x="2095" y="644"/>
                  <a:pt x="1133" y="1183"/>
                  <a:pt x="72" y="1662"/>
                </a:cubicBezTo>
                <a:cubicBezTo>
                  <a:pt x="0" y="1695"/>
                  <a:pt x="42" y="1797"/>
                  <a:pt x="109" y="1797"/>
                </a:cubicBezTo>
                <a:cubicBezTo>
                  <a:pt x="115" y="1797"/>
                  <a:pt x="121" y="1796"/>
                  <a:pt x="127" y="1795"/>
                </a:cubicBezTo>
                <a:cubicBezTo>
                  <a:pt x="1228" y="1505"/>
                  <a:pt x="2350" y="944"/>
                  <a:pt x="3229" y="218"/>
                </a:cubicBezTo>
                <a:cubicBezTo>
                  <a:pt x="3322" y="143"/>
                  <a:pt x="3237" y="1"/>
                  <a:pt x="3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54"/>
          <p:cNvSpPr/>
          <p:nvPr/>
        </p:nvSpPr>
        <p:spPr>
          <a:xfrm>
            <a:off x="2681318" y="4578025"/>
            <a:ext cx="392543" cy="142483"/>
          </a:xfrm>
          <a:custGeom>
            <a:avLst/>
            <a:gdLst/>
            <a:ahLst/>
            <a:cxnLst/>
            <a:rect l="l" t="t" r="r" b="b"/>
            <a:pathLst>
              <a:path w="23390" h="8490" extrusionOk="0">
                <a:moveTo>
                  <a:pt x="10496" y="1"/>
                </a:moveTo>
                <a:cubicBezTo>
                  <a:pt x="10496" y="1"/>
                  <a:pt x="0" y="3921"/>
                  <a:pt x="0" y="6706"/>
                </a:cubicBezTo>
                <a:cubicBezTo>
                  <a:pt x="0" y="8073"/>
                  <a:pt x="5176" y="8489"/>
                  <a:pt x="10560" y="8489"/>
                </a:cubicBezTo>
                <a:cubicBezTo>
                  <a:pt x="16153" y="8489"/>
                  <a:pt x="21971" y="8041"/>
                  <a:pt x="22450" y="7744"/>
                </a:cubicBezTo>
                <a:cubicBezTo>
                  <a:pt x="23389" y="7160"/>
                  <a:pt x="22450" y="1"/>
                  <a:pt x="2245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54"/>
          <p:cNvSpPr/>
          <p:nvPr/>
        </p:nvSpPr>
        <p:spPr>
          <a:xfrm>
            <a:off x="2658192" y="4687579"/>
            <a:ext cx="423842" cy="51824"/>
          </a:xfrm>
          <a:custGeom>
            <a:avLst/>
            <a:gdLst/>
            <a:ahLst/>
            <a:cxnLst/>
            <a:rect l="l" t="t" r="r" b="b"/>
            <a:pathLst>
              <a:path w="25255" h="3088" extrusionOk="0">
                <a:moveTo>
                  <a:pt x="1069" y="0"/>
                </a:moveTo>
                <a:cubicBezTo>
                  <a:pt x="402" y="0"/>
                  <a:pt x="1" y="1115"/>
                  <a:pt x="712" y="1417"/>
                </a:cubicBezTo>
                <a:cubicBezTo>
                  <a:pt x="4159" y="2880"/>
                  <a:pt x="7908" y="3005"/>
                  <a:pt x="11588" y="3069"/>
                </a:cubicBezTo>
                <a:cubicBezTo>
                  <a:pt x="12291" y="3081"/>
                  <a:pt x="12990" y="3088"/>
                  <a:pt x="13688" y="3088"/>
                </a:cubicBezTo>
                <a:cubicBezTo>
                  <a:pt x="17252" y="3088"/>
                  <a:pt x="20758" y="2910"/>
                  <a:pt x="24320" y="2366"/>
                </a:cubicBezTo>
                <a:cubicBezTo>
                  <a:pt x="25255" y="2223"/>
                  <a:pt x="24922" y="861"/>
                  <a:pt x="24043" y="861"/>
                </a:cubicBezTo>
                <a:cubicBezTo>
                  <a:pt x="23999" y="861"/>
                  <a:pt x="23954" y="865"/>
                  <a:pt x="23908" y="872"/>
                </a:cubicBezTo>
                <a:cubicBezTo>
                  <a:pt x="20534" y="1388"/>
                  <a:pt x="17214" y="1560"/>
                  <a:pt x="13839" y="1560"/>
                </a:cubicBezTo>
                <a:cubicBezTo>
                  <a:pt x="13208" y="1560"/>
                  <a:pt x="12575" y="1554"/>
                  <a:pt x="11940" y="1543"/>
                </a:cubicBezTo>
                <a:cubicBezTo>
                  <a:pt x="8306" y="1482"/>
                  <a:pt x="4751" y="1301"/>
                  <a:pt x="1292" y="41"/>
                </a:cubicBezTo>
                <a:cubicBezTo>
                  <a:pt x="1215" y="13"/>
                  <a:pt x="1141" y="0"/>
                  <a:pt x="10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54"/>
          <p:cNvSpPr/>
          <p:nvPr/>
        </p:nvSpPr>
        <p:spPr>
          <a:xfrm>
            <a:off x="2812755" y="4573075"/>
            <a:ext cx="65603" cy="47041"/>
          </a:xfrm>
          <a:custGeom>
            <a:avLst/>
            <a:gdLst/>
            <a:ahLst/>
            <a:cxnLst/>
            <a:rect l="l" t="t" r="r" b="b"/>
            <a:pathLst>
              <a:path w="3909" h="2803" extrusionOk="0">
                <a:moveTo>
                  <a:pt x="1136" y="0"/>
                </a:moveTo>
                <a:cubicBezTo>
                  <a:pt x="788" y="0"/>
                  <a:pt x="451" y="113"/>
                  <a:pt x="157" y="382"/>
                </a:cubicBezTo>
                <a:cubicBezTo>
                  <a:pt x="0" y="525"/>
                  <a:pt x="44" y="802"/>
                  <a:pt x="224" y="903"/>
                </a:cubicBezTo>
                <a:cubicBezTo>
                  <a:pt x="687" y="1161"/>
                  <a:pt x="1225" y="1251"/>
                  <a:pt x="1674" y="1537"/>
                </a:cubicBezTo>
                <a:cubicBezTo>
                  <a:pt x="2121" y="1824"/>
                  <a:pt x="2361" y="2251"/>
                  <a:pt x="2711" y="2627"/>
                </a:cubicBezTo>
                <a:cubicBezTo>
                  <a:pt x="2826" y="2750"/>
                  <a:pt x="2974" y="2802"/>
                  <a:pt x="3124" y="2802"/>
                </a:cubicBezTo>
                <a:cubicBezTo>
                  <a:pt x="3511" y="2802"/>
                  <a:pt x="3909" y="2448"/>
                  <a:pt x="3753" y="2022"/>
                </a:cubicBezTo>
                <a:cubicBezTo>
                  <a:pt x="3417" y="1105"/>
                  <a:pt x="2222" y="0"/>
                  <a:pt x="1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54"/>
          <p:cNvSpPr/>
          <p:nvPr/>
        </p:nvSpPr>
        <p:spPr>
          <a:xfrm>
            <a:off x="2785282" y="4587457"/>
            <a:ext cx="65620" cy="47025"/>
          </a:xfrm>
          <a:custGeom>
            <a:avLst/>
            <a:gdLst/>
            <a:ahLst/>
            <a:cxnLst/>
            <a:rect l="l" t="t" r="r" b="b"/>
            <a:pathLst>
              <a:path w="3910" h="2802" extrusionOk="0">
                <a:moveTo>
                  <a:pt x="1136" y="0"/>
                </a:moveTo>
                <a:cubicBezTo>
                  <a:pt x="788" y="0"/>
                  <a:pt x="451" y="113"/>
                  <a:pt x="158" y="382"/>
                </a:cubicBezTo>
                <a:cubicBezTo>
                  <a:pt x="1" y="525"/>
                  <a:pt x="44" y="801"/>
                  <a:pt x="224" y="902"/>
                </a:cubicBezTo>
                <a:cubicBezTo>
                  <a:pt x="687" y="1159"/>
                  <a:pt x="1225" y="1251"/>
                  <a:pt x="1674" y="1537"/>
                </a:cubicBezTo>
                <a:cubicBezTo>
                  <a:pt x="2121" y="1824"/>
                  <a:pt x="2361" y="2249"/>
                  <a:pt x="2712" y="2626"/>
                </a:cubicBezTo>
                <a:cubicBezTo>
                  <a:pt x="2826" y="2749"/>
                  <a:pt x="2974" y="2802"/>
                  <a:pt x="3124" y="2802"/>
                </a:cubicBezTo>
                <a:cubicBezTo>
                  <a:pt x="3512" y="2802"/>
                  <a:pt x="3910" y="2447"/>
                  <a:pt x="3753" y="2022"/>
                </a:cubicBezTo>
                <a:cubicBezTo>
                  <a:pt x="3417" y="1105"/>
                  <a:pt x="2222" y="0"/>
                  <a:pt x="1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54"/>
          <p:cNvSpPr/>
          <p:nvPr/>
        </p:nvSpPr>
        <p:spPr>
          <a:xfrm>
            <a:off x="2757811" y="4601806"/>
            <a:ext cx="65620" cy="47058"/>
          </a:xfrm>
          <a:custGeom>
            <a:avLst/>
            <a:gdLst/>
            <a:ahLst/>
            <a:cxnLst/>
            <a:rect l="l" t="t" r="r" b="b"/>
            <a:pathLst>
              <a:path w="3910" h="2804" extrusionOk="0">
                <a:moveTo>
                  <a:pt x="1136" y="1"/>
                </a:moveTo>
                <a:cubicBezTo>
                  <a:pt x="788" y="1"/>
                  <a:pt x="452" y="114"/>
                  <a:pt x="158" y="383"/>
                </a:cubicBezTo>
                <a:cubicBezTo>
                  <a:pt x="1" y="525"/>
                  <a:pt x="44" y="803"/>
                  <a:pt x="224" y="902"/>
                </a:cubicBezTo>
                <a:cubicBezTo>
                  <a:pt x="688" y="1161"/>
                  <a:pt x="1225" y="1252"/>
                  <a:pt x="1674" y="1538"/>
                </a:cubicBezTo>
                <a:cubicBezTo>
                  <a:pt x="2122" y="1825"/>
                  <a:pt x="2361" y="2251"/>
                  <a:pt x="2713" y="2628"/>
                </a:cubicBezTo>
                <a:cubicBezTo>
                  <a:pt x="2827" y="2750"/>
                  <a:pt x="2975" y="2803"/>
                  <a:pt x="3125" y="2803"/>
                </a:cubicBezTo>
                <a:cubicBezTo>
                  <a:pt x="3512" y="2803"/>
                  <a:pt x="3910" y="2449"/>
                  <a:pt x="3753" y="2022"/>
                </a:cubicBezTo>
                <a:cubicBezTo>
                  <a:pt x="3417" y="1105"/>
                  <a:pt x="2222" y="1"/>
                  <a:pt x="1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54"/>
          <p:cNvSpPr/>
          <p:nvPr/>
        </p:nvSpPr>
        <p:spPr>
          <a:xfrm>
            <a:off x="2973107" y="4611825"/>
            <a:ext cx="394355" cy="151227"/>
          </a:xfrm>
          <a:custGeom>
            <a:avLst/>
            <a:gdLst/>
            <a:ahLst/>
            <a:cxnLst/>
            <a:rect l="l" t="t" r="r" b="b"/>
            <a:pathLst>
              <a:path w="23498" h="9011" extrusionOk="0">
                <a:moveTo>
                  <a:pt x="22282" y="0"/>
                </a:moveTo>
                <a:lnTo>
                  <a:pt x="10337" y="464"/>
                </a:lnTo>
                <a:cubicBezTo>
                  <a:pt x="10337" y="464"/>
                  <a:pt x="1" y="4787"/>
                  <a:pt x="108" y="7571"/>
                </a:cubicBezTo>
                <a:cubicBezTo>
                  <a:pt x="150" y="8651"/>
                  <a:pt x="3406" y="9011"/>
                  <a:pt x="7428" y="9011"/>
                </a:cubicBezTo>
                <a:cubicBezTo>
                  <a:pt x="13771" y="9011"/>
                  <a:pt x="22020" y="8116"/>
                  <a:pt x="22581" y="7737"/>
                </a:cubicBezTo>
                <a:cubicBezTo>
                  <a:pt x="23497" y="7119"/>
                  <a:pt x="22282" y="0"/>
                  <a:pt x="222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54"/>
          <p:cNvSpPr/>
          <p:nvPr/>
        </p:nvSpPr>
        <p:spPr>
          <a:xfrm>
            <a:off x="2952314" y="4735559"/>
            <a:ext cx="424161" cy="45648"/>
          </a:xfrm>
          <a:custGeom>
            <a:avLst/>
            <a:gdLst/>
            <a:ahLst/>
            <a:cxnLst/>
            <a:rect l="l" t="t" r="r" b="b"/>
            <a:pathLst>
              <a:path w="25274" h="2720" extrusionOk="0">
                <a:moveTo>
                  <a:pt x="24056" y="1"/>
                </a:moveTo>
                <a:cubicBezTo>
                  <a:pt x="24002" y="1"/>
                  <a:pt x="23946" y="6"/>
                  <a:pt x="23888" y="17"/>
                </a:cubicBezTo>
                <a:cubicBezTo>
                  <a:pt x="19911" y="785"/>
                  <a:pt x="15989" y="1064"/>
                  <a:pt x="11954" y="1153"/>
                </a:cubicBezTo>
                <a:cubicBezTo>
                  <a:pt x="11279" y="1168"/>
                  <a:pt x="10606" y="1178"/>
                  <a:pt x="9935" y="1178"/>
                </a:cubicBezTo>
                <a:cubicBezTo>
                  <a:pt x="7000" y="1178"/>
                  <a:pt x="4111" y="979"/>
                  <a:pt x="1258" y="63"/>
                </a:cubicBezTo>
                <a:cubicBezTo>
                  <a:pt x="1189" y="41"/>
                  <a:pt x="1122" y="31"/>
                  <a:pt x="1057" y="31"/>
                </a:cubicBezTo>
                <a:cubicBezTo>
                  <a:pt x="374" y="31"/>
                  <a:pt x="0" y="1183"/>
                  <a:pt x="731" y="1461"/>
                </a:cubicBezTo>
                <a:cubicBezTo>
                  <a:pt x="3506" y="2514"/>
                  <a:pt x="6439" y="2720"/>
                  <a:pt x="9369" y="2720"/>
                </a:cubicBezTo>
                <a:cubicBezTo>
                  <a:pt x="10135" y="2720"/>
                  <a:pt x="10900" y="2706"/>
                  <a:pt x="11663" y="2689"/>
                </a:cubicBezTo>
                <a:cubicBezTo>
                  <a:pt x="15955" y="2598"/>
                  <a:pt x="20127" y="2308"/>
                  <a:pt x="24357" y="1495"/>
                </a:cubicBezTo>
                <a:cubicBezTo>
                  <a:pt x="25274" y="1317"/>
                  <a:pt x="24909" y="1"/>
                  <a:pt x="2405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54"/>
          <p:cNvSpPr/>
          <p:nvPr/>
        </p:nvSpPr>
        <p:spPr>
          <a:xfrm>
            <a:off x="3102044" y="4615618"/>
            <a:ext cx="66878" cy="45749"/>
          </a:xfrm>
          <a:custGeom>
            <a:avLst/>
            <a:gdLst/>
            <a:ahLst/>
            <a:cxnLst/>
            <a:rect l="l" t="t" r="r" b="b"/>
            <a:pathLst>
              <a:path w="3985" h="2726" extrusionOk="0">
                <a:moveTo>
                  <a:pt x="1178" y="0"/>
                </a:moveTo>
                <a:cubicBezTo>
                  <a:pt x="808" y="0"/>
                  <a:pt x="453" y="124"/>
                  <a:pt x="153" y="421"/>
                </a:cubicBezTo>
                <a:cubicBezTo>
                  <a:pt x="1" y="570"/>
                  <a:pt x="54" y="845"/>
                  <a:pt x="239" y="938"/>
                </a:cubicBezTo>
                <a:cubicBezTo>
                  <a:pt x="714" y="1178"/>
                  <a:pt x="1253" y="1248"/>
                  <a:pt x="1712" y="1517"/>
                </a:cubicBezTo>
                <a:cubicBezTo>
                  <a:pt x="2171" y="1785"/>
                  <a:pt x="2425" y="2203"/>
                  <a:pt x="2792" y="2565"/>
                </a:cubicBezTo>
                <a:cubicBezTo>
                  <a:pt x="2904" y="2677"/>
                  <a:pt x="3045" y="2725"/>
                  <a:pt x="3186" y="2725"/>
                </a:cubicBezTo>
                <a:cubicBezTo>
                  <a:pt x="3581" y="2725"/>
                  <a:pt x="3985" y="2349"/>
                  <a:pt x="3808" y="1920"/>
                </a:cubicBezTo>
                <a:cubicBezTo>
                  <a:pt x="3444" y="1035"/>
                  <a:pt x="2248" y="0"/>
                  <a:pt x="11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54"/>
          <p:cNvSpPr/>
          <p:nvPr/>
        </p:nvSpPr>
        <p:spPr>
          <a:xfrm>
            <a:off x="3075175" y="4631057"/>
            <a:ext cx="66878" cy="45732"/>
          </a:xfrm>
          <a:custGeom>
            <a:avLst/>
            <a:gdLst/>
            <a:ahLst/>
            <a:cxnLst/>
            <a:rect l="l" t="t" r="r" b="b"/>
            <a:pathLst>
              <a:path w="3985" h="2725" extrusionOk="0">
                <a:moveTo>
                  <a:pt x="1176" y="0"/>
                </a:moveTo>
                <a:cubicBezTo>
                  <a:pt x="806" y="0"/>
                  <a:pt x="451" y="124"/>
                  <a:pt x="151" y="421"/>
                </a:cubicBezTo>
                <a:cubicBezTo>
                  <a:pt x="0" y="570"/>
                  <a:pt x="54" y="844"/>
                  <a:pt x="237" y="937"/>
                </a:cubicBezTo>
                <a:cubicBezTo>
                  <a:pt x="712" y="1178"/>
                  <a:pt x="1251" y="1247"/>
                  <a:pt x="1710" y="1517"/>
                </a:cubicBezTo>
                <a:cubicBezTo>
                  <a:pt x="2171" y="1785"/>
                  <a:pt x="2425" y="2201"/>
                  <a:pt x="2790" y="2565"/>
                </a:cubicBezTo>
                <a:cubicBezTo>
                  <a:pt x="2902" y="2676"/>
                  <a:pt x="3042" y="2724"/>
                  <a:pt x="3184" y="2724"/>
                </a:cubicBezTo>
                <a:cubicBezTo>
                  <a:pt x="3580" y="2724"/>
                  <a:pt x="3984" y="2348"/>
                  <a:pt x="3808" y="1920"/>
                </a:cubicBezTo>
                <a:cubicBezTo>
                  <a:pt x="3443" y="1034"/>
                  <a:pt x="2247" y="0"/>
                  <a:pt x="11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0" name="Google Shape;2290;p54"/>
          <p:cNvSpPr/>
          <p:nvPr/>
        </p:nvSpPr>
        <p:spPr>
          <a:xfrm>
            <a:off x="3048274" y="4646463"/>
            <a:ext cx="66878" cy="45732"/>
          </a:xfrm>
          <a:custGeom>
            <a:avLst/>
            <a:gdLst/>
            <a:ahLst/>
            <a:cxnLst/>
            <a:rect l="l" t="t" r="r" b="b"/>
            <a:pathLst>
              <a:path w="3985" h="2725" extrusionOk="0">
                <a:moveTo>
                  <a:pt x="1177" y="1"/>
                </a:moveTo>
                <a:cubicBezTo>
                  <a:pt x="806" y="1"/>
                  <a:pt x="451" y="124"/>
                  <a:pt x="151" y="421"/>
                </a:cubicBezTo>
                <a:cubicBezTo>
                  <a:pt x="0" y="569"/>
                  <a:pt x="54" y="845"/>
                  <a:pt x="239" y="938"/>
                </a:cubicBezTo>
                <a:cubicBezTo>
                  <a:pt x="712" y="1179"/>
                  <a:pt x="1253" y="1248"/>
                  <a:pt x="1712" y="1516"/>
                </a:cubicBezTo>
                <a:cubicBezTo>
                  <a:pt x="2171" y="1786"/>
                  <a:pt x="2425" y="2202"/>
                  <a:pt x="2791" y="2566"/>
                </a:cubicBezTo>
                <a:cubicBezTo>
                  <a:pt x="2903" y="2676"/>
                  <a:pt x="3043" y="2725"/>
                  <a:pt x="3185" y="2725"/>
                </a:cubicBezTo>
                <a:cubicBezTo>
                  <a:pt x="3580" y="2725"/>
                  <a:pt x="3984" y="2348"/>
                  <a:pt x="3808" y="1919"/>
                </a:cubicBezTo>
                <a:cubicBezTo>
                  <a:pt x="3443" y="1035"/>
                  <a:pt x="2247" y="1"/>
                  <a:pt x="117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1" name="Google Shape;2291;p54"/>
          <p:cNvSpPr/>
          <p:nvPr/>
        </p:nvSpPr>
        <p:spPr>
          <a:xfrm>
            <a:off x="2554513" y="3153063"/>
            <a:ext cx="562281" cy="1453868"/>
          </a:xfrm>
          <a:custGeom>
            <a:avLst/>
            <a:gdLst/>
            <a:ahLst/>
            <a:cxnLst/>
            <a:rect l="l" t="t" r="r" b="b"/>
            <a:pathLst>
              <a:path w="33504" h="86630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4375" y="34187"/>
                  <a:pt x="6067" y="41493"/>
                </a:cubicBezTo>
                <a:cubicBezTo>
                  <a:pt x="7760" y="48801"/>
                  <a:pt x="11116" y="83426"/>
                  <a:pt x="13379" y="85171"/>
                </a:cubicBezTo>
                <a:cubicBezTo>
                  <a:pt x="14575" y="86094"/>
                  <a:pt x="19302" y="86629"/>
                  <a:pt x="23712" y="86629"/>
                </a:cubicBezTo>
                <a:cubicBezTo>
                  <a:pt x="27642" y="86629"/>
                  <a:pt x="31320" y="86204"/>
                  <a:pt x="32020" y="85248"/>
                </a:cubicBezTo>
                <a:cubicBezTo>
                  <a:pt x="33503" y="83220"/>
                  <a:pt x="28462" y="42282"/>
                  <a:pt x="28467" y="40544"/>
                </a:cubicBezTo>
                <a:cubicBezTo>
                  <a:pt x="28473" y="38805"/>
                  <a:pt x="26235" y="1508"/>
                  <a:pt x="26235" y="1508"/>
                </a:cubicBez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2" name="Google Shape;2292;p54"/>
          <p:cNvSpPr/>
          <p:nvPr/>
        </p:nvSpPr>
        <p:spPr>
          <a:xfrm>
            <a:off x="2679254" y="3118643"/>
            <a:ext cx="723913" cy="1528365"/>
          </a:xfrm>
          <a:custGeom>
            <a:avLst/>
            <a:gdLst/>
            <a:ahLst/>
            <a:cxnLst/>
            <a:rect l="l" t="t" r="r" b="b"/>
            <a:pathLst>
              <a:path w="43135" h="91069" extrusionOk="0">
                <a:moveTo>
                  <a:pt x="41625" y="0"/>
                </a:moveTo>
                <a:lnTo>
                  <a:pt x="0" y="266"/>
                </a:lnTo>
                <a:cubicBezTo>
                  <a:pt x="0" y="266"/>
                  <a:pt x="8103" y="21490"/>
                  <a:pt x="10034" y="26822"/>
                </a:cubicBezTo>
                <a:cubicBezTo>
                  <a:pt x="11966" y="32153"/>
                  <a:pt x="12709" y="47386"/>
                  <a:pt x="14405" y="56782"/>
                </a:cubicBezTo>
                <a:cubicBezTo>
                  <a:pt x="14954" y="59828"/>
                  <a:pt x="18794" y="86369"/>
                  <a:pt x="22603" y="89322"/>
                </a:cubicBezTo>
                <a:cubicBezTo>
                  <a:pt x="24211" y="90570"/>
                  <a:pt x="27457" y="91069"/>
                  <a:pt x="30812" y="91069"/>
                </a:cubicBezTo>
                <a:cubicBezTo>
                  <a:pt x="35402" y="91069"/>
                  <a:pt x="40196" y="90134"/>
                  <a:pt x="41272" y="88903"/>
                </a:cubicBezTo>
                <a:cubicBezTo>
                  <a:pt x="43135" y="86773"/>
                  <a:pt x="39178" y="49627"/>
                  <a:pt x="39356" y="46530"/>
                </a:cubicBezTo>
                <a:cubicBezTo>
                  <a:pt x="39534" y="43433"/>
                  <a:pt x="37901" y="24320"/>
                  <a:pt x="39075" y="22026"/>
                </a:cubicBezTo>
                <a:cubicBezTo>
                  <a:pt x="42809" y="14738"/>
                  <a:pt x="41795" y="2247"/>
                  <a:pt x="416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54"/>
          <p:cNvSpPr/>
          <p:nvPr/>
        </p:nvSpPr>
        <p:spPr>
          <a:xfrm>
            <a:off x="2149915" y="2342540"/>
            <a:ext cx="802388" cy="479778"/>
          </a:xfrm>
          <a:custGeom>
            <a:avLst/>
            <a:gdLst/>
            <a:ahLst/>
            <a:cxnLst/>
            <a:rect l="l" t="t" r="r" b="b"/>
            <a:pathLst>
              <a:path w="47811" h="28588" extrusionOk="0">
                <a:moveTo>
                  <a:pt x="40882" y="1"/>
                </a:moveTo>
                <a:cubicBezTo>
                  <a:pt x="39766" y="1"/>
                  <a:pt x="38636" y="295"/>
                  <a:pt x="37620" y="932"/>
                </a:cubicBezTo>
                <a:cubicBezTo>
                  <a:pt x="33384" y="3584"/>
                  <a:pt x="22109" y="13902"/>
                  <a:pt x="21333" y="13902"/>
                </a:cubicBezTo>
                <a:cubicBezTo>
                  <a:pt x="19345" y="13902"/>
                  <a:pt x="10199" y="6566"/>
                  <a:pt x="7168" y="5044"/>
                </a:cubicBezTo>
                <a:cubicBezTo>
                  <a:pt x="6896" y="4908"/>
                  <a:pt x="6614" y="4845"/>
                  <a:pt x="6326" y="4845"/>
                </a:cubicBezTo>
                <a:cubicBezTo>
                  <a:pt x="3427" y="4845"/>
                  <a:pt x="1" y="11246"/>
                  <a:pt x="733" y="12739"/>
                </a:cubicBezTo>
                <a:cubicBezTo>
                  <a:pt x="1498" y="14302"/>
                  <a:pt x="17346" y="28587"/>
                  <a:pt x="21897" y="28587"/>
                </a:cubicBezTo>
                <a:cubicBezTo>
                  <a:pt x="22123" y="28587"/>
                  <a:pt x="22322" y="28552"/>
                  <a:pt x="22489" y="28478"/>
                </a:cubicBezTo>
                <a:cubicBezTo>
                  <a:pt x="28812" y="25673"/>
                  <a:pt x="46092" y="12310"/>
                  <a:pt x="47001" y="7360"/>
                </a:cubicBezTo>
                <a:cubicBezTo>
                  <a:pt x="47811" y="2955"/>
                  <a:pt x="44417" y="1"/>
                  <a:pt x="40882" y="1"/>
                </a:cubicBezTo>
                <a:close/>
              </a:path>
            </a:pathLst>
          </a:custGeom>
          <a:solidFill>
            <a:srgbClr val="FFE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54"/>
          <p:cNvSpPr/>
          <p:nvPr/>
        </p:nvSpPr>
        <p:spPr>
          <a:xfrm>
            <a:off x="2031853" y="2299477"/>
            <a:ext cx="238429" cy="265298"/>
          </a:xfrm>
          <a:custGeom>
            <a:avLst/>
            <a:gdLst/>
            <a:ahLst/>
            <a:cxnLst/>
            <a:rect l="l" t="t" r="r" b="b"/>
            <a:pathLst>
              <a:path w="14207" h="15808" extrusionOk="0">
                <a:moveTo>
                  <a:pt x="1940" y="1"/>
                </a:moveTo>
                <a:cubicBezTo>
                  <a:pt x="672" y="1"/>
                  <a:pt x="0" y="1037"/>
                  <a:pt x="1123" y="1980"/>
                </a:cubicBezTo>
                <a:cubicBezTo>
                  <a:pt x="2015" y="2724"/>
                  <a:pt x="4013" y="3963"/>
                  <a:pt x="4080" y="4192"/>
                </a:cubicBezTo>
                <a:lnTo>
                  <a:pt x="4080" y="4200"/>
                </a:lnTo>
                <a:cubicBezTo>
                  <a:pt x="4087" y="4236"/>
                  <a:pt x="4051" y="4339"/>
                  <a:pt x="3984" y="4495"/>
                </a:cubicBezTo>
                <a:cubicBezTo>
                  <a:pt x="3865" y="4803"/>
                  <a:pt x="3629" y="5320"/>
                  <a:pt x="3378" y="5917"/>
                </a:cubicBezTo>
                <a:cubicBezTo>
                  <a:pt x="3342" y="6014"/>
                  <a:pt x="3297" y="6116"/>
                  <a:pt x="3254" y="6219"/>
                </a:cubicBezTo>
                <a:cubicBezTo>
                  <a:pt x="3069" y="6677"/>
                  <a:pt x="2877" y="7178"/>
                  <a:pt x="2731" y="7651"/>
                </a:cubicBezTo>
                <a:cubicBezTo>
                  <a:pt x="2693" y="7761"/>
                  <a:pt x="2664" y="7864"/>
                  <a:pt x="2634" y="7967"/>
                </a:cubicBezTo>
                <a:cubicBezTo>
                  <a:pt x="2465" y="8551"/>
                  <a:pt x="2376" y="9081"/>
                  <a:pt x="2428" y="9465"/>
                </a:cubicBezTo>
                <a:cubicBezTo>
                  <a:pt x="2502" y="10025"/>
                  <a:pt x="3364" y="11088"/>
                  <a:pt x="4397" y="12187"/>
                </a:cubicBezTo>
                <a:cubicBezTo>
                  <a:pt x="4456" y="12252"/>
                  <a:pt x="4522" y="12327"/>
                  <a:pt x="4588" y="12392"/>
                </a:cubicBezTo>
                <a:cubicBezTo>
                  <a:pt x="6211" y="14097"/>
                  <a:pt x="8143" y="15807"/>
                  <a:pt x="8143" y="15807"/>
                </a:cubicBezTo>
                <a:lnTo>
                  <a:pt x="14207" y="7606"/>
                </a:lnTo>
                <a:cubicBezTo>
                  <a:pt x="12473" y="6507"/>
                  <a:pt x="5939" y="1115"/>
                  <a:pt x="2745" y="129"/>
                </a:cubicBezTo>
                <a:cubicBezTo>
                  <a:pt x="2460" y="40"/>
                  <a:pt x="2188" y="1"/>
                  <a:pt x="194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54"/>
          <p:cNvSpPr/>
          <p:nvPr/>
        </p:nvSpPr>
        <p:spPr>
          <a:xfrm>
            <a:off x="2076040" y="2369946"/>
            <a:ext cx="81227" cy="137516"/>
          </a:xfrm>
          <a:custGeom>
            <a:avLst/>
            <a:gdLst/>
            <a:ahLst/>
            <a:cxnLst/>
            <a:rect l="l" t="t" r="r" b="b"/>
            <a:pathLst>
              <a:path w="4840" h="8194" extrusionOk="0">
                <a:moveTo>
                  <a:pt x="1447" y="0"/>
                </a:moveTo>
                <a:lnTo>
                  <a:pt x="1447" y="0"/>
                </a:lnTo>
                <a:cubicBezTo>
                  <a:pt x="1454" y="35"/>
                  <a:pt x="1418" y="139"/>
                  <a:pt x="1351" y="294"/>
                </a:cubicBezTo>
                <a:cubicBezTo>
                  <a:pt x="2294" y="1223"/>
                  <a:pt x="3431" y="1998"/>
                  <a:pt x="4529" y="2838"/>
                </a:cubicBezTo>
                <a:cubicBezTo>
                  <a:pt x="4184" y="3271"/>
                  <a:pt x="3863" y="3725"/>
                  <a:pt x="3571" y="4196"/>
                </a:cubicBezTo>
                <a:cubicBezTo>
                  <a:pt x="3040" y="3702"/>
                  <a:pt x="2436" y="3274"/>
                  <a:pt x="1897" y="2787"/>
                </a:cubicBezTo>
                <a:cubicBezTo>
                  <a:pt x="1505" y="2440"/>
                  <a:pt x="1130" y="2071"/>
                  <a:pt x="747" y="1718"/>
                </a:cubicBezTo>
                <a:cubicBezTo>
                  <a:pt x="710" y="1813"/>
                  <a:pt x="665" y="1917"/>
                  <a:pt x="621" y="2020"/>
                </a:cubicBezTo>
                <a:cubicBezTo>
                  <a:pt x="953" y="2383"/>
                  <a:pt x="1307" y="2720"/>
                  <a:pt x="1675" y="3053"/>
                </a:cubicBezTo>
                <a:cubicBezTo>
                  <a:pt x="2213" y="3539"/>
                  <a:pt x="2775" y="4070"/>
                  <a:pt x="3393" y="4468"/>
                </a:cubicBezTo>
                <a:cubicBezTo>
                  <a:pt x="3133" y="4905"/>
                  <a:pt x="2896" y="5355"/>
                  <a:pt x="2686" y="5819"/>
                </a:cubicBezTo>
                <a:cubicBezTo>
                  <a:pt x="1801" y="5044"/>
                  <a:pt x="945" y="4269"/>
                  <a:pt x="98" y="3452"/>
                </a:cubicBezTo>
                <a:cubicBezTo>
                  <a:pt x="60" y="3562"/>
                  <a:pt x="31" y="3665"/>
                  <a:pt x="1" y="3768"/>
                </a:cubicBezTo>
                <a:cubicBezTo>
                  <a:pt x="739" y="4661"/>
                  <a:pt x="1609" y="5488"/>
                  <a:pt x="2546" y="6157"/>
                </a:cubicBezTo>
                <a:cubicBezTo>
                  <a:pt x="2347" y="6622"/>
                  <a:pt x="1963" y="7412"/>
                  <a:pt x="1763" y="7987"/>
                </a:cubicBezTo>
                <a:cubicBezTo>
                  <a:pt x="1823" y="8053"/>
                  <a:pt x="1889" y="8127"/>
                  <a:pt x="1955" y="8193"/>
                </a:cubicBezTo>
                <a:cubicBezTo>
                  <a:pt x="2420" y="7352"/>
                  <a:pt x="3032" y="6129"/>
                  <a:pt x="3438" y="5354"/>
                </a:cubicBezTo>
                <a:cubicBezTo>
                  <a:pt x="3874" y="4535"/>
                  <a:pt x="4405" y="3760"/>
                  <a:pt x="4788" y="2913"/>
                </a:cubicBezTo>
                <a:cubicBezTo>
                  <a:pt x="4825" y="2871"/>
                  <a:pt x="4839" y="2812"/>
                  <a:pt x="4825" y="2758"/>
                </a:cubicBezTo>
                <a:cubicBezTo>
                  <a:pt x="4825" y="2750"/>
                  <a:pt x="4817" y="2750"/>
                  <a:pt x="4817" y="2744"/>
                </a:cubicBezTo>
                <a:cubicBezTo>
                  <a:pt x="4810" y="2728"/>
                  <a:pt x="4810" y="2714"/>
                  <a:pt x="4795" y="2706"/>
                </a:cubicBezTo>
                <a:cubicBezTo>
                  <a:pt x="3653" y="1807"/>
                  <a:pt x="2546" y="848"/>
                  <a:pt x="14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54"/>
          <p:cNvSpPr/>
          <p:nvPr/>
        </p:nvSpPr>
        <p:spPr>
          <a:xfrm>
            <a:off x="2099216" y="2387819"/>
            <a:ext cx="121656" cy="87235"/>
          </a:xfrm>
          <a:custGeom>
            <a:avLst/>
            <a:gdLst/>
            <a:ahLst/>
            <a:cxnLst/>
            <a:rect l="l" t="t" r="r" b="b"/>
            <a:pathLst>
              <a:path w="7249" h="5198" extrusionOk="0">
                <a:moveTo>
                  <a:pt x="3916" y="0"/>
                </a:moveTo>
                <a:cubicBezTo>
                  <a:pt x="3468" y="0"/>
                  <a:pt x="3110" y="46"/>
                  <a:pt x="2958" y="168"/>
                </a:cubicBezTo>
                <a:cubicBezTo>
                  <a:pt x="2176" y="794"/>
                  <a:pt x="0" y="1337"/>
                  <a:pt x="117" y="2368"/>
                </a:cubicBezTo>
                <a:cubicBezTo>
                  <a:pt x="166" y="2806"/>
                  <a:pt x="584" y="2947"/>
                  <a:pt x="1103" y="2947"/>
                </a:cubicBezTo>
                <a:cubicBezTo>
                  <a:pt x="1806" y="2947"/>
                  <a:pt x="2695" y="2688"/>
                  <a:pt x="3109" y="2554"/>
                </a:cubicBezTo>
                <a:cubicBezTo>
                  <a:pt x="3147" y="2542"/>
                  <a:pt x="3181" y="2536"/>
                  <a:pt x="3212" y="2536"/>
                </a:cubicBezTo>
                <a:cubicBezTo>
                  <a:pt x="3762" y="2536"/>
                  <a:pt x="3223" y="4424"/>
                  <a:pt x="4284" y="5197"/>
                </a:cubicBezTo>
                <a:lnTo>
                  <a:pt x="7249" y="377"/>
                </a:lnTo>
                <a:cubicBezTo>
                  <a:pt x="7249" y="377"/>
                  <a:pt x="5208" y="0"/>
                  <a:pt x="39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54"/>
          <p:cNvSpPr/>
          <p:nvPr/>
        </p:nvSpPr>
        <p:spPr>
          <a:xfrm>
            <a:off x="2094181" y="2383388"/>
            <a:ext cx="125751" cy="94066"/>
          </a:xfrm>
          <a:custGeom>
            <a:avLst/>
            <a:gdLst/>
            <a:ahLst/>
            <a:cxnLst/>
            <a:rect l="l" t="t" r="r" b="b"/>
            <a:pathLst>
              <a:path w="7493" h="5605" extrusionOk="0">
                <a:moveTo>
                  <a:pt x="4511" y="0"/>
                </a:moveTo>
                <a:cubicBezTo>
                  <a:pt x="4090" y="0"/>
                  <a:pt x="3686" y="57"/>
                  <a:pt x="3328" y="196"/>
                </a:cubicBezTo>
                <a:cubicBezTo>
                  <a:pt x="2466" y="530"/>
                  <a:pt x="750" y="1230"/>
                  <a:pt x="321" y="2138"/>
                </a:cubicBezTo>
                <a:cubicBezTo>
                  <a:pt x="0" y="2817"/>
                  <a:pt x="591" y="3500"/>
                  <a:pt x="1181" y="3534"/>
                </a:cubicBezTo>
                <a:cubicBezTo>
                  <a:pt x="1207" y="3535"/>
                  <a:pt x="1234" y="3536"/>
                  <a:pt x="1261" y="3536"/>
                </a:cubicBezTo>
                <a:cubicBezTo>
                  <a:pt x="2001" y="3536"/>
                  <a:pt x="3079" y="3005"/>
                  <a:pt x="3391" y="3005"/>
                </a:cubicBezTo>
                <a:cubicBezTo>
                  <a:pt x="3420" y="3005"/>
                  <a:pt x="3442" y="3009"/>
                  <a:pt x="3457" y="3020"/>
                </a:cubicBezTo>
                <a:cubicBezTo>
                  <a:pt x="3665" y="3162"/>
                  <a:pt x="3608" y="3746"/>
                  <a:pt x="3744" y="4405"/>
                </a:cubicBezTo>
                <a:cubicBezTo>
                  <a:pt x="3830" y="4829"/>
                  <a:pt x="4016" y="5133"/>
                  <a:pt x="4241" y="5498"/>
                </a:cubicBezTo>
                <a:cubicBezTo>
                  <a:pt x="4288" y="5573"/>
                  <a:pt x="4345" y="5605"/>
                  <a:pt x="4389" y="5605"/>
                </a:cubicBezTo>
                <a:cubicBezTo>
                  <a:pt x="4462" y="5605"/>
                  <a:pt x="4504" y="5521"/>
                  <a:pt x="4420" y="5409"/>
                </a:cubicBezTo>
                <a:cubicBezTo>
                  <a:pt x="3663" y="4365"/>
                  <a:pt x="3817" y="2812"/>
                  <a:pt x="3642" y="2730"/>
                </a:cubicBezTo>
                <a:cubicBezTo>
                  <a:pt x="3621" y="2721"/>
                  <a:pt x="3592" y="2717"/>
                  <a:pt x="3555" y="2717"/>
                </a:cubicBezTo>
                <a:cubicBezTo>
                  <a:pt x="3167" y="2717"/>
                  <a:pt x="1949" y="3193"/>
                  <a:pt x="1260" y="3220"/>
                </a:cubicBezTo>
                <a:cubicBezTo>
                  <a:pt x="1249" y="3220"/>
                  <a:pt x="1238" y="3220"/>
                  <a:pt x="1227" y="3220"/>
                </a:cubicBezTo>
                <a:cubicBezTo>
                  <a:pt x="680" y="3220"/>
                  <a:pt x="398" y="2679"/>
                  <a:pt x="594" y="2252"/>
                </a:cubicBezTo>
                <a:cubicBezTo>
                  <a:pt x="920" y="1541"/>
                  <a:pt x="2831" y="828"/>
                  <a:pt x="3264" y="650"/>
                </a:cubicBezTo>
                <a:cubicBezTo>
                  <a:pt x="3693" y="474"/>
                  <a:pt x="4121" y="414"/>
                  <a:pt x="4549" y="414"/>
                </a:cubicBezTo>
                <a:cubicBezTo>
                  <a:pt x="5504" y="414"/>
                  <a:pt x="6461" y="717"/>
                  <a:pt x="7444" y="722"/>
                </a:cubicBezTo>
                <a:cubicBezTo>
                  <a:pt x="7490" y="722"/>
                  <a:pt x="7492" y="663"/>
                  <a:pt x="7455" y="649"/>
                </a:cubicBezTo>
                <a:cubicBezTo>
                  <a:pt x="6633" y="330"/>
                  <a:pt x="5523" y="0"/>
                  <a:pt x="451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54"/>
          <p:cNvSpPr/>
          <p:nvPr/>
        </p:nvSpPr>
        <p:spPr>
          <a:xfrm>
            <a:off x="2154882" y="2333294"/>
            <a:ext cx="832160" cy="496493"/>
          </a:xfrm>
          <a:custGeom>
            <a:avLst/>
            <a:gdLst/>
            <a:ahLst/>
            <a:cxnLst/>
            <a:rect l="l" t="t" r="r" b="b"/>
            <a:pathLst>
              <a:path w="49585" h="29584" extrusionOk="0">
                <a:moveTo>
                  <a:pt x="41031" y="1"/>
                </a:moveTo>
                <a:cubicBezTo>
                  <a:pt x="39956" y="1"/>
                  <a:pt x="38808" y="264"/>
                  <a:pt x="37639" y="859"/>
                </a:cubicBezTo>
                <a:cubicBezTo>
                  <a:pt x="34394" y="2508"/>
                  <a:pt x="22201" y="13506"/>
                  <a:pt x="21037" y="13794"/>
                </a:cubicBezTo>
                <a:cubicBezTo>
                  <a:pt x="21019" y="13798"/>
                  <a:pt x="20999" y="13800"/>
                  <a:pt x="20977" y="13800"/>
                </a:cubicBezTo>
                <a:cubicBezTo>
                  <a:pt x="19491" y="13800"/>
                  <a:pt x="7012" y="4593"/>
                  <a:pt x="6161" y="4531"/>
                </a:cubicBezTo>
                <a:cubicBezTo>
                  <a:pt x="6156" y="4531"/>
                  <a:pt x="6151" y="4531"/>
                  <a:pt x="6146" y="4531"/>
                </a:cubicBezTo>
                <a:cubicBezTo>
                  <a:pt x="5239" y="4531"/>
                  <a:pt x="219" y="9831"/>
                  <a:pt x="46" y="13794"/>
                </a:cubicBezTo>
                <a:cubicBezTo>
                  <a:pt x="1" y="14850"/>
                  <a:pt x="17416" y="29584"/>
                  <a:pt x="21422" y="29584"/>
                </a:cubicBezTo>
                <a:cubicBezTo>
                  <a:pt x="21484" y="29584"/>
                  <a:pt x="21542" y="29580"/>
                  <a:pt x="21597" y="29573"/>
                </a:cubicBezTo>
                <a:cubicBezTo>
                  <a:pt x="25241" y="29110"/>
                  <a:pt x="41898" y="15640"/>
                  <a:pt x="46108" y="10295"/>
                </a:cubicBezTo>
                <a:cubicBezTo>
                  <a:pt x="49584" y="5883"/>
                  <a:pt x="46117" y="1"/>
                  <a:pt x="4103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54"/>
          <p:cNvSpPr/>
          <p:nvPr/>
        </p:nvSpPr>
        <p:spPr>
          <a:xfrm>
            <a:off x="2187104" y="2328477"/>
            <a:ext cx="803982" cy="510943"/>
          </a:xfrm>
          <a:custGeom>
            <a:avLst/>
            <a:gdLst/>
            <a:ahLst/>
            <a:cxnLst/>
            <a:rect l="l" t="t" r="r" b="b"/>
            <a:pathLst>
              <a:path w="47906" h="30445" extrusionOk="0">
                <a:moveTo>
                  <a:pt x="39116" y="1"/>
                </a:moveTo>
                <a:cubicBezTo>
                  <a:pt x="38211" y="1"/>
                  <a:pt x="37273" y="189"/>
                  <a:pt x="36338" y="612"/>
                </a:cubicBezTo>
                <a:cubicBezTo>
                  <a:pt x="33413" y="1933"/>
                  <a:pt x="20206" y="13846"/>
                  <a:pt x="19129" y="13846"/>
                </a:cubicBezTo>
                <a:cubicBezTo>
                  <a:pt x="19125" y="13846"/>
                  <a:pt x="19121" y="13845"/>
                  <a:pt x="19117" y="13845"/>
                </a:cubicBezTo>
                <a:cubicBezTo>
                  <a:pt x="18142" y="13746"/>
                  <a:pt x="8076" y="6173"/>
                  <a:pt x="7344" y="6173"/>
                </a:cubicBezTo>
                <a:cubicBezTo>
                  <a:pt x="7339" y="6173"/>
                  <a:pt x="7335" y="6173"/>
                  <a:pt x="7332" y="6174"/>
                </a:cubicBezTo>
                <a:cubicBezTo>
                  <a:pt x="5466" y="6441"/>
                  <a:pt x="583" y="12944"/>
                  <a:pt x="100" y="17522"/>
                </a:cubicBezTo>
                <a:cubicBezTo>
                  <a:pt x="1" y="18465"/>
                  <a:pt x="14540" y="30109"/>
                  <a:pt x="19527" y="30440"/>
                </a:cubicBezTo>
                <a:cubicBezTo>
                  <a:pt x="19577" y="30443"/>
                  <a:pt x="19627" y="30445"/>
                  <a:pt x="19679" y="30445"/>
                </a:cubicBezTo>
                <a:cubicBezTo>
                  <a:pt x="24862" y="30445"/>
                  <a:pt x="42165" y="14145"/>
                  <a:pt x="45265" y="9472"/>
                </a:cubicBezTo>
                <a:cubicBezTo>
                  <a:pt x="47905" y="5491"/>
                  <a:pt x="43994" y="1"/>
                  <a:pt x="391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54"/>
          <p:cNvSpPr/>
          <p:nvPr/>
        </p:nvSpPr>
        <p:spPr>
          <a:xfrm>
            <a:off x="2492302" y="2277712"/>
            <a:ext cx="937269" cy="1085459"/>
          </a:xfrm>
          <a:custGeom>
            <a:avLst/>
            <a:gdLst/>
            <a:ahLst/>
            <a:cxnLst/>
            <a:rect l="l" t="t" r="r" b="b"/>
            <a:pathLst>
              <a:path w="55848" h="64678" extrusionOk="0">
                <a:moveTo>
                  <a:pt x="29980" y="1"/>
                </a:moveTo>
                <a:cubicBezTo>
                  <a:pt x="28493" y="1"/>
                  <a:pt x="26879" y="188"/>
                  <a:pt x="25142" y="622"/>
                </a:cubicBezTo>
                <a:cubicBezTo>
                  <a:pt x="21507" y="1531"/>
                  <a:pt x="16676" y="5592"/>
                  <a:pt x="15096" y="8174"/>
                </a:cubicBezTo>
                <a:cubicBezTo>
                  <a:pt x="13515" y="10758"/>
                  <a:pt x="10931" y="18311"/>
                  <a:pt x="10037" y="19902"/>
                </a:cubicBezTo>
                <a:cubicBezTo>
                  <a:pt x="9142" y="21493"/>
                  <a:pt x="2583" y="33516"/>
                  <a:pt x="1292" y="43254"/>
                </a:cubicBezTo>
                <a:cubicBezTo>
                  <a:pt x="0" y="52993"/>
                  <a:pt x="2485" y="60346"/>
                  <a:pt x="3876" y="61638"/>
                </a:cubicBezTo>
                <a:cubicBezTo>
                  <a:pt x="5076" y="62751"/>
                  <a:pt x="12554" y="64678"/>
                  <a:pt x="21471" y="64678"/>
                </a:cubicBezTo>
                <a:cubicBezTo>
                  <a:pt x="22896" y="64678"/>
                  <a:pt x="24358" y="64628"/>
                  <a:pt x="25838" y="64519"/>
                </a:cubicBezTo>
                <a:cubicBezTo>
                  <a:pt x="36569" y="63725"/>
                  <a:pt x="50482" y="61538"/>
                  <a:pt x="53164" y="58060"/>
                </a:cubicBezTo>
                <a:cubicBezTo>
                  <a:pt x="55847" y="54581"/>
                  <a:pt x="50945" y="37705"/>
                  <a:pt x="48858" y="32341"/>
                </a:cubicBezTo>
                <a:cubicBezTo>
                  <a:pt x="46771" y="26975"/>
                  <a:pt x="43624" y="8749"/>
                  <a:pt x="42532" y="6475"/>
                </a:cubicBezTo>
                <a:cubicBezTo>
                  <a:pt x="41622" y="4583"/>
                  <a:pt x="37343" y="1"/>
                  <a:pt x="2998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54"/>
          <p:cNvSpPr/>
          <p:nvPr/>
        </p:nvSpPr>
        <p:spPr>
          <a:xfrm>
            <a:off x="2761267" y="2407454"/>
            <a:ext cx="134059" cy="935121"/>
          </a:xfrm>
          <a:custGeom>
            <a:avLst/>
            <a:gdLst/>
            <a:ahLst/>
            <a:cxnLst/>
            <a:rect l="l" t="t" r="r" b="b"/>
            <a:pathLst>
              <a:path w="7988" h="55720" extrusionOk="0">
                <a:moveTo>
                  <a:pt x="7881" y="0"/>
                </a:moveTo>
                <a:cubicBezTo>
                  <a:pt x="7840" y="0"/>
                  <a:pt x="7800" y="21"/>
                  <a:pt x="7793" y="68"/>
                </a:cubicBezTo>
                <a:cubicBezTo>
                  <a:pt x="6372" y="9488"/>
                  <a:pt x="1935" y="18142"/>
                  <a:pt x="635" y="27585"/>
                </a:cubicBezTo>
                <a:cubicBezTo>
                  <a:pt x="0" y="32193"/>
                  <a:pt x="21" y="36867"/>
                  <a:pt x="293" y="41503"/>
                </a:cubicBezTo>
                <a:cubicBezTo>
                  <a:pt x="575" y="46285"/>
                  <a:pt x="991" y="51098"/>
                  <a:pt x="2706" y="55610"/>
                </a:cubicBezTo>
                <a:cubicBezTo>
                  <a:pt x="2735" y="55686"/>
                  <a:pt x="2801" y="55719"/>
                  <a:pt x="2866" y="55719"/>
                </a:cubicBezTo>
                <a:cubicBezTo>
                  <a:pt x="2965" y="55719"/>
                  <a:pt x="3062" y="55642"/>
                  <a:pt x="3017" y="55524"/>
                </a:cubicBezTo>
                <a:cubicBezTo>
                  <a:pt x="1258" y="50824"/>
                  <a:pt x="862" y="45781"/>
                  <a:pt x="598" y="40808"/>
                </a:cubicBezTo>
                <a:cubicBezTo>
                  <a:pt x="338" y="35856"/>
                  <a:pt x="381" y="30858"/>
                  <a:pt x="1231" y="25960"/>
                </a:cubicBezTo>
                <a:cubicBezTo>
                  <a:pt x="2765" y="17148"/>
                  <a:pt x="6884" y="9002"/>
                  <a:pt x="7980" y="93"/>
                </a:cubicBezTo>
                <a:cubicBezTo>
                  <a:pt x="7987" y="34"/>
                  <a:pt x="7933" y="0"/>
                  <a:pt x="78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54"/>
          <p:cNvSpPr/>
          <p:nvPr/>
        </p:nvSpPr>
        <p:spPr>
          <a:xfrm>
            <a:off x="2814920" y="3227357"/>
            <a:ext cx="27070" cy="21012"/>
          </a:xfrm>
          <a:custGeom>
            <a:avLst/>
            <a:gdLst/>
            <a:ahLst/>
            <a:cxnLst/>
            <a:rect l="l" t="t" r="r" b="b"/>
            <a:pathLst>
              <a:path w="1613" h="1252" extrusionOk="0">
                <a:moveTo>
                  <a:pt x="807" y="0"/>
                </a:moveTo>
                <a:cubicBezTo>
                  <a:pt x="2" y="0"/>
                  <a:pt x="1" y="1251"/>
                  <a:pt x="807" y="1251"/>
                </a:cubicBezTo>
                <a:cubicBezTo>
                  <a:pt x="1613" y="1251"/>
                  <a:pt x="1613" y="0"/>
                  <a:pt x="8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54"/>
          <p:cNvSpPr/>
          <p:nvPr/>
        </p:nvSpPr>
        <p:spPr>
          <a:xfrm>
            <a:off x="2804347" y="2971699"/>
            <a:ext cx="27070" cy="21012"/>
          </a:xfrm>
          <a:custGeom>
            <a:avLst/>
            <a:gdLst/>
            <a:ahLst/>
            <a:cxnLst/>
            <a:rect l="l" t="t" r="r" b="b"/>
            <a:pathLst>
              <a:path w="1613" h="1252" extrusionOk="0">
                <a:moveTo>
                  <a:pt x="806" y="0"/>
                </a:moveTo>
                <a:cubicBezTo>
                  <a:pt x="2" y="0"/>
                  <a:pt x="0" y="1251"/>
                  <a:pt x="806" y="1251"/>
                </a:cubicBezTo>
                <a:cubicBezTo>
                  <a:pt x="1612" y="1251"/>
                  <a:pt x="1611" y="0"/>
                  <a:pt x="8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54"/>
          <p:cNvSpPr/>
          <p:nvPr/>
        </p:nvSpPr>
        <p:spPr>
          <a:xfrm>
            <a:off x="2881662" y="2571028"/>
            <a:ext cx="27070" cy="21012"/>
          </a:xfrm>
          <a:custGeom>
            <a:avLst/>
            <a:gdLst/>
            <a:ahLst/>
            <a:cxnLst/>
            <a:rect l="l" t="t" r="r" b="b"/>
            <a:pathLst>
              <a:path w="1613" h="1252" extrusionOk="0">
                <a:moveTo>
                  <a:pt x="806" y="1"/>
                </a:moveTo>
                <a:cubicBezTo>
                  <a:pt x="1" y="1"/>
                  <a:pt x="0" y="1251"/>
                  <a:pt x="806" y="1251"/>
                </a:cubicBezTo>
                <a:cubicBezTo>
                  <a:pt x="1612" y="1251"/>
                  <a:pt x="1612" y="1"/>
                  <a:pt x="8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54"/>
          <p:cNvSpPr/>
          <p:nvPr/>
        </p:nvSpPr>
        <p:spPr>
          <a:xfrm>
            <a:off x="2843852" y="2702213"/>
            <a:ext cx="27070" cy="20995"/>
          </a:xfrm>
          <a:custGeom>
            <a:avLst/>
            <a:gdLst/>
            <a:ahLst/>
            <a:cxnLst/>
            <a:rect l="l" t="t" r="r" b="b"/>
            <a:pathLst>
              <a:path w="1613" h="1251" extrusionOk="0">
                <a:moveTo>
                  <a:pt x="806" y="0"/>
                </a:moveTo>
                <a:cubicBezTo>
                  <a:pt x="1" y="0"/>
                  <a:pt x="0" y="1251"/>
                  <a:pt x="806" y="1251"/>
                </a:cubicBezTo>
                <a:cubicBezTo>
                  <a:pt x="1612" y="1251"/>
                  <a:pt x="1612" y="0"/>
                  <a:pt x="806" y="0"/>
                </a:cubicBezTo>
                <a:close/>
              </a:path>
            </a:pathLst>
          </a:custGeom>
          <a:solidFill>
            <a:srgbClr val="FFE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54"/>
          <p:cNvSpPr/>
          <p:nvPr/>
        </p:nvSpPr>
        <p:spPr>
          <a:xfrm>
            <a:off x="2804783" y="3099092"/>
            <a:ext cx="27070" cy="20995"/>
          </a:xfrm>
          <a:custGeom>
            <a:avLst/>
            <a:gdLst/>
            <a:ahLst/>
            <a:cxnLst/>
            <a:rect l="l" t="t" r="r" b="b"/>
            <a:pathLst>
              <a:path w="1613" h="1251" extrusionOk="0">
                <a:moveTo>
                  <a:pt x="806" y="1"/>
                </a:moveTo>
                <a:cubicBezTo>
                  <a:pt x="2" y="1"/>
                  <a:pt x="0" y="1250"/>
                  <a:pt x="806" y="1250"/>
                </a:cubicBezTo>
                <a:cubicBezTo>
                  <a:pt x="1612" y="1250"/>
                  <a:pt x="1612" y="1"/>
                  <a:pt x="8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54"/>
          <p:cNvSpPr/>
          <p:nvPr/>
        </p:nvSpPr>
        <p:spPr>
          <a:xfrm>
            <a:off x="2815659" y="2836873"/>
            <a:ext cx="27070" cy="21012"/>
          </a:xfrm>
          <a:custGeom>
            <a:avLst/>
            <a:gdLst/>
            <a:ahLst/>
            <a:cxnLst/>
            <a:rect l="l" t="t" r="r" b="b"/>
            <a:pathLst>
              <a:path w="1613" h="1252" extrusionOk="0">
                <a:moveTo>
                  <a:pt x="806" y="1"/>
                </a:moveTo>
                <a:cubicBezTo>
                  <a:pt x="1" y="1"/>
                  <a:pt x="0" y="1251"/>
                  <a:pt x="806" y="1251"/>
                </a:cubicBezTo>
                <a:cubicBezTo>
                  <a:pt x="1612" y="1251"/>
                  <a:pt x="1612" y="1"/>
                  <a:pt x="8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54"/>
          <p:cNvSpPr/>
          <p:nvPr/>
        </p:nvSpPr>
        <p:spPr>
          <a:xfrm>
            <a:off x="2967955" y="2281370"/>
            <a:ext cx="510154" cy="1153042"/>
          </a:xfrm>
          <a:custGeom>
            <a:avLst/>
            <a:gdLst/>
            <a:ahLst/>
            <a:cxnLst/>
            <a:rect l="l" t="t" r="r" b="b"/>
            <a:pathLst>
              <a:path w="30398" h="68705" extrusionOk="0">
                <a:moveTo>
                  <a:pt x="4853" y="0"/>
                </a:moveTo>
                <a:cubicBezTo>
                  <a:pt x="4761" y="0"/>
                  <a:pt x="4687" y="7"/>
                  <a:pt x="4635" y="22"/>
                </a:cubicBezTo>
                <a:cubicBezTo>
                  <a:pt x="3821" y="247"/>
                  <a:pt x="0" y="22663"/>
                  <a:pt x="109" y="34986"/>
                </a:cubicBezTo>
                <a:cubicBezTo>
                  <a:pt x="216" y="47307"/>
                  <a:pt x="5384" y="66663"/>
                  <a:pt x="5628" y="68252"/>
                </a:cubicBezTo>
                <a:cubicBezTo>
                  <a:pt x="5674" y="68555"/>
                  <a:pt x="6418" y="68704"/>
                  <a:pt x="7622" y="68704"/>
                </a:cubicBezTo>
                <a:cubicBezTo>
                  <a:pt x="12748" y="68704"/>
                  <a:pt x="26201" y="65995"/>
                  <a:pt x="29472" y="60879"/>
                </a:cubicBezTo>
                <a:cubicBezTo>
                  <a:pt x="30397" y="59432"/>
                  <a:pt x="23471" y="41014"/>
                  <a:pt x="21580" y="31450"/>
                </a:cubicBezTo>
                <a:cubicBezTo>
                  <a:pt x="19760" y="22250"/>
                  <a:pt x="18449" y="6291"/>
                  <a:pt x="15009" y="3614"/>
                </a:cubicBezTo>
                <a:cubicBezTo>
                  <a:pt x="12777" y="1874"/>
                  <a:pt x="6350" y="0"/>
                  <a:pt x="48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54"/>
          <p:cNvSpPr/>
          <p:nvPr/>
        </p:nvSpPr>
        <p:spPr>
          <a:xfrm>
            <a:off x="3043390" y="2341349"/>
            <a:ext cx="495050" cy="801146"/>
          </a:xfrm>
          <a:custGeom>
            <a:avLst/>
            <a:gdLst/>
            <a:ahLst/>
            <a:cxnLst/>
            <a:rect l="l" t="t" r="r" b="b"/>
            <a:pathLst>
              <a:path w="29498" h="47737" extrusionOk="0">
                <a:moveTo>
                  <a:pt x="6855" y="1"/>
                </a:moveTo>
                <a:cubicBezTo>
                  <a:pt x="2454" y="1"/>
                  <a:pt x="1" y="5349"/>
                  <a:pt x="2079" y="9205"/>
                </a:cubicBezTo>
                <a:cubicBezTo>
                  <a:pt x="4448" y="13604"/>
                  <a:pt x="14685" y="26870"/>
                  <a:pt x="14188" y="27465"/>
                </a:cubicBezTo>
                <a:cubicBezTo>
                  <a:pt x="13692" y="28062"/>
                  <a:pt x="10412" y="38397"/>
                  <a:pt x="9021" y="41477"/>
                </a:cubicBezTo>
                <a:cubicBezTo>
                  <a:pt x="7744" y="44308"/>
                  <a:pt x="13844" y="47737"/>
                  <a:pt x="16155" y="47737"/>
                </a:cubicBezTo>
                <a:cubicBezTo>
                  <a:pt x="16360" y="47737"/>
                  <a:pt x="16535" y="47710"/>
                  <a:pt x="16673" y="47653"/>
                </a:cubicBezTo>
                <a:cubicBezTo>
                  <a:pt x="18362" y="46958"/>
                  <a:pt x="29498" y="29101"/>
                  <a:pt x="28167" y="25479"/>
                </a:cubicBezTo>
                <a:cubicBezTo>
                  <a:pt x="25782" y="18986"/>
                  <a:pt x="14797" y="2341"/>
                  <a:pt x="8822" y="338"/>
                </a:cubicBezTo>
                <a:cubicBezTo>
                  <a:pt x="8133" y="107"/>
                  <a:pt x="7474" y="1"/>
                  <a:pt x="6855" y="1"/>
                </a:cubicBezTo>
                <a:close/>
              </a:path>
            </a:pathLst>
          </a:custGeom>
          <a:solidFill>
            <a:srgbClr val="FFE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310;p54"/>
          <p:cNvSpPr/>
          <p:nvPr/>
        </p:nvSpPr>
        <p:spPr>
          <a:xfrm>
            <a:off x="3134702" y="3037451"/>
            <a:ext cx="211929" cy="255195"/>
          </a:xfrm>
          <a:custGeom>
            <a:avLst/>
            <a:gdLst/>
            <a:ahLst/>
            <a:cxnLst/>
            <a:rect l="l" t="t" r="r" b="b"/>
            <a:pathLst>
              <a:path w="12628" h="15206" extrusionOk="0">
                <a:moveTo>
                  <a:pt x="3578" y="1"/>
                </a:moveTo>
                <a:cubicBezTo>
                  <a:pt x="3474" y="289"/>
                  <a:pt x="1542" y="4618"/>
                  <a:pt x="1144" y="6255"/>
                </a:cubicBezTo>
                <a:cubicBezTo>
                  <a:pt x="746" y="7900"/>
                  <a:pt x="0" y="11226"/>
                  <a:pt x="1144" y="12369"/>
                </a:cubicBezTo>
                <a:cubicBezTo>
                  <a:pt x="1491" y="12716"/>
                  <a:pt x="2044" y="13158"/>
                  <a:pt x="2722" y="13586"/>
                </a:cubicBezTo>
                <a:cubicBezTo>
                  <a:pt x="3001" y="13766"/>
                  <a:pt x="3290" y="13930"/>
                  <a:pt x="3585" y="14081"/>
                </a:cubicBezTo>
                <a:cubicBezTo>
                  <a:pt x="3589" y="14081"/>
                  <a:pt x="3593" y="14083"/>
                  <a:pt x="3592" y="14087"/>
                </a:cubicBezTo>
                <a:cubicBezTo>
                  <a:pt x="3872" y="14235"/>
                  <a:pt x="4168" y="14375"/>
                  <a:pt x="4478" y="14501"/>
                </a:cubicBezTo>
                <a:cubicBezTo>
                  <a:pt x="4692" y="14590"/>
                  <a:pt x="4912" y="14678"/>
                  <a:pt x="5135" y="14752"/>
                </a:cubicBezTo>
                <a:lnTo>
                  <a:pt x="5141" y="14752"/>
                </a:lnTo>
                <a:cubicBezTo>
                  <a:pt x="5432" y="14850"/>
                  <a:pt x="5727" y="14934"/>
                  <a:pt x="6027" y="15002"/>
                </a:cubicBezTo>
                <a:cubicBezTo>
                  <a:pt x="6197" y="15045"/>
                  <a:pt x="6368" y="15077"/>
                  <a:pt x="6542" y="15099"/>
                </a:cubicBezTo>
                <a:cubicBezTo>
                  <a:pt x="6929" y="15168"/>
                  <a:pt x="7319" y="15205"/>
                  <a:pt x="7712" y="15205"/>
                </a:cubicBezTo>
                <a:cubicBezTo>
                  <a:pt x="8032" y="15205"/>
                  <a:pt x="8353" y="15181"/>
                  <a:pt x="8674" y="15128"/>
                </a:cubicBezTo>
                <a:cubicBezTo>
                  <a:pt x="9692" y="14965"/>
                  <a:pt x="10532" y="13351"/>
                  <a:pt x="10097" y="12584"/>
                </a:cubicBezTo>
                <a:cubicBezTo>
                  <a:pt x="9868" y="12185"/>
                  <a:pt x="9272" y="12147"/>
                  <a:pt x="9051" y="11934"/>
                </a:cubicBezTo>
                <a:cubicBezTo>
                  <a:pt x="8970" y="11845"/>
                  <a:pt x="8932" y="11735"/>
                  <a:pt x="8998" y="11565"/>
                </a:cubicBezTo>
                <a:cubicBezTo>
                  <a:pt x="8998" y="11557"/>
                  <a:pt x="9006" y="11557"/>
                  <a:pt x="9006" y="11550"/>
                </a:cubicBezTo>
                <a:cubicBezTo>
                  <a:pt x="9021" y="11492"/>
                  <a:pt x="9057" y="11433"/>
                  <a:pt x="9102" y="11358"/>
                </a:cubicBezTo>
                <a:cubicBezTo>
                  <a:pt x="10858" y="8578"/>
                  <a:pt x="12628" y="4713"/>
                  <a:pt x="12628" y="4713"/>
                </a:cubicBezTo>
                <a:lnTo>
                  <a:pt x="357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1" name="Google Shape;2311;p54"/>
          <p:cNvSpPr/>
          <p:nvPr/>
        </p:nvSpPr>
        <p:spPr>
          <a:xfrm>
            <a:off x="3162560" y="3228213"/>
            <a:ext cx="32306" cy="45531"/>
          </a:xfrm>
          <a:custGeom>
            <a:avLst/>
            <a:gdLst/>
            <a:ahLst/>
            <a:cxnLst/>
            <a:rect l="l" t="t" r="r" b="b"/>
            <a:pathLst>
              <a:path w="1925" h="2713" extrusionOk="0">
                <a:moveTo>
                  <a:pt x="91" y="0"/>
                </a:moveTo>
                <a:cubicBezTo>
                  <a:pt x="47" y="0"/>
                  <a:pt x="0" y="41"/>
                  <a:pt x="15" y="94"/>
                </a:cubicBezTo>
                <a:cubicBezTo>
                  <a:pt x="251" y="855"/>
                  <a:pt x="590" y="1577"/>
                  <a:pt x="1062" y="2219"/>
                </a:cubicBezTo>
                <a:cubicBezTo>
                  <a:pt x="1341" y="2399"/>
                  <a:pt x="1628" y="2563"/>
                  <a:pt x="1924" y="2713"/>
                </a:cubicBezTo>
                <a:cubicBezTo>
                  <a:pt x="1261" y="1873"/>
                  <a:pt x="648" y="995"/>
                  <a:pt x="147" y="36"/>
                </a:cubicBezTo>
                <a:cubicBezTo>
                  <a:pt x="135" y="11"/>
                  <a:pt x="113" y="0"/>
                  <a:pt x="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2" name="Google Shape;2312;p54"/>
          <p:cNvSpPr/>
          <p:nvPr/>
        </p:nvSpPr>
        <p:spPr>
          <a:xfrm>
            <a:off x="3194647" y="3247261"/>
            <a:ext cx="26214" cy="37744"/>
          </a:xfrm>
          <a:custGeom>
            <a:avLst/>
            <a:gdLst/>
            <a:ahLst/>
            <a:cxnLst/>
            <a:rect l="l" t="t" r="r" b="b"/>
            <a:pathLst>
              <a:path w="1562" h="2249" extrusionOk="0">
                <a:moveTo>
                  <a:pt x="89" y="1"/>
                </a:moveTo>
                <a:cubicBezTo>
                  <a:pt x="46" y="1"/>
                  <a:pt x="1" y="41"/>
                  <a:pt x="20" y="95"/>
                </a:cubicBezTo>
                <a:cubicBezTo>
                  <a:pt x="227" y="774"/>
                  <a:pt x="515" y="1415"/>
                  <a:pt x="906" y="1999"/>
                </a:cubicBezTo>
                <a:cubicBezTo>
                  <a:pt x="1120" y="2087"/>
                  <a:pt x="1340" y="2176"/>
                  <a:pt x="1561" y="2249"/>
                </a:cubicBezTo>
                <a:cubicBezTo>
                  <a:pt x="1038" y="1549"/>
                  <a:pt x="559" y="825"/>
                  <a:pt x="146" y="36"/>
                </a:cubicBezTo>
                <a:cubicBezTo>
                  <a:pt x="133" y="11"/>
                  <a:pt x="112" y="1"/>
                  <a:pt x="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3" name="Google Shape;2313;p54"/>
          <p:cNvSpPr/>
          <p:nvPr/>
        </p:nvSpPr>
        <p:spPr>
          <a:xfrm>
            <a:off x="3224368" y="3261676"/>
            <a:ext cx="20156" cy="29151"/>
          </a:xfrm>
          <a:custGeom>
            <a:avLst/>
            <a:gdLst/>
            <a:ahLst/>
            <a:cxnLst/>
            <a:rect l="l" t="t" r="r" b="b"/>
            <a:pathLst>
              <a:path w="1201" h="1737" extrusionOk="0">
                <a:moveTo>
                  <a:pt x="89" y="1"/>
                </a:moveTo>
                <a:cubicBezTo>
                  <a:pt x="45" y="1"/>
                  <a:pt x="1" y="38"/>
                  <a:pt x="21" y="92"/>
                </a:cubicBezTo>
                <a:cubicBezTo>
                  <a:pt x="180" y="632"/>
                  <a:pt x="403" y="1152"/>
                  <a:pt x="684" y="1641"/>
                </a:cubicBezTo>
                <a:cubicBezTo>
                  <a:pt x="854" y="1683"/>
                  <a:pt x="1027" y="1716"/>
                  <a:pt x="1201" y="1737"/>
                </a:cubicBezTo>
                <a:cubicBezTo>
                  <a:pt x="807" y="1196"/>
                  <a:pt x="454" y="626"/>
                  <a:pt x="145" y="33"/>
                </a:cubicBezTo>
                <a:cubicBezTo>
                  <a:pt x="132" y="10"/>
                  <a:pt x="111" y="1"/>
                  <a:pt x="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4" name="Google Shape;2314;p54"/>
          <p:cNvSpPr/>
          <p:nvPr/>
        </p:nvSpPr>
        <p:spPr>
          <a:xfrm>
            <a:off x="3252779" y="3231519"/>
            <a:ext cx="33800" cy="32222"/>
          </a:xfrm>
          <a:custGeom>
            <a:avLst/>
            <a:gdLst/>
            <a:ahLst/>
            <a:cxnLst/>
            <a:rect l="l" t="t" r="r" b="b"/>
            <a:pathLst>
              <a:path w="2014" h="1920" extrusionOk="0">
                <a:moveTo>
                  <a:pt x="1962" y="1"/>
                </a:moveTo>
                <a:lnTo>
                  <a:pt x="1962" y="1"/>
                </a:lnTo>
                <a:cubicBezTo>
                  <a:pt x="1733" y="325"/>
                  <a:pt x="1630" y="716"/>
                  <a:pt x="1431" y="1055"/>
                </a:cubicBezTo>
                <a:cubicBezTo>
                  <a:pt x="1204" y="1453"/>
                  <a:pt x="799" y="1704"/>
                  <a:pt x="354" y="1704"/>
                </a:cubicBezTo>
                <a:cubicBezTo>
                  <a:pt x="279" y="1704"/>
                  <a:pt x="202" y="1697"/>
                  <a:pt x="125" y="1682"/>
                </a:cubicBezTo>
                <a:cubicBezTo>
                  <a:pt x="119" y="1681"/>
                  <a:pt x="114" y="1680"/>
                  <a:pt x="108" y="1680"/>
                </a:cubicBezTo>
                <a:cubicBezTo>
                  <a:pt x="29" y="1680"/>
                  <a:pt x="0" y="1797"/>
                  <a:pt x="82" y="1830"/>
                </a:cubicBezTo>
                <a:cubicBezTo>
                  <a:pt x="242" y="1891"/>
                  <a:pt x="393" y="1919"/>
                  <a:pt x="535" y="1919"/>
                </a:cubicBezTo>
                <a:cubicBezTo>
                  <a:pt x="1299" y="1919"/>
                  <a:pt x="1808" y="1115"/>
                  <a:pt x="2013" y="370"/>
                </a:cubicBezTo>
                <a:cubicBezTo>
                  <a:pt x="1932" y="281"/>
                  <a:pt x="1896" y="171"/>
                  <a:pt x="1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5" name="Google Shape;2315;p54"/>
          <p:cNvSpPr/>
          <p:nvPr/>
        </p:nvSpPr>
        <p:spPr>
          <a:xfrm>
            <a:off x="3038255" y="2332656"/>
            <a:ext cx="488539" cy="834073"/>
          </a:xfrm>
          <a:custGeom>
            <a:avLst/>
            <a:gdLst/>
            <a:ahLst/>
            <a:cxnLst/>
            <a:rect l="l" t="t" r="r" b="b"/>
            <a:pathLst>
              <a:path w="29110" h="49699" extrusionOk="0">
                <a:moveTo>
                  <a:pt x="7046" y="1"/>
                </a:moveTo>
                <a:cubicBezTo>
                  <a:pt x="3010" y="1"/>
                  <a:pt x="1" y="3542"/>
                  <a:pt x="1186" y="7911"/>
                </a:cubicBezTo>
                <a:cubicBezTo>
                  <a:pt x="2776" y="13774"/>
                  <a:pt x="13806" y="26593"/>
                  <a:pt x="14005" y="27488"/>
                </a:cubicBezTo>
                <a:cubicBezTo>
                  <a:pt x="14204" y="28381"/>
                  <a:pt x="6651" y="44480"/>
                  <a:pt x="6950" y="45276"/>
                </a:cubicBezTo>
                <a:cubicBezTo>
                  <a:pt x="8264" y="48778"/>
                  <a:pt x="14580" y="49698"/>
                  <a:pt x="16838" y="49698"/>
                </a:cubicBezTo>
                <a:cubicBezTo>
                  <a:pt x="17209" y="49698"/>
                  <a:pt x="17470" y="49674"/>
                  <a:pt x="17582" y="49631"/>
                </a:cubicBezTo>
                <a:cubicBezTo>
                  <a:pt x="18377" y="49330"/>
                  <a:pt x="28912" y="31562"/>
                  <a:pt x="29011" y="26394"/>
                </a:cubicBezTo>
                <a:cubicBezTo>
                  <a:pt x="29109" y="21227"/>
                  <a:pt x="14586" y="3337"/>
                  <a:pt x="11421" y="1352"/>
                </a:cubicBezTo>
                <a:cubicBezTo>
                  <a:pt x="9927" y="415"/>
                  <a:pt x="8426" y="1"/>
                  <a:pt x="704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6" name="Google Shape;2316;p54"/>
          <p:cNvSpPr/>
          <p:nvPr/>
        </p:nvSpPr>
        <p:spPr>
          <a:xfrm>
            <a:off x="3005799" y="2328158"/>
            <a:ext cx="542108" cy="791278"/>
          </a:xfrm>
          <a:custGeom>
            <a:avLst/>
            <a:gdLst/>
            <a:ahLst/>
            <a:cxnLst/>
            <a:rect l="l" t="t" r="r" b="b"/>
            <a:pathLst>
              <a:path w="32302" h="47149" extrusionOk="0">
                <a:moveTo>
                  <a:pt x="8987" y="1"/>
                </a:moveTo>
                <a:cubicBezTo>
                  <a:pt x="4250" y="1"/>
                  <a:pt x="1" y="3800"/>
                  <a:pt x="3569" y="10630"/>
                </a:cubicBezTo>
                <a:cubicBezTo>
                  <a:pt x="8520" y="20104"/>
                  <a:pt x="15480" y="27080"/>
                  <a:pt x="15409" y="27656"/>
                </a:cubicBezTo>
                <a:cubicBezTo>
                  <a:pt x="15308" y="28474"/>
                  <a:pt x="9627" y="41415"/>
                  <a:pt x="9645" y="42263"/>
                </a:cubicBezTo>
                <a:cubicBezTo>
                  <a:pt x="9663" y="43017"/>
                  <a:pt x="14846" y="47149"/>
                  <a:pt x="20153" y="47149"/>
                </a:cubicBezTo>
                <a:cubicBezTo>
                  <a:pt x="20826" y="47149"/>
                  <a:pt x="21500" y="47082"/>
                  <a:pt x="22167" y="46934"/>
                </a:cubicBezTo>
                <a:cubicBezTo>
                  <a:pt x="22762" y="46802"/>
                  <a:pt x="32302" y="30902"/>
                  <a:pt x="31374" y="26199"/>
                </a:cubicBezTo>
                <a:cubicBezTo>
                  <a:pt x="30446" y="21495"/>
                  <a:pt x="19855" y="5993"/>
                  <a:pt x="14284" y="1753"/>
                </a:cubicBezTo>
                <a:cubicBezTo>
                  <a:pt x="12728" y="570"/>
                  <a:pt x="10821" y="1"/>
                  <a:pt x="8987" y="1"/>
                </a:cubicBezTo>
                <a:close/>
              </a:path>
            </a:pathLst>
          </a:custGeom>
          <a:solidFill>
            <a:srgbClr val="EB57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7" name="Google Shape;2317;p54"/>
          <p:cNvSpPr/>
          <p:nvPr/>
        </p:nvSpPr>
        <p:spPr>
          <a:xfrm>
            <a:off x="2490255" y="2288016"/>
            <a:ext cx="425084" cy="1146077"/>
          </a:xfrm>
          <a:custGeom>
            <a:avLst/>
            <a:gdLst/>
            <a:ahLst/>
            <a:cxnLst/>
            <a:rect l="l" t="t" r="r" b="b"/>
            <a:pathLst>
              <a:path w="25329" h="68290" extrusionOk="0">
                <a:moveTo>
                  <a:pt x="25329" y="0"/>
                </a:moveTo>
                <a:lnTo>
                  <a:pt x="25329" y="0"/>
                </a:lnTo>
                <a:cubicBezTo>
                  <a:pt x="25328" y="0"/>
                  <a:pt x="18720" y="1953"/>
                  <a:pt x="15677" y="6341"/>
                </a:cubicBezTo>
                <a:cubicBezTo>
                  <a:pt x="12635" y="10729"/>
                  <a:pt x="2073" y="35198"/>
                  <a:pt x="1037" y="41557"/>
                </a:cubicBezTo>
                <a:cubicBezTo>
                  <a:pt x="1" y="47915"/>
                  <a:pt x="175" y="57456"/>
                  <a:pt x="1002" y="59842"/>
                </a:cubicBezTo>
                <a:cubicBezTo>
                  <a:pt x="1791" y="62124"/>
                  <a:pt x="5503" y="68290"/>
                  <a:pt x="6291" y="68290"/>
                </a:cubicBezTo>
                <a:cubicBezTo>
                  <a:pt x="6327" y="68290"/>
                  <a:pt x="6357" y="68277"/>
                  <a:pt x="6381" y="68250"/>
                </a:cubicBezTo>
                <a:cubicBezTo>
                  <a:pt x="6913" y="67639"/>
                  <a:pt x="3629" y="52558"/>
                  <a:pt x="3909" y="45141"/>
                </a:cubicBezTo>
                <a:cubicBezTo>
                  <a:pt x="4189" y="37722"/>
                  <a:pt x="14313" y="13693"/>
                  <a:pt x="16317" y="9722"/>
                </a:cubicBezTo>
                <a:cubicBezTo>
                  <a:pt x="18321" y="5751"/>
                  <a:pt x="21671" y="1648"/>
                  <a:pt x="2532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8" name="Google Shape;2318;p54"/>
          <p:cNvSpPr/>
          <p:nvPr/>
        </p:nvSpPr>
        <p:spPr>
          <a:xfrm>
            <a:off x="2586449" y="2262557"/>
            <a:ext cx="548721" cy="661549"/>
          </a:xfrm>
          <a:custGeom>
            <a:avLst/>
            <a:gdLst/>
            <a:ahLst/>
            <a:cxnLst/>
            <a:rect l="l" t="t" r="r" b="b"/>
            <a:pathLst>
              <a:path w="32696" h="39419" extrusionOk="0">
                <a:moveTo>
                  <a:pt x="22901" y="1"/>
                </a:moveTo>
                <a:cubicBezTo>
                  <a:pt x="18992" y="1"/>
                  <a:pt x="11659" y="6056"/>
                  <a:pt x="10667" y="7140"/>
                </a:cubicBezTo>
                <a:cubicBezTo>
                  <a:pt x="9674" y="8226"/>
                  <a:pt x="7039" y="10823"/>
                  <a:pt x="7437" y="11122"/>
                </a:cubicBezTo>
                <a:cubicBezTo>
                  <a:pt x="7707" y="11326"/>
                  <a:pt x="8521" y="11359"/>
                  <a:pt x="9015" y="11359"/>
                </a:cubicBezTo>
                <a:cubicBezTo>
                  <a:pt x="9248" y="11359"/>
                  <a:pt x="9410" y="11351"/>
                  <a:pt x="9410" y="11351"/>
                </a:cubicBezTo>
                <a:lnTo>
                  <a:pt x="9410" y="11351"/>
                </a:lnTo>
                <a:cubicBezTo>
                  <a:pt x="9410" y="11351"/>
                  <a:pt x="3650" y="17227"/>
                  <a:pt x="3714" y="18181"/>
                </a:cubicBezTo>
                <a:cubicBezTo>
                  <a:pt x="3778" y="19134"/>
                  <a:pt x="1" y="38390"/>
                  <a:pt x="1" y="38390"/>
                </a:cubicBezTo>
                <a:cubicBezTo>
                  <a:pt x="1" y="38390"/>
                  <a:pt x="8113" y="13816"/>
                  <a:pt x="14486" y="6012"/>
                </a:cubicBezTo>
                <a:cubicBezTo>
                  <a:pt x="16783" y="3201"/>
                  <a:pt x="20732" y="902"/>
                  <a:pt x="22866" y="902"/>
                </a:cubicBezTo>
                <a:cubicBezTo>
                  <a:pt x="22880" y="902"/>
                  <a:pt x="22894" y="902"/>
                  <a:pt x="22907" y="902"/>
                </a:cubicBezTo>
                <a:cubicBezTo>
                  <a:pt x="25031" y="931"/>
                  <a:pt x="26988" y="1695"/>
                  <a:pt x="26583" y="3643"/>
                </a:cubicBezTo>
                <a:cubicBezTo>
                  <a:pt x="26177" y="5592"/>
                  <a:pt x="23186" y="21417"/>
                  <a:pt x="23046" y="29816"/>
                </a:cubicBezTo>
                <a:cubicBezTo>
                  <a:pt x="22905" y="38216"/>
                  <a:pt x="22975" y="39418"/>
                  <a:pt x="22975" y="39418"/>
                </a:cubicBezTo>
                <a:cubicBezTo>
                  <a:pt x="22975" y="39418"/>
                  <a:pt x="26639" y="25248"/>
                  <a:pt x="28168" y="22138"/>
                </a:cubicBezTo>
                <a:cubicBezTo>
                  <a:pt x="29699" y="19027"/>
                  <a:pt x="31027" y="16843"/>
                  <a:pt x="31361" y="16049"/>
                </a:cubicBezTo>
                <a:cubicBezTo>
                  <a:pt x="31693" y="15254"/>
                  <a:pt x="27661" y="10874"/>
                  <a:pt x="27661" y="10874"/>
                </a:cubicBezTo>
                <a:lnTo>
                  <a:pt x="27661" y="10874"/>
                </a:lnTo>
                <a:cubicBezTo>
                  <a:pt x="27661" y="10874"/>
                  <a:pt x="30356" y="11544"/>
                  <a:pt x="31625" y="11544"/>
                </a:cubicBezTo>
                <a:cubicBezTo>
                  <a:pt x="31925" y="11544"/>
                  <a:pt x="32145" y="11506"/>
                  <a:pt x="32231" y="11414"/>
                </a:cubicBezTo>
                <a:cubicBezTo>
                  <a:pt x="32696" y="10918"/>
                  <a:pt x="30157" y="4719"/>
                  <a:pt x="29232" y="3458"/>
                </a:cubicBezTo>
                <a:cubicBezTo>
                  <a:pt x="28307" y="2198"/>
                  <a:pt x="27370" y="10"/>
                  <a:pt x="22909" y="1"/>
                </a:cubicBezTo>
                <a:cubicBezTo>
                  <a:pt x="22906" y="1"/>
                  <a:pt x="22904" y="1"/>
                  <a:pt x="2290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9" name="Google Shape;2319;p54"/>
          <p:cNvSpPr/>
          <p:nvPr/>
        </p:nvSpPr>
        <p:spPr>
          <a:xfrm>
            <a:off x="3136917" y="2669975"/>
            <a:ext cx="130903" cy="378899"/>
          </a:xfrm>
          <a:custGeom>
            <a:avLst/>
            <a:gdLst/>
            <a:ahLst/>
            <a:cxnLst/>
            <a:rect l="l" t="t" r="r" b="b"/>
            <a:pathLst>
              <a:path w="7800" h="22577" extrusionOk="0">
                <a:moveTo>
                  <a:pt x="750" y="0"/>
                </a:moveTo>
                <a:cubicBezTo>
                  <a:pt x="673" y="0"/>
                  <a:pt x="606" y="90"/>
                  <a:pt x="678" y="157"/>
                </a:cubicBezTo>
                <a:cubicBezTo>
                  <a:pt x="3116" y="2372"/>
                  <a:pt x="5319" y="4929"/>
                  <a:pt x="7159" y="7660"/>
                </a:cubicBezTo>
                <a:cubicBezTo>
                  <a:pt x="5755" y="10665"/>
                  <a:pt x="1" y="21610"/>
                  <a:pt x="1729" y="22543"/>
                </a:cubicBezTo>
                <a:cubicBezTo>
                  <a:pt x="1771" y="22566"/>
                  <a:pt x="1814" y="22577"/>
                  <a:pt x="1850" y="22577"/>
                </a:cubicBezTo>
                <a:cubicBezTo>
                  <a:pt x="1936" y="22577"/>
                  <a:pt x="1991" y="22518"/>
                  <a:pt x="1942" y="22417"/>
                </a:cubicBezTo>
                <a:cubicBezTo>
                  <a:pt x="1313" y="21093"/>
                  <a:pt x="7800" y="7566"/>
                  <a:pt x="7711" y="7435"/>
                </a:cubicBezTo>
                <a:cubicBezTo>
                  <a:pt x="5773" y="4582"/>
                  <a:pt x="3520" y="2159"/>
                  <a:pt x="813" y="22"/>
                </a:cubicBezTo>
                <a:cubicBezTo>
                  <a:pt x="793" y="7"/>
                  <a:pt x="771" y="0"/>
                  <a:pt x="7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0" name="Google Shape;2320;p54"/>
          <p:cNvSpPr/>
          <p:nvPr/>
        </p:nvSpPr>
        <p:spPr>
          <a:xfrm>
            <a:off x="2557870" y="2471057"/>
            <a:ext cx="151731" cy="352802"/>
          </a:xfrm>
          <a:custGeom>
            <a:avLst/>
            <a:gdLst/>
            <a:ahLst/>
            <a:cxnLst/>
            <a:rect l="l" t="t" r="r" b="b"/>
            <a:pathLst>
              <a:path w="9041" h="21022" extrusionOk="0">
                <a:moveTo>
                  <a:pt x="8846" y="0"/>
                </a:moveTo>
                <a:cubicBezTo>
                  <a:pt x="8799" y="0"/>
                  <a:pt x="8754" y="23"/>
                  <a:pt x="8730" y="77"/>
                </a:cubicBezTo>
                <a:cubicBezTo>
                  <a:pt x="7207" y="3625"/>
                  <a:pt x="5624" y="7130"/>
                  <a:pt x="3987" y="10627"/>
                </a:cubicBezTo>
                <a:cubicBezTo>
                  <a:pt x="2454" y="13905"/>
                  <a:pt x="747" y="17261"/>
                  <a:pt x="24" y="20834"/>
                </a:cubicBezTo>
                <a:cubicBezTo>
                  <a:pt x="0" y="20951"/>
                  <a:pt x="84" y="21021"/>
                  <a:pt x="170" y="21021"/>
                </a:cubicBezTo>
                <a:cubicBezTo>
                  <a:pt x="229" y="21021"/>
                  <a:pt x="289" y="20989"/>
                  <a:pt x="318" y="20915"/>
                </a:cubicBezTo>
                <a:cubicBezTo>
                  <a:pt x="1799" y="17252"/>
                  <a:pt x="3197" y="13584"/>
                  <a:pt x="4885" y="10004"/>
                </a:cubicBezTo>
                <a:cubicBezTo>
                  <a:pt x="6393" y="6805"/>
                  <a:pt x="8000" y="3597"/>
                  <a:pt x="9009" y="195"/>
                </a:cubicBezTo>
                <a:cubicBezTo>
                  <a:pt x="9041" y="88"/>
                  <a:pt x="8939" y="0"/>
                  <a:pt x="88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1" name="Google Shape;2321;p54"/>
          <p:cNvSpPr/>
          <p:nvPr/>
        </p:nvSpPr>
        <p:spPr>
          <a:xfrm>
            <a:off x="2297597" y="2462700"/>
            <a:ext cx="25241" cy="23999"/>
          </a:xfrm>
          <a:custGeom>
            <a:avLst/>
            <a:gdLst/>
            <a:ahLst/>
            <a:cxnLst/>
            <a:rect l="l" t="t" r="r" b="b"/>
            <a:pathLst>
              <a:path w="1504" h="1430" extrusionOk="0">
                <a:moveTo>
                  <a:pt x="745" y="0"/>
                </a:moveTo>
                <a:cubicBezTo>
                  <a:pt x="373" y="0"/>
                  <a:pt x="1" y="303"/>
                  <a:pt x="1" y="715"/>
                </a:cubicBezTo>
                <a:cubicBezTo>
                  <a:pt x="1" y="1127"/>
                  <a:pt x="374" y="1429"/>
                  <a:pt x="745" y="1429"/>
                </a:cubicBezTo>
                <a:cubicBezTo>
                  <a:pt x="916" y="1429"/>
                  <a:pt x="1086" y="1366"/>
                  <a:pt x="1220" y="1221"/>
                </a:cubicBezTo>
                <a:lnTo>
                  <a:pt x="1250" y="1188"/>
                </a:lnTo>
                <a:cubicBezTo>
                  <a:pt x="1504" y="914"/>
                  <a:pt x="1504" y="517"/>
                  <a:pt x="1250" y="242"/>
                </a:cubicBezTo>
                <a:cubicBezTo>
                  <a:pt x="1241" y="231"/>
                  <a:pt x="1231" y="221"/>
                  <a:pt x="1220" y="209"/>
                </a:cubicBezTo>
                <a:cubicBezTo>
                  <a:pt x="1086" y="64"/>
                  <a:pt x="915" y="0"/>
                  <a:pt x="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54"/>
          <p:cNvSpPr/>
          <p:nvPr/>
        </p:nvSpPr>
        <p:spPr>
          <a:xfrm>
            <a:off x="2333091" y="2490088"/>
            <a:ext cx="27507" cy="23932"/>
          </a:xfrm>
          <a:custGeom>
            <a:avLst/>
            <a:gdLst/>
            <a:ahLst/>
            <a:cxnLst/>
            <a:rect l="l" t="t" r="r" b="b"/>
            <a:pathLst>
              <a:path w="1639" h="1426" extrusionOk="0">
                <a:moveTo>
                  <a:pt x="906" y="1"/>
                </a:moveTo>
                <a:cubicBezTo>
                  <a:pt x="848" y="1"/>
                  <a:pt x="789" y="8"/>
                  <a:pt x="730" y="22"/>
                </a:cubicBezTo>
                <a:lnTo>
                  <a:pt x="671" y="35"/>
                </a:lnTo>
                <a:cubicBezTo>
                  <a:pt x="1" y="193"/>
                  <a:pt x="0" y="1233"/>
                  <a:pt x="671" y="1390"/>
                </a:cubicBezTo>
                <a:lnTo>
                  <a:pt x="730" y="1405"/>
                </a:lnTo>
                <a:cubicBezTo>
                  <a:pt x="789" y="1419"/>
                  <a:pt x="848" y="1425"/>
                  <a:pt x="906" y="1425"/>
                </a:cubicBezTo>
                <a:cubicBezTo>
                  <a:pt x="1293" y="1425"/>
                  <a:pt x="1638" y="1128"/>
                  <a:pt x="1638" y="712"/>
                </a:cubicBezTo>
                <a:cubicBezTo>
                  <a:pt x="1638" y="298"/>
                  <a:pt x="1293" y="1"/>
                  <a:pt x="90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3" name="Google Shape;2323;p54"/>
          <p:cNvSpPr/>
          <p:nvPr/>
        </p:nvSpPr>
        <p:spPr>
          <a:xfrm>
            <a:off x="3364884" y="3076453"/>
            <a:ext cx="41402" cy="43752"/>
          </a:xfrm>
          <a:custGeom>
            <a:avLst/>
            <a:gdLst/>
            <a:ahLst/>
            <a:cxnLst/>
            <a:rect l="l" t="t" r="r" b="b"/>
            <a:pathLst>
              <a:path w="2467" h="2607" extrusionOk="0">
                <a:moveTo>
                  <a:pt x="2433" y="1"/>
                </a:moveTo>
                <a:cubicBezTo>
                  <a:pt x="2427" y="1"/>
                  <a:pt x="2417" y="10"/>
                  <a:pt x="2403" y="30"/>
                </a:cubicBezTo>
                <a:cubicBezTo>
                  <a:pt x="2125" y="426"/>
                  <a:pt x="1593" y="1738"/>
                  <a:pt x="1111" y="2165"/>
                </a:cubicBezTo>
                <a:cubicBezTo>
                  <a:pt x="863" y="2385"/>
                  <a:pt x="409" y="2442"/>
                  <a:pt x="112" y="2464"/>
                </a:cubicBezTo>
                <a:cubicBezTo>
                  <a:pt x="0" y="2474"/>
                  <a:pt x="36" y="2591"/>
                  <a:pt x="154" y="2598"/>
                </a:cubicBezTo>
                <a:cubicBezTo>
                  <a:pt x="237" y="2603"/>
                  <a:pt x="319" y="2607"/>
                  <a:pt x="399" y="2607"/>
                </a:cubicBezTo>
                <a:cubicBezTo>
                  <a:pt x="828" y="2607"/>
                  <a:pt x="1204" y="2510"/>
                  <a:pt x="1455" y="2137"/>
                </a:cubicBezTo>
                <a:cubicBezTo>
                  <a:pt x="1831" y="1577"/>
                  <a:pt x="2205" y="900"/>
                  <a:pt x="2391" y="306"/>
                </a:cubicBezTo>
                <a:cubicBezTo>
                  <a:pt x="2421" y="208"/>
                  <a:pt x="2466" y="1"/>
                  <a:pt x="24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4" name="Google Shape;2324;p54"/>
          <p:cNvSpPr/>
          <p:nvPr/>
        </p:nvSpPr>
        <p:spPr>
          <a:xfrm>
            <a:off x="3347297" y="3075295"/>
            <a:ext cx="27691" cy="21498"/>
          </a:xfrm>
          <a:custGeom>
            <a:avLst/>
            <a:gdLst/>
            <a:ahLst/>
            <a:cxnLst/>
            <a:rect l="l" t="t" r="r" b="b"/>
            <a:pathLst>
              <a:path w="1650" h="1281" extrusionOk="0">
                <a:moveTo>
                  <a:pt x="825" y="0"/>
                </a:moveTo>
                <a:cubicBezTo>
                  <a:pt x="2" y="0"/>
                  <a:pt x="0" y="1280"/>
                  <a:pt x="825" y="1280"/>
                </a:cubicBezTo>
                <a:cubicBezTo>
                  <a:pt x="1649" y="1280"/>
                  <a:pt x="1649" y="0"/>
                  <a:pt x="8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54"/>
          <p:cNvSpPr/>
          <p:nvPr/>
        </p:nvSpPr>
        <p:spPr>
          <a:xfrm>
            <a:off x="3365119" y="3040187"/>
            <a:ext cx="29067" cy="22556"/>
          </a:xfrm>
          <a:custGeom>
            <a:avLst/>
            <a:gdLst/>
            <a:ahLst/>
            <a:cxnLst/>
            <a:rect l="l" t="t" r="r" b="b"/>
            <a:pathLst>
              <a:path w="1732" h="1344" extrusionOk="0">
                <a:moveTo>
                  <a:pt x="867" y="0"/>
                </a:moveTo>
                <a:cubicBezTo>
                  <a:pt x="2" y="0"/>
                  <a:pt x="1" y="1344"/>
                  <a:pt x="867" y="1344"/>
                </a:cubicBezTo>
                <a:cubicBezTo>
                  <a:pt x="1732" y="1344"/>
                  <a:pt x="1732" y="0"/>
                  <a:pt x="8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p54"/>
          <p:cNvSpPr/>
          <p:nvPr/>
        </p:nvSpPr>
        <p:spPr>
          <a:xfrm>
            <a:off x="2692814" y="1865410"/>
            <a:ext cx="363811" cy="515995"/>
          </a:xfrm>
          <a:custGeom>
            <a:avLst/>
            <a:gdLst/>
            <a:ahLst/>
            <a:cxnLst/>
            <a:rect l="l" t="t" r="r" b="b"/>
            <a:pathLst>
              <a:path w="21678" h="30746" extrusionOk="0">
                <a:moveTo>
                  <a:pt x="10833" y="0"/>
                </a:moveTo>
                <a:cubicBezTo>
                  <a:pt x="8076" y="0"/>
                  <a:pt x="5369" y="571"/>
                  <a:pt x="3769" y="1985"/>
                </a:cubicBezTo>
                <a:cubicBezTo>
                  <a:pt x="2582" y="3033"/>
                  <a:pt x="1645" y="4980"/>
                  <a:pt x="1004" y="7229"/>
                </a:cubicBezTo>
                <a:cubicBezTo>
                  <a:pt x="370" y="9472"/>
                  <a:pt x="23" y="12017"/>
                  <a:pt x="9" y="14252"/>
                </a:cubicBezTo>
                <a:lnTo>
                  <a:pt x="9" y="14288"/>
                </a:lnTo>
                <a:cubicBezTo>
                  <a:pt x="1" y="15947"/>
                  <a:pt x="214" y="17422"/>
                  <a:pt x="539" y="18515"/>
                </a:cubicBezTo>
                <a:cubicBezTo>
                  <a:pt x="1722" y="22496"/>
                  <a:pt x="6169" y="24138"/>
                  <a:pt x="9652" y="24138"/>
                </a:cubicBezTo>
                <a:cubicBezTo>
                  <a:pt x="9904" y="24138"/>
                  <a:pt x="10152" y="24129"/>
                  <a:pt x="10392" y="24112"/>
                </a:cubicBezTo>
                <a:cubicBezTo>
                  <a:pt x="10408" y="24112"/>
                  <a:pt x="10422" y="24134"/>
                  <a:pt x="10429" y="24171"/>
                </a:cubicBezTo>
                <a:cubicBezTo>
                  <a:pt x="10518" y="24429"/>
                  <a:pt x="10532" y="25410"/>
                  <a:pt x="10599" y="25823"/>
                </a:cubicBezTo>
                <a:cubicBezTo>
                  <a:pt x="10629" y="26000"/>
                  <a:pt x="10503" y="26414"/>
                  <a:pt x="10363" y="26922"/>
                </a:cubicBezTo>
                <a:cubicBezTo>
                  <a:pt x="9957" y="28409"/>
                  <a:pt x="9401" y="30745"/>
                  <a:pt x="11974" y="30745"/>
                </a:cubicBezTo>
                <a:cubicBezTo>
                  <a:pt x="12070" y="30745"/>
                  <a:pt x="12169" y="30742"/>
                  <a:pt x="12274" y="30735"/>
                </a:cubicBezTo>
                <a:cubicBezTo>
                  <a:pt x="14560" y="30587"/>
                  <a:pt x="19339" y="26803"/>
                  <a:pt x="19552" y="25889"/>
                </a:cubicBezTo>
                <a:cubicBezTo>
                  <a:pt x="19870" y="24488"/>
                  <a:pt x="19996" y="19959"/>
                  <a:pt x="20165" y="17540"/>
                </a:cubicBezTo>
                <a:cubicBezTo>
                  <a:pt x="20180" y="17416"/>
                  <a:pt x="20180" y="17296"/>
                  <a:pt x="20187" y="17187"/>
                </a:cubicBezTo>
                <a:cubicBezTo>
                  <a:pt x="20203" y="17016"/>
                  <a:pt x="20224" y="16869"/>
                  <a:pt x="20232" y="16729"/>
                </a:cubicBezTo>
                <a:cubicBezTo>
                  <a:pt x="20600" y="13202"/>
                  <a:pt x="21677" y="4567"/>
                  <a:pt x="19672" y="2435"/>
                </a:cubicBezTo>
                <a:cubicBezTo>
                  <a:pt x="18351" y="1034"/>
                  <a:pt x="14546" y="0"/>
                  <a:pt x="108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7" name="Google Shape;2327;p54"/>
          <p:cNvSpPr/>
          <p:nvPr/>
        </p:nvSpPr>
        <p:spPr>
          <a:xfrm>
            <a:off x="2716426" y="2054410"/>
            <a:ext cx="19401" cy="24419"/>
          </a:xfrm>
          <a:custGeom>
            <a:avLst/>
            <a:gdLst/>
            <a:ahLst/>
            <a:cxnLst/>
            <a:rect l="l" t="t" r="r" b="b"/>
            <a:pathLst>
              <a:path w="1156" h="1455" extrusionOk="0">
                <a:moveTo>
                  <a:pt x="565" y="1"/>
                </a:moveTo>
                <a:cubicBezTo>
                  <a:pt x="558" y="1"/>
                  <a:pt x="552" y="1"/>
                  <a:pt x="546" y="1"/>
                </a:cubicBezTo>
                <a:cubicBezTo>
                  <a:pt x="237" y="16"/>
                  <a:pt x="0" y="352"/>
                  <a:pt x="19" y="752"/>
                </a:cubicBezTo>
                <a:cubicBezTo>
                  <a:pt x="37" y="1145"/>
                  <a:pt x="290" y="1454"/>
                  <a:pt x="590" y="1454"/>
                </a:cubicBezTo>
                <a:cubicBezTo>
                  <a:pt x="596" y="1454"/>
                  <a:pt x="603" y="1454"/>
                  <a:pt x="610" y="1454"/>
                </a:cubicBezTo>
                <a:cubicBezTo>
                  <a:pt x="919" y="1441"/>
                  <a:pt x="1156" y="1104"/>
                  <a:pt x="1137" y="703"/>
                </a:cubicBezTo>
                <a:cubicBezTo>
                  <a:pt x="1121" y="310"/>
                  <a:pt x="867" y="1"/>
                  <a:pt x="56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54"/>
          <p:cNvSpPr/>
          <p:nvPr/>
        </p:nvSpPr>
        <p:spPr>
          <a:xfrm>
            <a:off x="2829067" y="2061458"/>
            <a:ext cx="19384" cy="24419"/>
          </a:xfrm>
          <a:custGeom>
            <a:avLst/>
            <a:gdLst/>
            <a:ahLst/>
            <a:cxnLst/>
            <a:rect l="l" t="t" r="r" b="b"/>
            <a:pathLst>
              <a:path w="1155" h="1455" extrusionOk="0">
                <a:moveTo>
                  <a:pt x="564" y="1"/>
                </a:moveTo>
                <a:cubicBezTo>
                  <a:pt x="557" y="1"/>
                  <a:pt x="551" y="1"/>
                  <a:pt x="545" y="1"/>
                </a:cubicBezTo>
                <a:cubicBezTo>
                  <a:pt x="236" y="14"/>
                  <a:pt x="1" y="351"/>
                  <a:pt x="18" y="752"/>
                </a:cubicBezTo>
                <a:cubicBezTo>
                  <a:pt x="35" y="1145"/>
                  <a:pt x="290" y="1454"/>
                  <a:pt x="590" y="1454"/>
                </a:cubicBezTo>
                <a:cubicBezTo>
                  <a:pt x="597" y="1454"/>
                  <a:pt x="603" y="1454"/>
                  <a:pt x="609" y="1454"/>
                </a:cubicBezTo>
                <a:cubicBezTo>
                  <a:pt x="918" y="1441"/>
                  <a:pt x="1155" y="1104"/>
                  <a:pt x="1136" y="703"/>
                </a:cubicBezTo>
                <a:cubicBezTo>
                  <a:pt x="1120" y="310"/>
                  <a:pt x="865" y="1"/>
                  <a:pt x="56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54"/>
          <p:cNvSpPr/>
          <p:nvPr/>
        </p:nvSpPr>
        <p:spPr>
          <a:xfrm>
            <a:off x="2706693" y="1995236"/>
            <a:ext cx="49038" cy="23747"/>
          </a:xfrm>
          <a:custGeom>
            <a:avLst/>
            <a:gdLst/>
            <a:ahLst/>
            <a:cxnLst/>
            <a:rect l="l" t="t" r="r" b="b"/>
            <a:pathLst>
              <a:path w="2922" h="1415" extrusionOk="0">
                <a:moveTo>
                  <a:pt x="1674" y="1"/>
                </a:moveTo>
                <a:cubicBezTo>
                  <a:pt x="1583" y="1"/>
                  <a:pt x="1489" y="5"/>
                  <a:pt x="1394" y="14"/>
                </a:cubicBezTo>
                <a:cubicBezTo>
                  <a:pt x="608" y="90"/>
                  <a:pt x="1" y="463"/>
                  <a:pt x="37" y="845"/>
                </a:cubicBezTo>
                <a:cubicBezTo>
                  <a:pt x="70" y="1182"/>
                  <a:pt x="589" y="1415"/>
                  <a:pt x="1248" y="1415"/>
                </a:cubicBezTo>
                <a:cubicBezTo>
                  <a:pt x="1339" y="1415"/>
                  <a:pt x="1432" y="1410"/>
                  <a:pt x="1528" y="1401"/>
                </a:cubicBezTo>
                <a:cubicBezTo>
                  <a:pt x="2314" y="1325"/>
                  <a:pt x="2921" y="954"/>
                  <a:pt x="2883" y="570"/>
                </a:cubicBezTo>
                <a:cubicBezTo>
                  <a:pt x="2851" y="233"/>
                  <a:pt x="2332" y="1"/>
                  <a:pt x="16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54"/>
          <p:cNvSpPr/>
          <p:nvPr/>
        </p:nvSpPr>
        <p:spPr>
          <a:xfrm>
            <a:off x="2820642" y="2000187"/>
            <a:ext cx="49727" cy="25862"/>
          </a:xfrm>
          <a:custGeom>
            <a:avLst/>
            <a:gdLst/>
            <a:ahLst/>
            <a:cxnLst/>
            <a:rect l="l" t="t" r="r" b="b"/>
            <a:pathLst>
              <a:path w="2963" h="1541" extrusionOk="0">
                <a:moveTo>
                  <a:pt x="971" y="0"/>
                </a:moveTo>
                <a:cubicBezTo>
                  <a:pt x="516" y="0"/>
                  <a:pt x="169" y="143"/>
                  <a:pt x="101" y="397"/>
                </a:cubicBezTo>
                <a:cubicBezTo>
                  <a:pt x="0" y="769"/>
                  <a:pt x="537" y="1237"/>
                  <a:pt x="1299" y="1444"/>
                </a:cubicBezTo>
                <a:cubicBezTo>
                  <a:pt x="1542" y="1509"/>
                  <a:pt x="1778" y="1541"/>
                  <a:pt x="1991" y="1541"/>
                </a:cubicBezTo>
                <a:cubicBezTo>
                  <a:pt x="2446" y="1541"/>
                  <a:pt x="2793" y="1397"/>
                  <a:pt x="2862" y="1144"/>
                </a:cubicBezTo>
                <a:cubicBezTo>
                  <a:pt x="2962" y="772"/>
                  <a:pt x="2425" y="304"/>
                  <a:pt x="1663" y="97"/>
                </a:cubicBezTo>
                <a:cubicBezTo>
                  <a:pt x="1420" y="31"/>
                  <a:pt x="1184" y="0"/>
                  <a:pt x="9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54"/>
          <p:cNvSpPr/>
          <p:nvPr/>
        </p:nvSpPr>
        <p:spPr>
          <a:xfrm>
            <a:off x="2743546" y="2013545"/>
            <a:ext cx="36586" cy="103431"/>
          </a:xfrm>
          <a:custGeom>
            <a:avLst/>
            <a:gdLst/>
            <a:ahLst/>
            <a:cxnLst/>
            <a:rect l="l" t="t" r="r" b="b"/>
            <a:pathLst>
              <a:path w="2180" h="6163" extrusionOk="0">
                <a:moveTo>
                  <a:pt x="1424" y="0"/>
                </a:moveTo>
                <a:cubicBezTo>
                  <a:pt x="1390" y="0"/>
                  <a:pt x="1356" y="20"/>
                  <a:pt x="1343" y="64"/>
                </a:cubicBezTo>
                <a:cubicBezTo>
                  <a:pt x="864" y="1683"/>
                  <a:pt x="0" y="6036"/>
                  <a:pt x="796" y="6151"/>
                </a:cubicBezTo>
                <a:cubicBezTo>
                  <a:pt x="851" y="6159"/>
                  <a:pt x="907" y="6163"/>
                  <a:pt x="964" y="6163"/>
                </a:cubicBezTo>
                <a:cubicBezTo>
                  <a:pt x="1372" y="6163"/>
                  <a:pt x="1807" y="5969"/>
                  <a:pt x="2066" y="5752"/>
                </a:cubicBezTo>
                <a:cubicBezTo>
                  <a:pt x="2180" y="5657"/>
                  <a:pt x="2112" y="5497"/>
                  <a:pt x="1991" y="5497"/>
                </a:cubicBezTo>
                <a:cubicBezTo>
                  <a:pt x="1967" y="5497"/>
                  <a:pt x="1941" y="5503"/>
                  <a:pt x="1914" y="5518"/>
                </a:cubicBezTo>
                <a:cubicBezTo>
                  <a:pt x="1766" y="5595"/>
                  <a:pt x="1453" y="5761"/>
                  <a:pt x="1202" y="5761"/>
                </a:cubicBezTo>
                <a:cubicBezTo>
                  <a:pt x="1099" y="5761"/>
                  <a:pt x="1006" y="5732"/>
                  <a:pt x="940" y="5658"/>
                </a:cubicBezTo>
                <a:cubicBezTo>
                  <a:pt x="662" y="5341"/>
                  <a:pt x="1374" y="1127"/>
                  <a:pt x="1511" y="103"/>
                </a:cubicBezTo>
                <a:cubicBezTo>
                  <a:pt x="1520" y="39"/>
                  <a:pt x="1472" y="0"/>
                  <a:pt x="142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54"/>
          <p:cNvSpPr/>
          <p:nvPr/>
        </p:nvSpPr>
        <p:spPr>
          <a:xfrm>
            <a:off x="2692814" y="2064344"/>
            <a:ext cx="339460" cy="206290"/>
          </a:xfrm>
          <a:custGeom>
            <a:avLst/>
            <a:gdLst/>
            <a:ahLst/>
            <a:cxnLst/>
            <a:rect l="l" t="t" r="r" b="b"/>
            <a:pathLst>
              <a:path w="20227" h="12292" extrusionOk="0">
                <a:moveTo>
                  <a:pt x="7417" y="3835"/>
                </a:moveTo>
                <a:cubicBezTo>
                  <a:pt x="7796" y="3835"/>
                  <a:pt x="8124" y="3878"/>
                  <a:pt x="8334" y="3970"/>
                </a:cubicBezTo>
                <a:cubicBezTo>
                  <a:pt x="8808" y="4179"/>
                  <a:pt x="9669" y="6094"/>
                  <a:pt x="9103" y="6856"/>
                </a:cubicBezTo>
                <a:cubicBezTo>
                  <a:pt x="8547" y="7606"/>
                  <a:pt x="7377" y="7897"/>
                  <a:pt x="6412" y="7897"/>
                </a:cubicBezTo>
                <a:cubicBezTo>
                  <a:pt x="5771" y="7897"/>
                  <a:pt x="5220" y="7769"/>
                  <a:pt x="4999" y="7561"/>
                </a:cubicBezTo>
                <a:cubicBezTo>
                  <a:pt x="4444" y="7031"/>
                  <a:pt x="4165" y="5446"/>
                  <a:pt x="4540" y="4729"/>
                </a:cubicBezTo>
                <a:cubicBezTo>
                  <a:pt x="4817" y="4190"/>
                  <a:pt x="6325" y="3835"/>
                  <a:pt x="7417" y="3835"/>
                </a:cubicBezTo>
                <a:close/>
                <a:moveTo>
                  <a:pt x="16898" y="1"/>
                </a:moveTo>
                <a:cubicBezTo>
                  <a:pt x="16898" y="1"/>
                  <a:pt x="14918" y="2845"/>
                  <a:pt x="11723" y="3522"/>
                </a:cubicBezTo>
                <a:cubicBezTo>
                  <a:pt x="11000" y="3676"/>
                  <a:pt x="10411" y="3738"/>
                  <a:pt x="9916" y="3738"/>
                </a:cubicBezTo>
                <a:cubicBezTo>
                  <a:pt x="8293" y="3738"/>
                  <a:pt x="7695" y="3070"/>
                  <a:pt x="6754" y="2826"/>
                </a:cubicBezTo>
                <a:cubicBezTo>
                  <a:pt x="6682" y="2807"/>
                  <a:pt x="6594" y="2798"/>
                  <a:pt x="6496" y="2798"/>
                </a:cubicBezTo>
                <a:cubicBezTo>
                  <a:pt x="6055" y="2798"/>
                  <a:pt x="5411" y="2972"/>
                  <a:pt x="5138" y="3163"/>
                </a:cubicBezTo>
                <a:cubicBezTo>
                  <a:pt x="4706" y="3466"/>
                  <a:pt x="4139" y="4456"/>
                  <a:pt x="2868" y="4456"/>
                </a:cubicBezTo>
                <a:cubicBezTo>
                  <a:pt x="2785" y="4456"/>
                  <a:pt x="2698" y="4452"/>
                  <a:pt x="2608" y="4443"/>
                </a:cubicBezTo>
                <a:cubicBezTo>
                  <a:pt x="872" y="4267"/>
                  <a:pt x="17" y="2987"/>
                  <a:pt x="13" y="2396"/>
                </a:cubicBezTo>
                <a:lnTo>
                  <a:pt x="11" y="2436"/>
                </a:lnTo>
                <a:cubicBezTo>
                  <a:pt x="1" y="4093"/>
                  <a:pt x="170" y="5580"/>
                  <a:pt x="539" y="6655"/>
                </a:cubicBezTo>
                <a:cubicBezTo>
                  <a:pt x="1906" y="10701"/>
                  <a:pt x="5844" y="12029"/>
                  <a:pt x="8971" y="12259"/>
                </a:cubicBezTo>
                <a:cubicBezTo>
                  <a:pt x="9267" y="12281"/>
                  <a:pt x="9559" y="12292"/>
                  <a:pt x="9848" y="12292"/>
                </a:cubicBezTo>
                <a:cubicBezTo>
                  <a:pt x="14744" y="12292"/>
                  <a:pt x="18632" y="9269"/>
                  <a:pt x="20078" y="7189"/>
                </a:cubicBezTo>
                <a:cubicBezTo>
                  <a:pt x="20078" y="7189"/>
                  <a:pt x="20226" y="5169"/>
                  <a:pt x="20207" y="5142"/>
                </a:cubicBezTo>
                <a:cubicBezTo>
                  <a:pt x="19524" y="4235"/>
                  <a:pt x="19203" y="247"/>
                  <a:pt x="19203" y="247"/>
                </a:cubicBezTo>
                <a:lnTo>
                  <a:pt x="1689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3" name="Google Shape;2333;p54"/>
          <p:cNvSpPr/>
          <p:nvPr/>
        </p:nvSpPr>
        <p:spPr>
          <a:xfrm>
            <a:off x="2696724" y="1844450"/>
            <a:ext cx="384739" cy="257074"/>
          </a:xfrm>
          <a:custGeom>
            <a:avLst/>
            <a:gdLst/>
            <a:ahLst/>
            <a:cxnLst/>
            <a:rect l="l" t="t" r="r" b="b"/>
            <a:pathLst>
              <a:path w="22925" h="15318" extrusionOk="0">
                <a:moveTo>
                  <a:pt x="8528" y="0"/>
                </a:moveTo>
                <a:cubicBezTo>
                  <a:pt x="6948" y="0"/>
                  <a:pt x="5490" y="191"/>
                  <a:pt x="4381" y="653"/>
                </a:cubicBezTo>
                <a:cubicBezTo>
                  <a:pt x="795" y="2147"/>
                  <a:pt x="1" y="5535"/>
                  <a:pt x="470" y="6157"/>
                </a:cubicBezTo>
                <a:cubicBezTo>
                  <a:pt x="653" y="6399"/>
                  <a:pt x="842" y="6494"/>
                  <a:pt x="1028" y="6494"/>
                </a:cubicBezTo>
                <a:cubicBezTo>
                  <a:pt x="1732" y="6494"/>
                  <a:pt x="2382" y="5122"/>
                  <a:pt x="2382" y="5122"/>
                </a:cubicBezTo>
                <a:cubicBezTo>
                  <a:pt x="2612" y="6306"/>
                  <a:pt x="4779" y="8324"/>
                  <a:pt x="6422" y="8324"/>
                </a:cubicBezTo>
                <a:cubicBezTo>
                  <a:pt x="8065" y="8324"/>
                  <a:pt x="6921" y="5685"/>
                  <a:pt x="6921" y="5684"/>
                </a:cubicBezTo>
                <a:lnTo>
                  <a:pt x="6921" y="5684"/>
                </a:lnTo>
                <a:cubicBezTo>
                  <a:pt x="7818" y="7577"/>
                  <a:pt x="11281" y="9682"/>
                  <a:pt x="13023" y="9693"/>
                </a:cubicBezTo>
                <a:cubicBezTo>
                  <a:pt x="13027" y="9693"/>
                  <a:pt x="13030" y="9693"/>
                  <a:pt x="13034" y="9693"/>
                </a:cubicBezTo>
                <a:cubicBezTo>
                  <a:pt x="14437" y="9693"/>
                  <a:pt x="14723" y="7947"/>
                  <a:pt x="14780" y="7282"/>
                </a:cubicBezTo>
                <a:lnTo>
                  <a:pt x="14780" y="7282"/>
                </a:lnTo>
                <a:cubicBezTo>
                  <a:pt x="14676" y="10248"/>
                  <a:pt x="16857" y="13360"/>
                  <a:pt x="17620" y="13545"/>
                </a:cubicBezTo>
                <a:cubicBezTo>
                  <a:pt x="17620" y="13545"/>
                  <a:pt x="17794" y="15318"/>
                  <a:pt x="18680" y="15318"/>
                </a:cubicBezTo>
                <a:cubicBezTo>
                  <a:pt x="19012" y="15318"/>
                  <a:pt x="19444" y="15069"/>
                  <a:pt x="20004" y="14386"/>
                </a:cubicBezTo>
                <a:cubicBezTo>
                  <a:pt x="22924" y="10821"/>
                  <a:pt x="21151" y="4323"/>
                  <a:pt x="21151" y="4323"/>
                </a:cubicBezTo>
                <a:cubicBezTo>
                  <a:pt x="21151" y="4323"/>
                  <a:pt x="22240" y="4124"/>
                  <a:pt x="22214" y="3394"/>
                </a:cubicBezTo>
                <a:cubicBezTo>
                  <a:pt x="22187" y="2662"/>
                  <a:pt x="20186" y="2647"/>
                  <a:pt x="20015" y="2647"/>
                </a:cubicBezTo>
                <a:cubicBezTo>
                  <a:pt x="20008" y="2647"/>
                  <a:pt x="20004" y="2647"/>
                  <a:pt x="20004" y="2647"/>
                </a:cubicBezTo>
                <a:cubicBezTo>
                  <a:pt x="20004" y="2647"/>
                  <a:pt x="19681" y="496"/>
                  <a:pt x="18981" y="496"/>
                </a:cubicBezTo>
                <a:cubicBezTo>
                  <a:pt x="18958" y="496"/>
                  <a:pt x="18934" y="499"/>
                  <a:pt x="18910" y="504"/>
                </a:cubicBezTo>
                <a:cubicBezTo>
                  <a:pt x="18304" y="628"/>
                  <a:pt x="18478" y="1948"/>
                  <a:pt x="18478" y="1948"/>
                </a:cubicBezTo>
                <a:cubicBezTo>
                  <a:pt x="16207" y="950"/>
                  <a:pt x="12059" y="0"/>
                  <a:pt x="85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4" name="Google Shape;2334;p54"/>
          <p:cNvSpPr/>
          <p:nvPr/>
        </p:nvSpPr>
        <p:spPr>
          <a:xfrm>
            <a:off x="2992406" y="2054561"/>
            <a:ext cx="105948" cy="96113"/>
          </a:xfrm>
          <a:custGeom>
            <a:avLst/>
            <a:gdLst/>
            <a:ahLst/>
            <a:cxnLst/>
            <a:rect l="l" t="t" r="r" b="b"/>
            <a:pathLst>
              <a:path w="6313" h="5727" extrusionOk="0">
                <a:moveTo>
                  <a:pt x="2484" y="1"/>
                </a:moveTo>
                <a:cubicBezTo>
                  <a:pt x="935" y="1"/>
                  <a:pt x="1" y="1025"/>
                  <a:pt x="1" y="1025"/>
                </a:cubicBezTo>
                <a:lnTo>
                  <a:pt x="414" y="5352"/>
                </a:lnTo>
                <a:cubicBezTo>
                  <a:pt x="414" y="5352"/>
                  <a:pt x="1276" y="5726"/>
                  <a:pt x="2253" y="5726"/>
                </a:cubicBezTo>
                <a:cubicBezTo>
                  <a:pt x="2605" y="5726"/>
                  <a:pt x="2972" y="5678"/>
                  <a:pt x="3319" y="5545"/>
                </a:cubicBezTo>
                <a:cubicBezTo>
                  <a:pt x="6313" y="4402"/>
                  <a:pt x="5615" y="589"/>
                  <a:pt x="3256" y="84"/>
                </a:cubicBezTo>
                <a:cubicBezTo>
                  <a:pt x="2985" y="26"/>
                  <a:pt x="2727" y="1"/>
                  <a:pt x="248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54"/>
          <p:cNvSpPr/>
          <p:nvPr/>
        </p:nvSpPr>
        <p:spPr>
          <a:xfrm>
            <a:off x="3013485" y="2074951"/>
            <a:ext cx="46085" cy="59192"/>
          </a:xfrm>
          <a:custGeom>
            <a:avLst/>
            <a:gdLst/>
            <a:ahLst/>
            <a:cxnLst/>
            <a:rect l="l" t="t" r="r" b="b"/>
            <a:pathLst>
              <a:path w="2746" h="3527" extrusionOk="0">
                <a:moveTo>
                  <a:pt x="2161" y="1"/>
                </a:moveTo>
                <a:cubicBezTo>
                  <a:pt x="803" y="10"/>
                  <a:pt x="1" y="1515"/>
                  <a:pt x="36" y="2712"/>
                </a:cubicBezTo>
                <a:cubicBezTo>
                  <a:pt x="52" y="3227"/>
                  <a:pt x="168" y="3527"/>
                  <a:pt x="314" y="3527"/>
                </a:cubicBezTo>
                <a:cubicBezTo>
                  <a:pt x="375" y="3527"/>
                  <a:pt x="442" y="3473"/>
                  <a:pt x="509" y="3359"/>
                </a:cubicBezTo>
                <a:cubicBezTo>
                  <a:pt x="743" y="2958"/>
                  <a:pt x="1321" y="2688"/>
                  <a:pt x="1883" y="2688"/>
                </a:cubicBezTo>
                <a:cubicBezTo>
                  <a:pt x="2170" y="2688"/>
                  <a:pt x="2454" y="2759"/>
                  <a:pt x="2684" y="2918"/>
                </a:cubicBezTo>
                <a:cubicBezTo>
                  <a:pt x="2691" y="2923"/>
                  <a:pt x="2697" y="2925"/>
                  <a:pt x="2704" y="2925"/>
                </a:cubicBezTo>
                <a:cubicBezTo>
                  <a:pt x="2726" y="2925"/>
                  <a:pt x="2746" y="2899"/>
                  <a:pt x="2732" y="2875"/>
                </a:cubicBezTo>
                <a:cubicBezTo>
                  <a:pt x="2484" y="2434"/>
                  <a:pt x="2059" y="2263"/>
                  <a:pt x="1609" y="2263"/>
                </a:cubicBezTo>
                <a:cubicBezTo>
                  <a:pt x="1252" y="2263"/>
                  <a:pt x="879" y="2371"/>
                  <a:pt x="569" y="2538"/>
                </a:cubicBezTo>
                <a:cubicBezTo>
                  <a:pt x="696" y="1689"/>
                  <a:pt x="1110" y="395"/>
                  <a:pt x="2187" y="109"/>
                </a:cubicBezTo>
                <a:cubicBezTo>
                  <a:pt x="2254" y="92"/>
                  <a:pt x="2220" y="1"/>
                  <a:pt x="2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6" name="Google Shape;2336;p54"/>
          <p:cNvSpPr/>
          <p:nvPr/>
        </p:nvSpPr>
        <p:spPr>
          <a:xfrm>
            <a:off x="2841654" y="2379998"/>
            <a:ext cx="80254" cy="67785"/>
          </a:xfrm>
          <a:custGeom>
            <a:avLst/>
            <a:gdLst/>
            <a:ahLst/>
            <a:cxnLst/>
            <a:rect l="l" t="t" r="r" b="b"/>
            <a:pathLst>
              <a:path w="4782" h="4039" extrusionOk="0">
                <a:moveTo>
                  <a:pt x="2351" y="1"/>
                </a:moveTo>
                <a:cubicBezTo>
                  <a:pt x="2034" y="1"/>
                  <a:pt x="1767" y="18"/>
                  <a:pt x="1644" y="68"/>
                </a:cubicBezTo>
                <a:cubicBezTo>
                  <a:pt x="1296" y="212"/>
                  <a:pt x="249" y="1781"/>
                  <a:pt x="125" y="1981"/>
                </a:cubicBezTo>
                <a:cubicBezTo>
                  <a:pt x="0" y="2180"/>
                  <a:pt x="423" y="3699"/>
                  <a:pt x="598" y="3848"/>
                </a:cubicBezTo>
                <a:cubicBezTo>
                  <a:pt x="723" y="3957"/>
                  <a:pt x="1763" y="4038"/>
                  <a:pt x="2411" y="4038"/>
                </a:cubicBezTo>
                <a:cubicBezTo>
                  <a:pt x="2665" y="4038"/>
                  <a:pt x="2858" y="4026"/>
                  <a:pt x="2914" y="3997"/>
                </a:cubicBezTo>
                <a:cubicBezTo>
                  <a:pt x="3113" y="3898"/>
                  <a:pt x="4334" y="2681"/>
                  <a:pt x="4557" y="2019"/>
                </a:cubicBezTo>
                <a:cubicBezTo>
                  <a:pt x="4781" y="1357"/>
                  <a:pt x="3984" y="68"/>
                  <a:pt x="3984" y="68"/>
                </a:cubicBezTo>
                <a:cubicBezTo>
                  <a:pt x="3678" y="58"/>
                  <a:pt x="2933" y="1"/>
                  <a:pt x="23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7" name="Google Shape;2337;p54"/>
          <p:cNvSpPr/>
          <p:nvPr/>
        </p:nvSpPr>
        <p:spPr>
          <a:xfrm>
            <a:off x="2756803" y="2444575"/>
            <a:ext cx="133740" cy="455880"/>
          </a:xfrm>
          <a:custGeom>
            <a:avLst/>
            <a:gdLst/>
            <a:ahLst/>
            <a:cxnLst/>
            <a:rect l="l" t="t" r="r" b="b"/>
            <a:pathLst>
              <a:path w="7969" h="27164" extrusionOk="0">
                <a:moveTo>
                  <a:pt x="5653" y="0"/>
                </a:moveTo>
                <a:cubicBezTo>
                  <a:pt x="5653" y="0"/>
                  <a:pt x="1395" y="11009"/>
                  <a:pt x="698" y="12802"/>
                </a:cubicBezTo>
                <a:cubicBezTo>
                  <a:pt x="1" y="14596"/>
                  <a:pt x="398" y="26650"/>
                  <a:pt x="996" y="27149"/>
                </a:cubicBezTo>
                <a:cubicBezTo>
                  <a:pt x="1008" y="27159"/>
                  <a:pt x="1022" y="27163"/>
                  <a:pt x="1037" y="27163"/>
                </a:cubicBezTo>
                <a:cubicBezTo>
                  <a:pt x="1810" y="27163"/>
                  <a:pt x="7126" y="15322"/>
                  <a:pt x="7321" y="14296"/>
                </a:cubicBezTo>
                <a:cubicBezTo>
                  <a:pt x="7521" y="13251"/>
                  <a:pt x="7969" y="149"/>
                  <a:pt x="7969" y="149"/>
                </a:cubicBezTo>
                <a:lnTo>
                  <a:pt x="565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8" name="Google Shape;2338;p54"/>
          <p:cNvSpPr/>
          <p:nvPr/>
        </p:nvSpPr>
        <p:spPr>
          <a:xfrm>
            <a:off x="2827003" y="2307315"/>
            <a:ext cx="57681" cy="137281"/>
          </a:xfrm>
          <a:custGeom>
            <a:avLst/>
            <a:gdLst/>
            <a:ahLst/>
            <a:cxnLst/>
            <a:rect l="l" t="t" r="r" b="b"/>
            <a:pathLst>
              <a:path w="3437" h="8180" extrusionOk="0">
                <a:moveTo>
                  <a:pt x="2548" y="0"/>
                </a:moveTo>
                <a:cubicBezTo>
                  <a:pt x="2548" y="1"/>
                  <a:pt x="898" y="1372"/>
                  <a:pt x="483" y="2269"/>
                </a:cubicBezTo>
                <a:cubicBezTo>
                  <a:pt x="305" y="2653"/>
                  <a:pt x="1" y="6884"/>
                  <a:pt x="400" y="8179"/>
                </a:cubicBezTo>
                <a:cubicBezTo>
                  <a:pt x="400" y="8179"/>
                  <a:pt x="1910" y="4957"/>
                  <a:pt x="3436" y="4354"/>
                </a:cubicBezTo>
                <a:cubicBezTo>
                  <a:pt x="3436" y="4354"/>
                  <a:pt x="2010" y="2252"/>
                  <a:pt x="25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Google Shape;2339;p54"/>
          <p:cNvSpPr/>
          <p:nvPr/>
        </p:nvSpPr>
        <p:spPr>
          <a:xfrm>
            <a:off x="2884666" y="2282411"/>
            <a:ext cx="161381" cy="183919"/>
          </a:xfrm>
          <a:custGeom>
            <a:avLst/>
            <a:gdLst/>
            <a:ahLst/>
            <a:cxnLst/>
            <a:rect l="l" t="t" r="r" b="b"/>
            <a:pathLst>
              <a:path w="9616" h="10959" extrusionOk="0">
                <a:moveTo>
                  <a:pt x="8242" y="1"/>
                </a:moveTo>
                <a:cubicBezTo>
                  <a:pt x="4876" y="5513"/>
                  <a:pt x="0" y="5838"/>
                  <a:pt x="0" y="5838"/>
                </a:cubicBezTo>
                <a:cubicBezTo>
                  <a:pt x="1480" y="7206"/>
                  <a:pt x="2575" y="10959"/>
                  <a:pt x="2575" y="10959"/>
                </a:cubicBezTo>
                <a:cubicBezTo>
                  <a:pt x="5797" y="9663"/>
                  <a:pt x="9284" y="4848"/>
                  <a:pt x="9450" y="3819"/>
                </a:cubicBezTo>
                <a:cubicBezTo>
                  <a:pt x="9616" y="2790"/>
                  <a:pt x="8242" y="1"/>
                  <a:pt x="82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0" name="Google Shape;2340;p54"/>
          <p:cNvSpPr/>
          <p:nvPr/>
        </p:nvSpPr>
        <p:spPr>
          <a:xfrm>
            <a:off x="2824368" y="2360296"/>
            <a:ext cx="196523" cy="110765"/>
          </a:xfrm>
          <a:custGeom>
            <a:avLst/>
            <a:gdLst/>
            <a:ahLst/>
            <a:cxnLst/>
            <a:rect l="l" t="t" r="r" b="b"/>
            <a:pathLst>
              <a:path w="11710" h="6600" extrusionOk="0">
                <a:moveTo>
                  <a:pt x="444" y="0"/>
                </a:moveTo>
                <a:cubicBezTo>
                  <a:pt x="413" y="0"/>
                  <a:pt x="373" y="47"/>
                  <a:pt x="360" y="128"/>
                </a:cubicBezTo>
                <a:cubicBezTo>
                  <a:pt x="155" y="1412"/>
                  <a:pt x="1" y="3847"/>
                  <a:pt x="499" y="5454"/>
                </a:cubicBezTo>
                <a:cubicBezTo>
                  <a:pt x="500" y="5456"/>
                  <a:pt x="500" y="5457"/>
                  <a:pt x="502" y="5457"/>
                </a:cubicBezTo>
                <a:cubicBezTo>
                  <a:pt x="572" y="5457"/>
                  <a:pt x="1806" y="2915"/>
                  <a:pt x="3542" y="1369"/>
                </a:cubicBezTo>
                <a:cubicBezTo>
                  <a:pt x="4806" y="2585"/>
                  <a:pt x="5536" y="4673"/>
                  <a:pt x="5922" y="6595"/>
                </a:cubicBezTo>
                <a:cubicBezTo>
                  <a:pt x="5923" y="6598"/>
                  <a:pt x="5926" y="6600"/>
                  <a:pt x="5931" y="6600"/>
                </a:cubicBezTo>
                <a:cubicBezTo>
                  <a:pt x="6151" y="6600"/>
                  <a:pt x="10432" y="3639"/>
                  <a:pt x="11641" y="1685"/>
                </a:cubicBezTo>
                <a:cubicBezTo>
                  <a:pt x="11709" y="1576"/>
                  <a:pt x="11698" y="1483"/>
                  <a:pt x="11651" y="1483"/>
                </a:cubicBezTo>
                <a:cubicBezTo>
                  <a:pt x="11629" y="1483"/>
                  <a:pt x="11600" y="1503"/>
                  <a:pt x="11567" y="1551"/>
                </a:cubicBezTo>
                <a:cubicBezTo>
                  <a:pt x="10173" y="3567"/>
                  <a:pt x="7986" y="4978"/>
                  <a:pt x="6115" y="6216"/>
                </a:cubicBezTo>
                <a:cubicBezTo>
                  <a:pt x="5837" y="4533"/>
                  <a:pt x="5115" y="2119"/>
                  <a:pt x="3622" y="1177"/>
                </a:cubicBezTo>
                <a:cubicBezTo>
                  <a:pt x="3605" y="1166"/>
                  <a:pt x="3586" y="1161"/>
                  <a:pt x="3567" y="1161"/>
                </a:cubicBezTo>
                <a:cubicBezTo>
                  <a:pt x="3532" y="1161"/>
                  <a:pt x="3497" y="1179"/>
                  <a:pt x="3472" y="1204"/>
                </a:cubicBezTo>
                <a:cubicBezTo>
                  <a:pt x="3470" y="1205"/>
                  <a:pt x="3469" y="1205"/>
                  <a:pt x="3468" y="1205"/>
                </a:cubicBezTo>
                <a:cubicBezTo>
                  <a:pt x="3467" y="1205"/>
                  <a:pt x="3467" y="1205"/>
                  <a:pt x="3465" y="1206"/>
                </a:cubicBezTo>
                <a:cubicBezTo>
                  <a:pt x="2078" y="1991"/>
                  <a:pt x="772" y="4180"/>
                  <a:pt x="593" y="4753"/>
                </a:cubicBezTo>
                <a:cubicBezTo>
                  <a:pt x="435" y="3202"/>
                  <a:pt x="438" y="1679"/>
                  <a:pt x="487" y="95"/>
                </a:cubicBezTo>
                <a:cubicBezTo>
                  <a:pt x="490" y="30"/>
                  <a:pt x="469" y="0"/>
                  <a:pt x="4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1" name="Google Shape;2341;p54"/>
          <p:cNvSpPr/>
          <p:nvPr/>
        </p:nvSpPr>
        <p:spPr>
          <a:xfrm flipH="1">
            <a:off x="2780138" y="2154687"/>
            <a:ext cx="43198" cy="21096"/>
          </a:xfrm>
          <a:custGeom>
            <a:avLst/>
            <a:gdLst/>
            <a:ahLst/>
            <a:cxnLst/>
            <a:rect l="l" t="t" r="r" b="b"/>
            <a:pathLst>
              <a:path w="2574" h="1257" extrusionOk="0">
                <a:moveTo>
                  <a:pt x="109" y="1"/>
                </a:moveTo>
                <a:cubicBezTo>
                  <a:pt x="53" y="1"/>
                  <a:pt x="1" y="46"/>
                  <a:pt x="21" y="118"/>
                </a:cubicBezTo>
                <a:cubicBezTo>
                  <a:pt x="236" y="846"/>
                  <a:pt x="850" y="1256"/>
                  <a:pt x="1497" y="1256"/>
                </a:cubicBezTo>
                <a:cubicBezTo>
                  <a:pt x="1851" y="1256"/>
                  <a:pt x="2214" y="1134"/>
                  <a:pt x="2528" y="874"/>
                </a:cubicBezTo>
                <a:cubicBezTo>
                  <a:pt x="2574" y="836"/>
                  <a:pt x="2546" y="769"/>
                  <a:pt x="2498" y="769"/>
                </a:cubicBezTo>
                <a:cubicBezTo>
                  <a:pt x="2488" y="769"/>
                  <a:pt x="2477" y="771"/>
                  <a:pt x="2467" y="777"/>
                </a:cubicBezTo>
                <a:cubicBezTo>
                  <a:pt x="2203" y="931"/>
                  <a:pt x="1921" y="1003"/>
                  <a:pt x="1645" y="1003"/>
                </a:cubicBezTo>
                <a:cubicBezTo>
                  <a:pt x="1044" y="1003"/>
                  <a:pt x="475" y="659"/>
                  <a:pt x="202" y="62"/>
                </a:cubicBezTo>
                <a:cubicBezTo>
                  <a:pt x="182" y="19"/>
                  <a:pt x="145" y="1"/>
                  <a:pt x="10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2" name="Google Shape;234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2343" name="Google Shape;2343;p54"/>
          <p:cNvSpPr txBox="1">
            <a:spLocks noGrp="1"/>
          </p:cNvSpPr>
          <p:nvPr>
            <p:ph type="subTitle" idx="1"/>
          </p:nvPr>
        </p:nvSpPr>
        <p:spPr>
          <a:xfrm>
            <a:off x="4779735" y="2614863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요구사항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54"/>
          <p:cNvSpPr txBox="1"/>
          <p:nvPr/>
        </p:nvSpPr>
        <p:spPr>
          <a:xfrm>
            <a:off x="4779735" y="3048463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유스케이스 다이어그램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54"/>
          <p:cNvSpPr txBox="1"/>
          <p:nvPr/>
        </p:nvSpPr>
        <p:spPr>
          <a:xfrm>
            <a:off x="4779735" y="3503165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시퀀스 다이어그램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p54"/>
          <p:cNvSpPr txBox="1"/>
          <p:nvPr/>
        </p:nvSpPr>
        <p:spPr>
          <a:xfrm>
            <a:off x="4779735" y="3934856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5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요구사항 정의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graphicFrame>
        <p:nvGraphicFramePr>
          <p:cNvPr id="2353" name="Google Shape;2353;p55"/>
          <p:cNvGraphicFramePr/>
          <p:nvPr/>
        </p:nvGraphicFramePr>
        <p:xfrm>
          <a:off x="1306864" y="111569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{9D653313-F44C-48B5-928D-B1ACEC950537}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구분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특징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유형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문서 작성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자유양식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문서종류 선택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모든 사용자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공지사항 작성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부서등록 및 인사등록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관리자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인사 관리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부서등록 및 인사등록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관리자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문서 관리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문서 양식 추가/삭제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관리자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문서 결재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결재 승인과 결재 반려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등급별 사용자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게시판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공지사항과 결재 완료 문서 확인 가능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모든 사용자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쪽지알림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 결재 현황과 소식을 신속히 전달 가능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일반 사용자 기능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pic>
        <p:nvPicPr>
          <p:cNvPr id="2359" name="Google Shape;2359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75" y="1017725"/>
            <a:ext cx="887650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60" name="Google Shape;2360;p56"/>
          <p:cNvSpPr txBox="1"/>
          <p:nvPr/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ighteous"/>
              <a:buNone/>
            </a:pPr>
            <a:r>
              <a:rPr lang="ko-KR" sz="2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유즈케이스 다이어그램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5" name="Google Shape;2365;p57"/>
          <p:cNvCxnSpPr>
            <a:stCxn id="2366" idx="2"/>
          </p:cNvCxnSpPr>
          <p:nvPr/>
        </p:nvCxnSpPr>
        <p:spPr>
          <a:xfrm rot="10800000">
            <a:off x="1958754" y="3684493"/>
            <a:ext cx="28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67" name="Google Shape;2367;p5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시퀀스 다이어그램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Google Shape;2368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2369" name="Google Shape;2369;p57"/>
          <p:cNvSpPr/>
          <p:nvPr/>
        </p:nvSpPr>
        <p:spPr>
          <a:xfrm>
            <a:off x="1398494" y="1255057"/>
            <a:ext cx="1057835" cy="358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p57"/>
          <p:cNvSpPr/>
          <p:nvPr/>
        </p:nvSpPr>
        <p:spPr>
          <a:xfrm>
            <a:off x="2850776" y="1255056"/>
            <a:ext cx="1057835" cy="358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57"/>
          <p:cNvSpPr/>
          <p:nvPr/>
        </p:nvSpPr>
        <p:spPr>
          <a:xfrm>
            <a:off x="4303058" y="1255056"/>
            <a:ext cx="1057835" cy="358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문서작성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57"/>
          <p:cNvSpPr/>
          <p:nvPr/>
        </p:nvSpPr>
        <p:spPr>
          <a:xfrm>
            <a:off x="5755340" y="1255056"/>
            <a:ext cx="1057835" cy="358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결재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3" name="Google Shape;2373;p57"/>
          <p:cNvCxnSpPr>
            <a:stCxn id="2369" idx="2"/>
          </p:cNvCxnSpPr>
          <p:nvPr/>
        </p:nvCxnSpPr>
        <p:spPr>
          <a:xfrm>
            <a:off x="1927412" y="1613646"/>
            <a:ext cx="27000" cy="2680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74" name="Google Shape;2374;p57"/>
          <p:cNvCxnSpPr/>
          <p:nvPr/>
        </p:nvCxnSpPr>
        <p:spPr>
          <a:xfrm>
            <a:off x="3379693" y="1613646"/>
            <a:ext cx="26893" cy="268044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75" name="Google Shape;2375;p57"/>
          <p:cNvCxnSpPr/>
          <p:nvPr/>
        </p:nvCxnSpPr>
        <p:spPr>
          <a:xfrm>
            <a:off x="4836453" y="1613645"/>
            <a:ext cx="26893" cy="268044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76" name="Google Shape;2376;p57"/>
          <p:cNvCxnSpPr/>
          <p:nvPr/>
        </p:nvCxnSpPr>
        <p:spPr>
          <a:xfrm>
            <a:off x="6284255" y="1613645"/>
            <a:ext cx="26893" cy="268044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77" name="Google Shape;2377;p57"/>
          <p:cNvSpPr txBox="1"/>
          <p:nvPr/>
        </p:nvSpPr>
        <p:spPr>
          <a:xfrm>
            <a:off x="2196352" y="2171488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시도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8" name="Google Shape;2378;p57"/>
          <p:cNvCxnSpPr/>
          <p:nvPr/>
        </p:nvCxnSpPr>
        <p:spPr>
          <a:xfrm rot="10800000">
            <a:off x="1940858" y="2841811"/>
            <a:ext cx="14522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79" name="Google Shape;2379;p57"/>
          <p:cNvSpPr txBox="1"/>
          <p:nvPr/>
        </p:nvSpPr>
        <p:spPr>
          <a:xfrm>
            <a:off x="2203074" y="2606044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결과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Google Shape;2380;p57"/>
          <p:cNvSpPr txBox="1"/>
          <p:nvPr/>
        </p:nvSpPr>
        <p:spPr>
          <a:xfrm>
            <a:off x="3682255" y="2388507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선택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57"/>
          <p:cNvSpPr/>
          <p:nvPr/>
        </p:nvSpPr>
        <p:spPr>
          <a:xfrm>
            <a:off x="3290046" y="2284652"/>
            <a:ext cx="198350" cy="6737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57"/>
          <p:cNvSpPr/>
          <p:nvPr/>
        </p:nvSpPr>
        <p:spPr>
          <a:xfrm>
            <a:off x="4755769" y="2519312"/>
            <a:ext cx="172569" cy="116518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2" name="Google Shape;2382;p57"/>
          <p:cNvSpPr txBox="1"/>
          <p:nvPr/>
        </p:nvSpPr>
        <p:spPr>
          <a:xfrm>
            <a:off x="5289175" y="3196734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Google Shape;2383;p57"/>
          <p:cNvSpPr txBox="1"/>
          <p:nvPr/>
        </p:nvSpPr>
        <p:spPr>
          <a:xfrm>
            <a:off x="2187388" y="3462989"/>
            <a:ext cx="106231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문서 열람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57"/>
          <p:cNvSpPr/>
          <p:nvPr/>
        </p:nvSpPr>
        <p:spPr>
          <a:xfrm>
            <a:off x="7207622" y="1245914"/>
            <a:ext cx="1057835" cy="358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게시판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Google Shape;2385;p57"/>
          <p:cNvSpPr/>
          <p:nvPr/>
        </p:nvSpPr>
        <p:spPr>
          <a:xfrm>
            <a:off x="6183396" y="2867654"/>
            <a:ext cx="233082" cy="133679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6" name="Google Shape;2386;p57"/>
          <p:cNvCxnSpPr/>
          <p:nvPr/>
        </p:nvCxnSpPr>
        <p:spPr>
          <a:xfrm>
            <a:off x="4872305" y="3450657"/>
            <a:ext cx="142090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87" name="Google Shape;2387;p57"/>
          <p:cNvCxnSpPr/>
          <p:nvPr/>
        </p:nvCxnSpPr>
        <p:spPr>
          <a:xfrm rot="10800000">
            <a:off x="1975614" y="1881229"/>
            <a:ext cx="4317600" cy="1184700"/>
          </a:xfrm>
          <a:prstGeom prst="bentConnector3">
            <a:avLst>
              <a:gd name="adj1" fmla="val 681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88" name="Google Shape;2388;p57"/>
          <p:cNvSpPr txBox="1"/>
          <p:nvPr/>
        </p:nvSpPr>
        <p:spPr>
          <a:xfrm>
            <a:off x="5057206" y="1853765"/>
            <a:ext cx="9323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결과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9" name="Google Shape;2389;p57"/>
          <p:cNvCxnSpPr/>
          <p:nvPr/>
        </p:nvCxnSpPr>
        <p:spPr>
          <a:xfrm>
            <a:off x="7752216" y="1613645"/>
            <a:ext cx="26893" cy="268044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90" name="Google Shape;2390;p57"/>
          <p:cNvCxnSpPr/>
          <p:nvPr/>
        </p:nvCxnSpPr>
        <p:spPr>
          <a:xfrm>
            <a:off x="6311148" y="3697705"/>
            <a:ext cx="14679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91" name="Google Shape;2391;p57"/>
          <p:cNvSpPr txBox="1"/>
          <p:nvPr/>
        </p:nvSpPr>
        <p:spPr>
          <a:xfrm>
            <a:off x="6670847" y="3462989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승인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2" name="Google Shape;2392;p57"/>
          <p:cNvCxnSpPr/>
          <p:nvPr/>
        </p:nvCxnSpPr>
        <p:spPr>
          <a:xfrm>
            <a:off x="3393139" y="2606044"/>
            <a:ext cx="143883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93" name="Google Shape;2393;p57"/>
          <p:cNvCxnSpPr/>
          <p:nvPr/>
        </p:nvCxnSpPr>
        <p:spPr>
          <a:xfrm>
            <a:off x="4842054" y="2736849"/>
            <a:ext cx="2910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94" name="Google Shape;2394;p57"/>
          <p:cNvSpPr txBox="1"/>
          <p:nvPr/>
        </p:nvSpPr>
        <p:spPr>
          <a:xfrm>
            <a:off x="6563255" y="2466097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5" name="Google Shape;2395;p57"/>
          <p:cNvSpPr txBox="1"/>
          <p:nvPr/>
        </p:nvSpPr>
        <p:spPr>
          <a:xfrm>
            <a:off x="5093066" y="3462989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(결재 대기)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6" name="Google Shape;2396;p57"/>
          <p:cNvSpPr/>
          <p:nvPr/>
        </p:nvSpPr>
        <p:spPr>
          <a:xfrm>
            <a:off x="589990" y="3567478"/>
            <a:ext cx="798972" cy="35858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7" name="Google Shape;2397;p57"/>
          <p:cNvCxnSpPr>
            <a:endCxn id="2396" idx="0"/>
          </p:cNvCxnSpPr>
          <p:nvPr/>
        </p:nvCxnSpPr>
        <p:spPr>
          <a:xfrm rot="5400000">
            <a:off x="775726" y="2407528"/>
            <a:ext cx="1373700" cy="946200"/>
          </a:xfrm>
          <a:prstGeom prst="bentConnector3">
            <a:avLst>
              <a:gd name="adj1" fmla="val -286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98" name="Google Shape;2398;p57"/>
          <p:cNvSpPr txBox="1"/>
          <p:nvPr/>
        </p:nvSpPr>
        <p:spPr>
          <a:xfrm>
            <a:off x="991441" y="1909878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9" name="Google Shape;2399;p57"/>
          <p:cNvCxnSpPr/>
          <p:nvPr/>
        </p:nvCxnSpPr>
        <p:spPr>
          <a:xfrm>
            <a:off x="1954305" y="2393576"/>
            <a:ext cx="14388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400" name="Google Shape;2400;p57"/>
          <p:cNvCxnSpPr/>
          <p:nvPr/>
        </p:nvCxnSpPr>
        <p:spPr>
          <a:xfrm rot="10800000">
            <a:off x="1975599" y="4061012"/>
            <a:ext cx="43355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01" name="Google Shape;2401;p57"/>
          <p:cNvSpPr txBox="1"/>
          <p:nvPr/>
        </p:nvSpPr>
        <p:spPr>
          <a:xfrm>
            <a:off x="3762922" y="3830578"/>
            <a:ext cx="93232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반려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/>
        </p:nvSpPr>
        <p:spPr>
          <a:xfrm>
            <a:off x="781372" y="2567568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Righteous"/>
              <a:buNone/>
            </a:pPr>
            <a:r>
              <a:rPr lang="ko-KR" sz="4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팀원 소개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899636" y="951509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Righteous"/>
              <a:buNone/>
            </a:pPr>
            <a:r>
              <a:rPr lang="ko-KR" sz="72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rPr>
              <a:t>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1"/>
          <p:cNvGrpSpPr/>
          <p:nvPr/>
        </p:nvGrpSpPr>
        <p:grpSpPr>
          <a:xfrm>
            <a:off x="4167457" y="1179101"/>
            <a:ext cx="4253948" cy="3279913"/>
            <a:chOff x="1550175" y="1489500"/>
            <a:chExt cx="4525900" cy="2740500"/>
          </a:xfrm>
        </p:grpSpPr>
        <p:sp>
          <p:nvSpPr>
            <p:cNvPr id="404" name="Google Shape;404;p31"/>
            <p:cNvSpPr/>
            <p:nvPr/>
          </p:nvSpPr>
          <p:spPr>
            <a:xfrm>
              <a:off x="1550175" y="4152425"/>
              <a:ext cx="4525900" cy="4200"/>
            </a:xfrm>
            <a:custGeom>
              <a:avLst/>
              <a:gdLst/>
              <a:ahLst/>
              <a:cxnLst/>
              <a:rect l="l" t="t" r="r" b="b"/>
              <a:pathLst>
                <a:path w="181036" h="168" extrusionOk="0">
                  <a:moveTo>
                    <a:pt x="90524" y="1"/>
                  </a:moveTo>
                  <a:cubicBezTo>
                    <a:pt x="40518" y="1"/>
                    <a:pt x="1" y="24"/>
                    <a:pt x="1" y="84"/>
                  </a:cubicBezTo>
                  <a:cubicBezTo>
                    <a:pt x="1" y="132"/>
                    <a:pt x="40542" y="167"/>
                    <a:pt x="90524" y="167"/>
                  </a:cubicBezTo>
                  <a:cubicBezTo>
                    <a:pt x="140506" y="167"/>
                    <a:pt x="181035" y="132"/>
                    <a:pt x="181035" y="84"/>
                  </a:cubicBezTo>
                  <a:cubicBezTo>
                    <a:pt x="181035" y="48"/>
                    <a:pt x="140518" y="1"/>
                    <a:pt x="90524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726475" y="1765525"/>
              <a:ext cx="184600" cy="270300"/>
            </a:xfrm>
            <a:custGeom>
              <a:avLst/>
              <a:gdLst/>
              <a:ahLst/>
              <a:cxnLst/>
              <a:rect l="l" t="t" r="r" b="b"/>
              <a:pathLst>
                <a:path w="7384" h="10812" extrusionOk="0">
                  <a:moveTo>
                    <a:pt x="5870" y="1"/>
                  </a:moveTo>
                  <a:cubicBezTo>
                    <a:pt x="5742" y="1"/>
                    <a:pt x="5549" y="60"/>
                    <a:pt x="5382" y="143"/>
                  </a:cubicBezTo>
                  <a:cubicBezTo>
                    <a:pt x="5049" y="310"/>
                    <a:pt x="2989" y="1703"/>
                    <a:pt x="2382" y="2072"/>
                  </a:cubicBezTo>
                  <a:cubicBezTo>
                    <a:pt x="2307" y="2132"/>
                    <a:pt x="2218" y="2160"/>
                    <a:pt x="2129" y="2160"/>
                  </a:cubicBezTo>
                  <a:cubicBezTo>
                    <a:pt x="2005" y="2160"/>
                    <a:pt x="1881" y="2105"/>
                    <a:pt x="1798" y="2001"/>
                  </a:cubicBezTo>
                  <a:cubicBezTo>
                    <a:pt x="1786" y="1989"/>
                    <a:pt x="1774" y="1965"/>
                    <a:pt x="1762" y="1941"/>
                  </a:cubicBezTo>
                  <a:cubicBezTo>
                    <a:pt x="1393" y="977"/>
                    <a:pt x="608" y="429"/>
                    <a:pt x="322" y="382"/>
                  </a:cubicBezTo>
                  <a:cubicBezTo>
                    <a:pt x="143" y="382"/>
                    <a:pt x="0" y="524"/>
                    <a:pt x="0" y="703"/>
                  </a:cubicBezTo>
                  <a:cubicBezTo>
                    <a:pt x="0" y="798"/>
                    <a:pt x="36" y="882"/>
                    <a:pt x="96" y="941"/>
                  </a:cubicBezTo>
                  <a:cubicBezTo>
                    <a:pt x="322" y="1203"/>
                    <a:pt x="500" y="1501"/>
                    <a:pt x="631" y="1822"/>
                  </a:cubicBezTo>
                  <a:cubicBezTo>
                    <a:pt x="762" y="2072"/>
                    <a:pt x="834" y="2346"/>
                    <a:pt x="870" y="2620"/>
                  </a:cubicBezTo>
                  <a:cubicBezTo>
                    <a:pt x="905" y="2941"/>
                    <a:pt x="917" y="3215"/>
                    <a:pt x="929" y="3441"/>
                  </a:cubicBezTo>
                  <a:lnTo>
                    <a:pt x="12" y="8561"/>
                  </a:lnTo>
                  <a:lnTo>
                    <a:pt x="3227" y="10811"/>
                  </a:lnTo>
                  <a:lnTo>
                    <a:pt x="4870" y="4834"/>
                  </a:lnTo>
                  <a:cubicBezTo>
                    <a:pt x="5549" y="3858"/>
                    <a:pt x="5930" y="3120"/>
                    <a:pt x="6406" y="2501"/>
                  </a:cubicBezTo>
                  <a:cubicBezTo>
                    <a:pt x="6989" y="1739"/>
                    <a:pt x="7192" y="1382"/>
                    <a:pt x="7049" y="1274"/>
                  </a:cubicBezTo>
                  <a:cubicBezTo>
                    <a:pt x="7017" y="1251"/>
                    <a:pt x="6994" y="1233"/>
                    <a:pt x="6962" y="1233"/>
                  </a:cubicBezTo>
                  <a:cubicBezTo>
                    <a:pt x="6853" y="1233"/>
                    <a:pt x="6647" y="1454"/>
                    <a:pt x="5656" y="2417"/>
                  </a:cubicBezTo>
                  <a:cubicBezTo>
                    <a:pt x="5656" y="2417"/>
                    <a:pt x="7383" y="713"/>
                    <a:pt x="6801" y="713"/>
                  </a:cubicBezTo>
                  <a:cubicBezTo>
                    <a:pt x="6789" y="713"/>
                    <a:pt x="6777" y="713"/>
                    <a:pt x="6763" y="715"/>
                  </a:cubicBezTo>
                  <a:cubicBezTo>
                    <a:pt x="6642" y="729"/>
                    <a:pt x="6335" y="963"/>
                    <a:pt x="6007" y="1242"/>
                  </a:cubicBezTo>
                  <a:lnTo>
                    <a:pt x="6007" y="1242"/>
                  </a:lnTo>
                  <a:cubicBezTo>
                    <a:pt x="6438" y="767"/>
                    <a:pt x="6536" y="472"/>
                    <a:pt x="6430" y="358"/>
                  </a:cubicBezTo>
                  <a:cubicBezTo>
                    <a:pt x="6411" y="337"/>
                    <a:pt x="6384" y="327"/>
                    <a:pt x="6350" y="327"/>
                  </a:cubicBezTo>
                  <a:cubicBezTo>
                    <a:pt x="6032" y="327"/>
                    <a:pt x="5089" y="1177"/>
                    <a:pt x="4624" y="1615"/>
                  </a:cubicBezTo>
                  <a:lnTo>
                    <a:pt x="4624" y="1615"/>
                  </a:lnTo>
                  <a:cubicBezTo>
                    <a:pt x="5043" y="1209"/>
                    <a:pt x="5827" y="439"/>
                    <a:pt x="5965" y="215"/>
                  </a:cubicBezTo>
                  <a:cubicBezTo>
                    <a:pt x="6061" y="60"/>
                    <a:pt x="5998" y="1"/>
                    <a:pt x="5870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848800" y="1801550"/>
              <a:ext cx="42600" cy="43475"/>
            </a:xfrm>
            <a:custGeom>
              <a:avLst/>
              <a:gdLst/>
              <a:ahLst/>
              <a:cxnLst/>
              <a:rect l="l" t="t" r="r" b="b"/>
              <a:pathLst>
                <a:path w="1704" h="1739" extrusionOk="0">
                  <a:moveTo>
                    <a:pt x="1703" y="0"/>
                  </a:moveTo>
                  <a:lnTo>
                    <a:pt x="1703" y="0"/>
                  </a:lnTo>
                  <a:cubicBezTo>
                    <a:pt x="1060" y="512"/>
                    <a:pt x="489" y="1096"/>
                    <a:pt x="1" y="1738"/>
                  </a:cubicBezTo>
                  <a:cubicBezTo>
                    <a:pt x="644" y="1238"/>
                    <a:pt x="1215" y="655"/>
                    <a:pt x="1703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835700" y="1790525"/>
              <a:ext cx="48250" cy="43475"/>
            </a:xfrm>
            <a:custGeom>
              <a:avLst/>
              <a:gdLst/>
              <a:ahLst/>
              <a:cxnLst/>
              <a:rect l="l" t="t" r="r" b="b"/>
              <a:pathLst>
                <a:path w="1930" h="1739" extrusionOk="0">
                  <a:moveTo>
                    <a:pt x="1930" y="1"/>
                  </a:moveTo>
                  <a:lnTo>
                    <a:pt x="1930" y="1"/>
                  </a:lnTo>
                  <a:cubicBezTo>
                    <a:pt x="1215" y="501"/>
                    <a:pt x="561" y="1084"/>
                    <a:pt x="1" y="1739"/>
                  </a:cubicBezTo>
                  <a:cubicBezTo>
                    <a:pt x="370" y="1513"/>
                    <a:pt x="715" y="1239"/>
                    <a:pt x="1013" y="929"/>
                  </a:cubicBezTo>
                  <a:cubicBezTo>
                    <a:pt x="1358" y="667"/>
                    <a:pt x="1656" y="346"/>
                    <a:pt x="193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822325" y="1782500"/>
              <a:ext cx="45850" cy="40200"/>
            </a:xfrm>
            <a:custGeom>
              <a:avLst/>
              <a:gdLst/>
              <a:ahLst/>
              <a:cxnLst/>
              <a:rect l="l" t="t" r="r" b="b"/>
              <a:pathLst>
                <a:path w="1834" h="1608" extrusionOk="0">
                  <a:moveTo>
                    <a:pt x="1834" y="0"/>
                  </a:moveTo>
                  <a:lnTo>
                    <a:pt x="1834" y="0"/>
                  </a:lnTo>
                  <a:cubicBezTo>
                    <a:pt x="1477" y="203"/>
                    <a:pt x="1155" y="453"/>
                    <a:pt x="869" y="750"/>
                  </a:cubicBezTo>
                  <a:cubicBezTo>
                    <a:pt x="536" y="988"/>
                    <a:pt x="250" y="1286"/>
                    <a:pt x="0" y="1608"/>
                  </a:cubicBezTo>
                  <a:cubicBezTo>
                    <a:pt x="679" y="1155"/>
                    <a:pt x="1298" y="607"/>
                    <a:pt x="183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182950" y="1492775"/>
              <a:ext cx="246475" cy="468325"/>
            </a:xfrm>
            <a:custGeom>
              <a:avLst/>
              <a:gdLst/>
              <a:ahLst/>
              <a:cxnLst/>
              <a:rect l="l" t="t" r="r" b="b"/>
              <a:pathLst>
                <a:path w="9859" h="18733" extrusionOk="0">
                  <a:moveTo>
                    <a:pt x="4882" y="0"/>
                  </a:moveTo>
                  <a:cubicBezTo>
                    <a:pt x="4752" y="0"/>
                    <a:pt x="4621" y="5"/>
                    <a:pt x="4489" y="16"/>
                  </a:cubicBezTo>
                  <a:lnTo>
                    <a:pt x="4489" y="28"/>
                  </a:lnTo>
                  <a:cubicBezTo>
                    <a:pt x="1941" y="231"/>
                    <a:pt x="1" y="2409"/>
                    <a:pt x="120" y="4969"/>
                  </a:cubicBezTo>
                  <a:lnTo>
                    <a:pt x="739" y="18733"/>
                  </a:lnTo>
                  <a:lnTo>
                    <a:pt x="7549" y="18411"/>
                  </a:lnTo>
                  <a:cubicBezTo>
                    <a:pt x="7597" y="17697"/>
                    <a:pt x="7228" y="13220"/>
                    <a:pt x="7228" y="13220"/>
                  </a:cubicBezTo>
                  <a:cubicBezTo>
                    <a:pt x="7228" y="13220"/>
                    <a:pt x="9799" y="12816"/>
                    <a:pt x="9835" y="10244"/>
                  </a:cubicBezTo>
                  <a:cubicBezTo>
                    <a:pt x="9859" y="9041"/>
                    <a:pt x="9728" y="6660"/>
                    <a:pt x="9597" y="4457"/>
                  </a:cubicBezTo>
                  <a:cubicBezTo>
                    <a:pt x="9597" y="4422"/>
                    <a:pt x="9597" y="4386"/>
                    <a:pt x="9597" y="4350"/>
                  </a:cubicBezTo>
                  <a:cubicBezTo>
                    <a:pt x="9394" y="1875"/>
                    <a:pt x="7323" y="0"/>
                    <a:pt x="4882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279700" y="1797975"/>
              <a:ext cx="83950" cy="40775"/>
            </a:xfrm>
            <a:custGeom>
              <a:avLst/>
              <a:gdLst/>
              <a:ahLst/>
              <a:cxnLst/>
              <a:rect l="l" t="t" r="r" b="b"/>
              <a:pathLst>
                <a:path w="3358" h="1631" extrusionOk="0">
                  <a:moveTo>
                    <a:pt x="0" y="0"/>
                  </a:moveTo>
                  <a:cubicBezTo>
                    <a:pt x="0" y="0"/>
                    <a:pt x="690" y="1631"/>
                    <a:pt x="2892" y="1631"/>
                  </a:cubicBezTo>
                  <a:cubicBezTo>
                    <a:pt x="3040" y="1631"/>
                    <a:pt x="3195" y="1623"/>
                    <a:pt x="3358" y="1608"/>
                  </a:cubicBezTo>
                  <a:lnTo>
                    <a:pt x="3358" y="965"/>
                  </a:lnTo>
                  <a:cubicBezTo>
                    <a:pt x="3318" y="965"/>
                    <a:pt x="3278" y="966"/>
                    <a:pt x="3238" y="966"/>
                  </a:cubicBezTo>
                  <a:cubicBezTo>
                    <a:pt x="2089" y="966"/>
                    <a:pt x="967" y="633"/>
                    <a:pt x="0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148075" y="1636950"/>
              <a:ext cx="46500" cy="67200"/>
            </a:xfrm>
            <a:custGeom>
              <a:avLst/>
              <a:gdLst/>
              <a:ahLst/>
              <a:cxnLst/>
              <a:rect l="l" t="t" r="r" b="b"/>
              <a:pathLst>
                <a:path w="1860" h="2688" extrusionOk="0">
                  <a:moveTo>
                    <a:pt x="1183" y="0"/>
                  </a:moveTo>
                  <a:cubicBezTo>
                    <a:pt x="669" y="0"/>
                    <a:pt x="1" y="214"/>
                    <a:pt x="38" y="1322"/>
                  </a:cubicBezTo>
                  <a:cubicBezTo>
                    <a:pt x="69" y="2468"/>
                    <a:pt x="826" y="2687"/>
                    <a:pt x="1351" y="2687"/>
                  </a:cubicBezTo>
                  <a:cubicBezTo>
                    <a:pt x="1633" y="2687"/>
                    <a:pt x="1848" y="2624"/>
                    <a:pt x="1848" y="2607"/>
                  </a:cubicBezTo>
                  <a:cubicBezTo>
                    <a:pt x="1860" y="2548"/>
                    <a:pt x="1753" y="83"/>
                    <a:pt x="1753" y="83"/>
                  </a:cubicBezTo>
                  <a:cubicBezTo>
                    <a:pt x="1735" y="75"/>
                    <a:pt x="1486" y="0"/>
                    <a:pt x="1183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159725" y="1650825"/>
              <a:ext cx="20875" cy="38450"/>
            </a:xfrm>
            <a:custGeom>
              <a:avLst/>
              <a:gdLst/>
              <a:ahLst/>
              <a:cxnLst/>
              <a:rect l="l" t="t" r="r" b="b"/>
              <a:pathLst>
                <a:path w="835" h="1538" extrusionOk="0">
                  <a:moveTo>
                    <a:pt x="462" y="0"/>
                  </a:moveTo>
                  <a:cubicBezTo>
                    <a:pt x="447" y="0"/>
                    <a:pt x="432" y="2"/>
                    <a:pt x="418" y="5"/>
                  </a:cubicBezTo>
                  <a:cubicBezTo>
                    <a:pt x="275" y="28"/>
                    <a:pt x="144" y="136"/>
                    <a:pt x="96" y="290"/>
                  </a:cubicBezTo>
                  <a:cubicBezTo>
                    <a:pt x="37" y="445"/>
                    <a:pt x="1" y="612"/>
                    <a:pt x="13" y="779"/>
                  </a:cubicBezTo>
                  <a:cubicBezTo>
                    <a:pt x="1" y="1100"/>
                    <a:pt x="191" y="1398"/>
                    <a:pt x="477" y="1529"/>
                  </a:cubicBezTo>
                  <a:cubicBezTo>
                    <a:pt x="505" y="1535"/>
                    <a:pt x="532" y="1538"/>
                    <a:pt x="558" y="1538"/>
                  </a:cubicBezTo>
                  <a:cubicBezTo>
                    <a:pt x="633" y="1538"/>
                    <a:pt x="701" y="1513"/>
                    <a:pt x="763" y="1469"/>
                  </a:cubicBezTo>
                  <a:cubicBezTo>
                    <a:pt x="822" y="1457"/>
                    <a:pt x="834" y="1398"/>
                    <a:pt x="822" y="1398"/>
                  </a:cubicBezTo>
                  <a:lnTo>
                    <a:pt x="822" y="1398"/>
                  </a:lnTo>
                  <a:cubicBezTo>
                    <a:pt x="822" y="1398"/>
                    <a:pt x="799" y="1421"/>
                    <a:pt x="739" y="1445"/>
                  </a:cubicBezTo>
                  <a:cubicBezTo>
                    <a:pt x="703" y="1457"/>
                    <a:pt x="665" y="1463"/>
                    <a:pt x="626" y="1463"/>
                  </a:cubicBezTo>
                  <a:cubicBezTo>
                    <a:pt x="587" y="1463"/>
                    <a:pt x="549" y="1457"/>
                    <a:pt x="513" y="1445"/>
                  </a:cubicBezTo>
                  <a:cubicBezTo>
                    <a:pt x="275" y="1302"/>
                    <a:pt x="132" y="1052"/>
                    <a:pt x="144" y="779"/>
                  </a:cubicBezTo>
                  <a:cubicBezTo>
                    <a:pt x="132" y="624"/>
                    <a:pt x="156" y="469"/>
                    <a:pt x="215" y="326"/>
                  </a:cubicBezTo>
                  <a:cubicBezTo>
                    <a:pt x="239" y="219"/>
                    <a:pt x="322" y="124"/>
                    <a:pt x="441" y="88"/>
                  </a:cubicBezTo>
                  <a:cubicBezTo>
                    <a:pt x="456" y="83"/>
                    <a:pt x="471" y="81"/>
                    <a:pt x="486" y="81"/>
                  </a:cubicBezTo>
                  <a:cubicBezTo>
                    <a:pt x="541" y="81"/>
                    <a:pt x="592" y="115"/>
                    <a:pt x="620" y="171"/>
                  </a:cubicBezTo>
                  <a:cubicBezTo>
                    <a:pt x="644" y="219"/>
                    <a:pt x="632" y="255"/>
                    <a:pt x="644" y="255"/>
                  </a:cubicBezTo>
                  <a:cubicBezTo>
                    <a:pt x="656" y="255"/>
                    <a:pt x="680" y="219"/>
                    <a:pt x="668" y="147"/>
                  </a:cubicBezTo>
                  <a:cubicBezTo>
                    <a:pt x="656" y="112"/>
                    <a:pt x="632" y="64"/>
                    <a:pt x="596" y="40"/>
                  </a:cubicBezTo>
                  <a:cubicBezTo>
                    <a:pt x="552" y="14"/>
                    <a:pt x="507" y="0"/>
                    <a:pt x="46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4388025" y="1636925"/>
              <a:ext cx="18500" cy="17375"/>
            </a:xfrm>
            <a:custGeom>
              <a:avLst/>
              <a:gdLst/>
              <a:ahLst/>
              <a:cxnLst/>
              <a:rect l="l" t="t" r="r" b="b"/>
              <a:pathLst>
                <a:path w="740" h="695" extrusionOk="0">
                  <a:moveTo>
                    <a:pt x="380" y="0"/>
                  </a:moveTo>
                  <a:cubicBezTo>
                    <a:pt x="373" y="0"/>
                    <a:pt x="366" y="1"/>
                    <a:pt x="358" y="1"/>
                  </a:cubicBezTo>
                  <a:cubicBezTo>
                    <a:pt x="156" y="13"/>
                    <a:pt x="1" y="180"/>
                    <a:pt x="1" y="370"/>
                  </a:cubicBezTo>
                  <a:cubicBezTo>
                    <a:pt x="12" y="558"/>
                    <a:pt x="156" y="694"/>
                    <a:pt x="338" y="694"/>
                  </a:cubicBezTo>
                  <a:cubicBezTo>
                    <a:pt x="353" y="694"/>
                    <a:pt x="367" y="693"/>
                    <a:pt x="382" y="692"/>
                  </a:cubicBezTo>
                  <a:cubicBezTo>
                    <a:pt x="572" y="692"/>
                    <a:pt x="739" y="525"/>
                    <a:pt x="739" y="322"/>
                  </a:cubicBezTo>
                  <a:cubicBezTo>
                    <a:pt x="716" y="139"/>
                    <a:pt x="561" y="0"/>
                    <a:pt x="38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4368700" y="1617300"/>
              <a:ext cx="38125" cy="10025"/>
            </a:xfrm>
            <a:custGeom>
              <a:avLst/>
              <a:gdLst/>
              <a:ahLst/>
              <a:cxnLst/>
              <a:rect l="l" t="t" r="r" b="b"/>
              <a:pathLst>
                <a:path w="1525" h="401" extrusionOk="0">
                  <a:moveTo>
                    <a:pt x="786" y="0"/>
                  </a:moveTo>
                  <a:cubicBezTo>
                    <a:pt x="572" y="0"/>
                    <a:pt x="369" y="60"/>
                    <a:pt x="202" y="179"/>
                  </a:cubicBezTo>
                  <a:cubicBezTo>
                    <a:pt x="71" y="274"/>
                    <a:pt x="0" y="334"/>
                    <a:pt x="48" y="381"/>
                  </a:cubicBezTo>
                  <a:cubicBezTo>
                    <a:pt x="53" y="386"/>
                    <a:pt x="60" y="388"/>
                    <a:pt x="70" y="388"/>
                  </a:cubicBezTo>
                  <a:cubicBezTo>
                    <a:pt x="157" y="388"/>
                    <a:pt x="422" y="226"/>
                    <a:pt x="774" y="226"/>
                  </a:cubicBezTo>
                  <a:cubicBezTo>
                    <a:pt x="1138" y="226"/>
                    <a:pt x="1397" y="400"/>
                    <a:pt x="1479" y="400"/>
                  </a:cubicBezTo>
                  <a:cubicBezTo>
                    <a:pt x="1488" y="400"/>
                    <a:pt x="1495" y="398"/>
                    <a:pt x="1500" y="393"/>
                  </a:cubicBezTo>
                  <a:cubicBezTo>
                    <a:pt x="1524" y="369"/>
                    <a:pt x="1476" y="286"/>
                    <a:pt x="1357" y="191"/>
                  </a:cubicBezTo>
                  <a:cubicBezTo>
                    <a:pt x="1191" y="72"/>
                    <a:pt x="988" y="0"/>
                    <a:pt x="78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4290700" y="1636925"/>
              <a:ext cx="18475" cy="17375"/>
            </a:xfrm>
            <a:custGeom>
              <a:avLst/>
              <a:gdLst/>
              <a:ahLst/>
              <a:cxnLst/>
              <a:rect l="l" t="t" r="r" b="b"/>
              <a:pathLst>
                <a:path w="739" h="695" extrusionOk="0">
                  <a:moveTo>
                    <a:pt x="380" y="0"/>
                  </a:moveTo>
                  <a:cubicBezTo>
                    <a:pt x="373" y="0"/>
                    <a:pt x="365" y="1"/>
                    <a:pt x="358" y="1"/>
                  </a:cubicBezTo>
                  <a:cubicBezTo>
                    <a:pt x="155" y="13"/>
                    <a:pt x="1" y="180"/>
                    <a:pt x="1" y="370"/>
                  </a:cubicBezTo>
                  <a:cubicBezTo>
                    <a:pt x="12" y="558"/>
                    <a:pt x="166" y="694"/>
                    <a:pt x="340" y="694"/>
                  </a:cubicBezTo>
                  <a:cubicBezTo>
                    <a:pt x="354" y="694"/>
                    <a:pt x="368" y="693"/>
                    <a:pt x="382" y="692"/>
                  </a:cubicBezTo>
                  <a:cubicBezTo>
                    <a:pt x="584" y="692"/>
                    <a:pt x="739" y="525"/>
                    <a:pt x="739" y="322"/>
                  </a:cubicBezTo>
                  <a:cubicBezTo>
                    <a:pt x="716" y="139"/>
                    <a:pt x="561" y="0"/>
                    <a:pt x="38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4271650" y="1619075"/>
              <a:ext cx="37825" cy="10025"/>
            </a:xfrm>
            <a:custGeom>
              <a:avLst/>
              <a:gdLst/>
              <a:ahLst/>
              <a:cxnLst/>
              <a:rect l="l" t="t" r="r" b="b"/>
              <a:pathLst>
                <a:path w="1513" h="401" extrusionOk="0">
                  <a:moveTo>
                    <a:pt x="775" y="1"/>
                  </a:moveTo>
                  <a:cubicBezTo>
                    <a:pt x="560" y="1"/>
                    <a:pt x="358" y="72"/>
                    <a:pt x="191" y="191"/>
                  </a:cubicBezTo>
                  <a:cubicBezTo>
                    <a:pt x="60" y="274"/>
                    <a:pt x="1" y="334"/>
                    <a:pt x="36" y="382"/>
                  </a:cubicBezTo>
                  <a:cubicBezTo>
                    <a:pt x="42" y="387"/>
                    <a:pt x="50" y="389"/>
                    <a:pt x="61" y="389"/>
                  </a:cubicBezTo>
                  <a:cubicBezTo>
                    <a:pt x="149" y="389"/>
                    <a:pt x="413" y="239"/>
                    <a:pt x="763" y="239"/>
                  </a:cubicBezTo>
                  <a:cubicBezTo>
                    <a:pt x="1125" y="239"/>
                    <a:pt x="1382" y="401"/>
                    <a:pt x="1466" y="401"/>
                  </a:cubicBezTo>
                  <a:cubicBezTo>
                    <a:pt x="1476" y="401"/>
                    <a:pt x="1484" y="399"/>
                    <a:pt x="1489" y="394"/>
                  </a:cubicBezTo>
                  <a:cubicBezTo>
                    <a:pt x="1513" y="370"/>
                    <a:pt x="1465" y="286"/>
                    <a:pt x="1346" y="191"/>
                  </a:cubicBezTo>
                  <a:cubicBezTo>
                    <a:pt x="1179" y="72"/>
                    <a:pt x="977" y="1"/>
                    <a:pt x="77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4340125" y="1619675"/>
              <a:ext cx="30075" cy="83150"/>
            </a:xfrm>
            <a:custGeom>
              <a:avLst/>
              <a:gdLst/>
              <a:ahLst/>
              <a:cxnLst/>
              <a:rect l="l" t="t" r="r" b="b"/>
              <a:pathLst>
                <a:path w="1203" h="3326" extrusionOk="0">
                  <a:moveTo>
                    <a:pt x="0" y="0"/>
                  </a:moveTo>
                  <a:lnTo>
                    <a:pt x="0" y="0"/>
                  </a:lnTo>
                  <a:cubicBezTo>
                    <a:pt x="179" y="691"/>
                    <a:pt x="393" y="1370"/>
                    <a:pt x="679" y="2025"/>
                  </a:cubicBezTo>
                  <a:cubicBezTo>
                    <a:pt x="774" y="2286"/>
                    <a:pt x="881" y="2548"/>
                    <a:pt x="976" y="2787"/>
                  </a:cubicBezTo>
                  <a:cubicBezTo>
                    <a:pt x="1024" y="2882"/>
                    <a:pt x="1048" y="2989"/>
                    <a:pt x="1048" y="3084"/>
                  </a:cubicBezTo>
                  <a:cubicBezTo>
                    <a:pt x="1024" y="3156"/>
                    <a:pt x="929" y="3191"/>
                    <a:pt x="822" y="3191"/>
                  </a:cubicBezTo>
                  <a:cubicBezTo>
                    <a:pt x="607" y="3203"/>
                    <a:pt x="393" y="3239"/>
                    <a:pt x="179" y="3298"/>
                  </a:cubicBezTo>
                  <a:cubicBezTo>
                    <a:pt x="292" y="3316"/>
                    <a:pt x="402" y="3325"/>
                    <a:pt x="511" y="3325"/>
                  </a:cubicBezTo>
                  <a:cubicBezTo>
                    <a:pt x="619" y="3325"/>
                    <a:pt x="726" y="3316"/>
                    <a:pt x="833" y="3298"/>
                  </a:cubicBezTo>
                  <a:cubicBezTo>
                    <a:pt x="893" y="3298"/>
                    <a:pt x="953" y="3298"/>
                    <a:pt x="1012" y="3275"/>
                  </a:cubicBezTo>
                  <a:cubicBezTo>
                    <a:pt x="1084" y="3263"/>
                    <a:pt x="1143" y="3203"/>
                    <a:pt x="1179" y="3132"/>
                  </a:cubicBezTo>
                  <a:cubicBezTo>
                    <a:pt x="1203" y="3001"/>
                    <a:pt x="1191" y="2858"/>
                    <a:pt x="1119" y="2739"/>
                  </a:cubicBezTo>
                  <a:cubicBezTo>
                    <a:pt x="1024" y="2489"/>
                    <a:pt x="941" y="2227"/>
                    <a:pt x="833" y="1953"/>
                  </a:cubicBezTo>
                  <a:cubicBezTo>
                    <a:pt x="607" y="1286"/>
                    <a:pt x="333" y="631"/>
                    <a:pt x="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313625" y="1708975"/>
              <a:ext cx="33650" cy="28600"/>
            </a:xfrm>
            <a:custGeom>
              <a:avLst/>
              <a:gdLst/>
              <a:ahLst/>
              <a:cxnLst/>
              <a:rect l="l" t="t" r="r" b="b"/>
              <a:pathLst>
                <a:path w="1346" h="1144" extrusionOk="0">
                  <a:moveTo>
                    <a:pt x="84" y="0"/>
                  </a:moveTo>
                  <a:cubicBezTo>
                    <a:pt x="48" y="0"/>
                    <a:pt x="0" y="107"/>
                    <a:pt x="36" y="298"/>
                  </a:cubicBezTo>
                  <a:cubicBezTo>
                    <a:pt x="60" y="524"/>
                    <a:pt x="179" y="750"/>
                    <a:pt x="358" y="905"/>
                  </a:cubicBezTo>
                  <a:cubicBezTo>
                    <a:pt x="548" y="1060"/>
                    <a:pt x="798" y="1143"/>
                    <a:pt x="1048" y="1143"/>
                  </a:cubicBezTo>
                  <a:cubicBezTo>
                    <a:pt x="1239" y="1143"/>
                    <a:pt x="1346" y="1120"/>
                    <a:pt x="1346" y="1060"/>
                  </a:cubicBezTo>
                  <a:cubicBezTo>
                    <a:pt x="1334" y="989"/>
                    <a:pt x="881" y="1048"/>
                    <a:pt x="512" y="739"/>
                  </a:cubicBezTo>
                  <a:cubicBezTo>
                    <a:pt x="143" y="429"/>
                    <a:pt x="143" y="0"/>
                    <a:pt x="8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265700" y="1582650"/>
              <a:ext cx="46150" cy="13375"/>
            </a:xfrm>
            <a:custGeom>
              <a:avLst/>
              <a:gdLst/>
              <a:ahLst/>
              <a:cxnLst/>
              <a:rect l="l" t="t" r="r" b="b"/>
              <a:pathLst>
                <a:path w="1846" h="535" extrusionOk="0">
                  <a:moveTo>
                    <a:pt x="1057" y="0"/>
                  </a:moveTo>
                  <a:cubicBezTo>
                    <a:pt x="765" y="0"/>
                    <a:pt x="474" y="80"/>
                    <a:pt x="215" y="243"/>
                  </a:cubicBezTo>
                  <a:cubicBezTo>
                    <a:pt x="60" y="350"/>
                    <a:pt x="0" y="446"/>
                    <a:pt x="24" y="493"/>
                  </a:cubicBezTo>
                  <a:cubicBezTo>
                    <a:pt x="41" y="523"/>
                    <a:pt x="81" y="534"/>
                    <a:pt x="141" y="534"/>
                  </a:cubicBezTo>
                  <a:cubicBezTo>
                    <a:pt x="299" y="534"/>
                    <a:pt x="592" y="453"/>
                    <a:pt x="929" y="410"/>
                  </a:cubicBezTo>
                  <a:cubicBezTo>
                    <a:pt x="1394" y="350"/>
                    <a:pt x="1786" y="410"/>
                    <a:pt x="1822" y="303"/>
                  </a:cubicBezTo>
                  <a:cubicBezTo>
                    <a:pt x="1846" y="243"/>
                    <a:pt x="1763" y="160"/>
                    <a:pt x="1584" y="88"/>
                  </a:cubicBezTo>
                  <a:cubicBezTo>
                    <a:pt x="1413" y="30"/>
                    <a:pt x="1235" y="0"/>
                    <a:pt x="1057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368400" y="1588675"/>
              <a:ext cx="34850" cy="11125"/>
            </a:xfrm>
            <a:custGeom>
              <a:avLst/>
              <a:gdLst/>
              <a:ahLst/>
              <a:cxnLst/>
              <a:rect l="l" t="t" r="r" b="b"/>
              <a:pathLst>
                <a:path w="1394" h="445" extrusionOk="0">
                  <a:moveTo>
                    <a:pt x="654" y="1"/>
                  </a:moveTo>
                  <a:cubicBezTo>
                    <a:pt x="480" y="1"/>
                    <a:pt x="307" y="58"/>
                    <a:pt x="155" y="145"/>
                  </a:cubicBezTo>
                  <a:cubicBezTo>
                    <a:pt x="24" y="240"/>
                    <a:pt x="0" y="324"/>
                    <a:pt x="24" y="371"/>
                  </a:cubicBezTo>
                  <a:cubicBezTo>
                    <a:pt x="50" y="414"/>
                    <a:pt x="122" y="425"/>
                    <a:pt x="221" y="425"/>
                  </a:cubicBezTo>
                  <a:cubicBezTo>
                    <a:pt x="345" y="425"/>
                    <a:pt x="512" y="407"/>
                    <a:pt x="691" y="407"/>
                  </a:cubicBezTo>
                  <a:cubicBezTo>
                    <a:pt x="913" y="407"/>
                    <a:pt x="1109" y="444"/>
                    <a:pt x="1232" y="444"/>
                  </a:cubicBezTo>
                  <a:cubicBezTo>
                    <a:pt x="1294" y="444"/>
                    <a:pt x="1338" y="435"/>
                    <a:pt x="1357" y="407"/>
                  </a:cubicBezTo>
                  <a:cubicBezTo>
                    <a:pt x="1393" y="348"/>
                    <a:pt x="1357" y="252"/>
                    <a:pt x="1238" y="181"/>
                  </a:cubicBezTo>
                  <a:cubicBezTo>
                    <a:pt x="1084" y="74"/>
                    <a:pt x="893" y="2"/>
                    <a:pt x="703" y="2"/>
                  </a:cubicBezTo>
                  <a:cubicBezTo>
                    <a:pt x="686" y="1"/>
                    <a:pt x="670" y="1"/>
                    <a:pt x="654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179975" y="1489500"/>
              <a:ext cx="197675" cy="186150"/>
            </a:xfrm>
            <a:custGeom>
              <a:avLst/>
              <a:gdLst/>
              <a:ahLst/>
              <a:cxnLst/>
              <a:rect l="l" t="t" r="r" b="b"/>
              <a:pathLst>
                <a:path w="7907" h="7446" extrusionOk="0">
                  <a:moveTo>
                    <a:pt x="5060" y="0"/>
                  </a:moveTo>
                  <a:cubicBezTo>
                    <a:pt x="4341" y="0"/>
                    <a:pt x="3624" y="128"/>
                    <a:pt x="2941" y="385"/>
                  </a:cubicBezTo>
                  <a:cubicBezTo>
                    <a:pt x="1870" y="790"/>
                    <a:pt x="1001" y="1600"/>
                    <a:pt x="512" y="2636"/>
                  </a:cubicBezTo>
                  <a:cubicBezTo>
                    <a:pt x="0" y="3838"/>
                    <a:pt x="346" y="4791"/>
                    <a:pt x="274" y="6136"/>
                  </a:cubicBezTo>
                  <a:lnTo>
                    <a:pt x="304" y="5956"/>
                  </a:lnTo>
                  <a:lnTo>
                    <a:pt x="304" y="5956"/>
                  </a:lnTo>
                  <a:cubicBezTo>
                    <a:pt x="262" y="6219"/>
                    <a:pt x="264" y="6480"/>
                    <a:pt x="310" y="6731"/>
                  </a:cubicBezTo>
                  <a:cubicBezTo>
                    <a:pt x="358" y="7005"/>
                    <a:pt x="512" y="7243"/>
                    <a:pt x="751" y="7374"/>
                  </a:cubicBezTo>
                  <a:cubicBezTo>
                    <a:pt x="849" y="7424"/>
                    <a:pt x="951" y="7446"/>
                    <a:pt x="1054" y="7446"/>
                  </a:cubicBezTo>
                  <a:cubicBezTo>
                    <a:pt x="1424" y="7446"/>
                    <a:pt x="1795" y="7157"/>
                    <a:pt x="1953" y="6803"/>
                  </a:cubicBezTo>
                  <a:cubicBezTo>
                    <a:pt x="2108" y="6339"/>
                    <a:pt x="2144" y="5827"/>
                    <a:pt x="2048" y="5338"/>
                  </a:cubicBezTo>
                  <a:cubicBezTo>
                    <a:pt x="1965" y="4672"/>
                    <a:pt x="1977" y="3993"/>
                    <a:pt x="2084" y="3326"/>
                  </a:cubicBezTo>
                  <a:cubicBezTo>
                    <a:pt x="2191" y="2660"/>
                    <a:pt x="2525" y="2040"/>
                    <a:pt x="3048" y="1600"/>
                  </a:cubicBezTo>
                  <a:cubicBezTo>
                    <a:pt x="3380" y="1321"/>
                    <a:pt x="3796" y="1176"/>
                    <a:pt x="4218" y="1176"/>
                  </a:cubicBezTo>
                  <a:cubicBezTo>
                    <a:pt x="4463" y="1176"/>
                    <a:pt x="4709" y="1225"/>
                    <a:pt x="4942" y="1326"/>
                  </a:cubicBezTo>
                  <a:cubicBezTo>
                    <a:pt x="5287" y="1552"/>
                    <a:pt x="5620" y="1802"/>
                    <a:pt x="5942" y="2064"/>
                  </a:cubicBezTo>
                  <a:cubicBezTo>
                    <a:pt x="6209" y="2249"/>
                    <a:pt x="6529" y="2345"/>
                    <a:pt x="6857" y="2345"/>
                  </a:cubicBezTo>
                  <a:cubicBezTo>
                    <a:pt x="6909" y="2345"/>
                    <a:pt x="6961" y="2343"/>
                    <a:pt x="7013" y="2338"/>
                  </a:cubicBezTo>
                  <a:cubicBezTo>
                    <a:pt x="7382" y="2279"/>
                    <a:pt x="7704" y="2017"/>
                    <a:pt x="7823" y="1659"/>
                  </a:cubicBezTo>
                  <a:cubicBezTo>
                    <a:pt x="7906" y="1243"/>
                    <a:pt x="7740" y="826"/>
                    <a:pt x="7406" y="576"/>
                  </a:cubicBezTo>
                  <a:cubicBezTo>
                    <a:pt x="7073" y="338"/>
                    <a:pt x="6692" y="171"/>
                    <a:pt x="6287" y="124"/>
                  </a:cubicBezTo>
                  <a:cubicBezTo>
                    <a:pt x="5881" y="41"/>
                    <a:pt x="5470" y="0"/>
                    <a:pt x="506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017750" y="1891125"/>
              <a:ext cx="823950" cy="681675"/>
            </a:xfrm>
            <a:custGeom>
              <a:avLst/>
              <a:gdLst/>
              <a:ahLst/>
              <a:cxnLst/>
              <a:rect l="l" t="t" r="r" b="b"/>
              <a:pathLst>
                <a:path w="32958" h="27267" extrusionOk="0">
                  <a:moveTo>
                    <a:pt x="14026" y="1"/>
                  </a:moveTo>
                  <a:cubicBezTo>
                    <a:pt x="13080" y="715"/>
                    <a:pt x="11787" y="1088"/>
                    <a:pt x="10506" y="1088"/>
                  </a:cubicBezTo>
                  <a:cubicBezTo>
                    <a:pt x="9287" y="1088"/>
                    <a:pt x="8080" y="751"/>
                    <a:pt x="7192" y="49"/>
                  </a:cubicBezTo>
                  <a:cubicBezTo>
                    <a:pt x="7192" y="49"/>
                    <a:pt x="5811" y="370"/>
                    <a:pt x="4989" y="513"/>
                  </a:cubicBezTo>
                  <a:cubicBezTo>
                    <a:pt x="2394" y="1013"/>
                    <a:pt x="524" y="2906"/>
                    <a:pt x="1" y="4644"/>
                  </a:cubicBezTo>
                  <a:lnTo>
                    <a:pt x="3251" y="12133"/>
                  </a:lnTo>
                  <a:lnTo>
                    <a:pt x="3870" y="19253"/>
                  </a:lnTo>
                  <a:lnTo>
                    <a:pt x="2084" y="25623"/>
                  </a:lnTo>
                  <a:cubicBezTo>
                    <a:pt x="1917" y="26207"/>
                    <a:pt x="2251" y="26814"/>
                    <a:pt x="2834" y="26980"/>
                  </a:cubicBezTo>
                  <a:cubicBezTo>
                    <a:pt x="2894" y="27004"/>
                    <a:pt x="2941" y="27016"/>
                    <a:pt x="3001" y="27016"/>
                  </a:cubicBezTo>
                  <a:lnTo>
                    <a:pt x="19086" y="27266"/>
                  </a:lnTo>
                  <a:lnTo>
                    <a:pt x="19360" y="27135"/>
                  </a:lnTo>
                  <a:cubicBezTo>
                    <a:pt x="19741" y="26528"/>
                    <a:pt x="19884" y="25802"/>
                    <a:pt x="19789" y="25099"/>
                  </a:cubicBezTo>
                  <a:cubicBezTo>
                    <a:pt x="19086" y="22051"/>
                    <a:pt x="19574" y="12955"/>
                    <a:pt x="19432" y="10169"/>
                  </a:cubicBezTo>
                  <a:lnTo>
                    <a:pt x="19432" y="10169"/>
                  </a:lnTo>
                  <a:cubicBezTo>
                    <a:pt x="21924" y="12586"/>
                    <a:pt x="24617" y="14684"/>
                    <a:pt x="26894" y="14684"/>
                  </a:cubicBezTo>
                  <a:cubicBezTo>
                    <a:pt x="27500" y="14684"/>
                    <a:pt x="28076" y="14535"/>
                    <a:pt x="28611" y="14205"/>
                  </a:cubicBezTo>
                  <a:cubicBezTo>
                    <a:pt x="30731" y="12883"/>
                    <a:pt x="32957" y="1299"/>
                    <a:pt x="32957" y="1299"/>
                  </a:cubicBezTo>
                  <a:lnTo>
                    <a:pt x="28742" y="275"/>
                  </a:lnTo>
                  <a:lnTo>
                    <a:pt x="25968" y="7823"/>
                  </a:lnTo>
                  <a:lnTo>
                    <a:pt x="18277" y="942"/>
                  </a:lnTo>
                  <a:cubicBezTo>
                    <a:pt x="17455" y="346"/>
                    <a:pt x="16050" y="275"/>
                    <a:pt x="14979" y="144"/>
                  </a:cubicBezTo>
                  <a:lnTo>
                    <a:pt x="14895" y="144"/>
                  </a:lnTo>
                  <a:cubicBezTo>
                    <a:pt x="14479" y="96"/>
                    <a:pt x="14276" y="37"/>
                    <a:pt x="140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4200525" y="188757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4184450" y="1839350"/>
              <a:ext cx="206000" cy="117600"/>
            </a:xfrm>
            <a:custGeom>
              <a:avLst/>
              <a:gdLst/>
              <a:ahLst/>
              <a:cxnLst/>
              <a:rect l="l" t="t" r="r" b="b"/>
              <a:pathLst>
                <a:path w="8240" h="4704" extrusionOk="0">
                  <a:moveTo>
                    <a:pt x="381" y="0"/>
                  </a:moveTo>
                  <a:lnTo>
                    <a:pt x="0" y="2572"/>
                  </a:lnTo>
                  <a:lnTo>
                    <a:pt x="4179" y="4703"/>
                  </a:lnTo>
                  <a:lnTo>
                    <a:pt x="6822" y="4167"/>
                  </a:lnTo>
                  <a:lnTo>
                    <a:pt x="8239" y="2167"/>
                  </a:lnTo>
                  <a:lnTo>
                    <a:pt x="7406" y="453"/>
                  </a:lnTo>
                  <a:lnTo>
                    <a:pt x="5489" y="1119"/>
                  </a:lnTo>
                  <a:lnTo>
                    <a:pt x="4870" y="3036"/>
                  </a:lnTo>
                  <a:lnTo>
                    <a:pt x="3882" y="1286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184450" y="1871800"/>
              <a:ext cx="123850" cy="84550"/>
            </a:xfrm>
            <a:custGeom>
              <a:avLst/>
              <a:gdLst/>
              <a:ahLst/>
              <a:cxnLst/>
              <a:rect l="l" t="t" r="r" b="b"/>
              <a:pathLst>
                <a:path w="4954" h="3382" extrusionOk="0">
                  <a:moveTo>
                    <a:pt x="3703" y="0"/>
                  </a:moveTo>
                  <a:lnTo>
                    <a:pt x="3631" y="167"/>
                  </a:lnTo>
                  <a:cubicBezTo>
                    <a:pt x="3393" y="774"/>
                    <a:pt x="3108" y="1465"/>
                    <a:pt x="2810" y="2203"/>
                  </a:cubicBezTo>
                  <a:lnTo>
                    <a:pt x="2448" y="3108"/>
                  </a:lnTo>
                  <a:lnTo>
                    <a:pt x="2448" y="3108"/>
                  </a:lnTo>
                  <a:cubicBezTo>
                    <a:pt x="1760" y="2465"/>
                    <a:pt x="1172" y="1912"/>
                    <a:pt x="738" y="1512"/>
                  </a:cubicBezTo>
                  <a:lnTo>
                    <a:pt x="214" y="1036"/>
                  </a:lnTo>
                  <a:cubicBezTo>
                    <a:pt x="143" y="976"/>
                    <a:pt x="83" y="917"/>
                    <a:pt x="0" y="869"/>
                  </a:cubicBezTo>
                  <a:lnTo>
                    <a:pt x="0" y="869"/>
                  </a:lnTo>
                  <a:cubicBezTo>
                    <a:pt x="48" y="941"/>
                    <a:pt x="107" y="1012"/>
                    <a:pt x="167" y="1072"/>
                  </a:cubicBezTo>
                  <a:lnTo>
                    <a:pt x="679" y="1584"/>
                  </a:lnTo>
                  <a:cubicBezTo>
                    <a:pt x="1107" y="2012"/>
                    <a:pt x="1715" y="2608"/>
                    <a:pt x="2417" y="3298"/>
                  </a:cubicBezTo>
                  <a:lnTo>
                    <a:pt x="2500" y="3381"/>
                  </a:lnTo>
                  <a:lnTo>
                    <a:pt x="2548" y="3274"/>
                  </a:lnTo>
                  <a:cubicBezTo>
                    <a:pt x="2679" y="2953"/>
                    <a:pt x="2810" y="2608"/>
                    <a:pt x="2953" y="2262"/>
                  </a:cubicBezTo>
                  <a:lnTo>
                    <a:pt x="3698" y="389"/>
                  </a:lnTo>
                  <a:lnTo>
                    <a:pt x="3698" y="389"/>
                  </a:lnTo>
                  <a:cubicBezTo>
                    <a:pt x="3894" y="852"/>
                    <a:pt x="4157" y="1284"/>
                    <a:pt x="4477" y="1679"/>
                  </a:cubicBezTo>
                  <a:cubicBezTo>
                    <a:pt x="4584" y="1798"/>
                    <a:pt x="4691" y="1917"/>
                    <a:pt x="4798" y="2024"/>
                  </a:cubicBezTo>
                  <a:cubicBezTo>
                    <a:pt x="4882" y="2107"/>
                    <a:pt x="4941" y="2131"/>
                    <a:pt x="4941" y="2131"/>
                  </a:cubicBezTo>
                  <a:cubicBezTo>
                    <a:pt x="4953" y="2119"/>
                    <a:pt x="4786" y="1941"/>
                    <a:pt x="4548" y="1631"/>
                  </a:cubicBezTo>
                  <a:cubicBezTo>
                    <a:pt x="4215" y="1179"/>
                    <a:pt x="3953" y="691"/>
                    <a:pt x="3762" y="167"/>
                  </a:cubicBezTo>
                  <a:lnTo>
                    <a:pt x="3703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310950" y="1867625"/>
              <a:ext cx="79500" cy="70875"/>
            </a:xfrm>
            <a:custGeom>
              <a:avLst/>
              <a:gdLst/>
              <a:ahLst/>
              <a:cxnLst/>
              <a:rect l="l" t="t" r="r" b="b"/>
              <a:pathLst>
                <a:path w="3180" h="2835" extrusionOk="0">
                  <a:moveTo>
                    <a:pt x="405" y="0"/>
                  </a:moveTo>
                  <a:lnTo>
                    <a:pt x="357" y="250"/>
                  </a:lnTo>
                  <a:cubicBezTo>
                    <a:pt x="262" y="822"/>
                    <a:pt x="131" y="1310"/>
                    <a:pt x="72" y="1643"/>
                  </a:cubicBezTo>
                  <a:cubicBezTo>
                    <a:pt x="24" y="1822"/>
                    <a:pt x="0" y="2013"/>
                    <a:pt x="0" y="2191"/>
                  </a:cubicBezTo>
                  <a:cubicBezTo>
                    <a:pt x="72" y="2024"/>
                    <a:pt x="119" y="1846"/>
                    <a:pt x="155" y="1667"/>
                  </a:cubicBezTo>
                  <a:cubicBezTo>
                    <a:pt x="226" y="1382"/>
                    <a:pt x="341" y="993"/>
                    <a:pt x="447" y="522"/>
                  </a:cubicBezTo>
                  <a:lnTo>
                    <a:pt x="447" y="522"/>
                  </a:lnTo>
                  <a:cubicBezTo>
                    <a:pt x="587" y="899"/>
                    <a:pt x="754" y="1311"/>
                    <a:pt x="929" y="1739"/>
                  </a:cubicBezTo>
                  <a:cubicBezTo>
                    <a:pt x="1060" y="2096"/>
                    <a:pt x="1191" y="2417"/>
                    <a:pt x="1310" y="2739"/>
                  </a:cubicBezTo>
                  <a:lnTo>
                    <a:pt x="1346" y="2834"/>
                  </a:lnTo>
                  <a:lnTo>
                    <a:pt x="1417" y="2786"/>
                  </a:lnTo>
                  <a:cubicBezTo>
                    <a:pt x="1929" y="2465"/>
                    <a:pt x="2381" y="2060"/>
                    <a:pt x="2762" y="1596"/>
                  </a:cubicBezTo>
                  <a:cubicBezTo>
                    <a:pt x="2929" y="1429"/>
                    <a:pt x="3060" y="1239"/>
                    <a:pt x="3179" y="1036"/>
                  </a:cubicBezTo>
                  <a:lnTo>
                    <a:pt x="3179" y="1036"/>
                  </a:lnTo>
                  <a:cubicBezTo>
                    <a:pt x="3001" y="1203"/>
                    <a:pt x="2846" y="1370"/>
                    <a:pt x="2691" y="1548"/>
                  </a:cubicBezTo>
                  <a:cubicBezTo>
                    <a:pt x="2319" y="1966"/>
                    <a:pt x="1893" y="2319"/>
                    <a:pt x="1423" y="2619"/>
                  </a:cubicBezTo>
                  <a:lnTo>
                    <a:pt x="1423" y="2619"/>
                  </a:lnTo>
                  <a:cubicBezTo>
                    <a:pt x="1322" y="2331"/>
                    <a:pt x="1202" y="2017"/>
                    <a:pt x="1072" y="1703"/>
                  </a:cubicBezTo>
                  <a:cubicBezTo>
                    <a:pt x="857" y="1167"/>
                    <a:pt x="655" y="679"/>
                    <a:pt x="500" y="238"/>
                  </a:cubicBezTo>
                  <a:lnTo>
                    <a:pt x="405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4308275" y="1921500"/>
              <a:ext cx="43775" cy="659025"/>
            </a:xfrm>
            <a:custGeom>
              <a:avLst/>
              <a:gdLst/>
              <a:ahLst/>
              <a:cxnLst/>
              <a:rect l="l" t="t" r="r" b="b"/>
              <a:pathLst>
                <a:path w="1751" h="26361" extrusionOk="0">
                  <a:moveTo>
                    <a:pt x="0" y="0"/>
                  </a:moveTo>
                  <a:cubicBezTo>
                    <a:pt x="0" y="96"/>
                    <a:pt x="0" y="179"/>
                    <a:pt x="24" y="274"/>
                  </a:cubicBezTo>
                  <a:cubicBezTo>
                    <a:pt x="36" y="465"/>
                    <a:pt x="72" y="715"/>
                    <a:pt x="107" y="1036"/>
                  </a:cubicBezTo>
                  <a:cubicBezTo>
                    <a:pt x="179" y="1715"/>
                    <a:pt x="286" y="2679"/>
                    <a:pt x="429" y="3858"/>
                  </a:cubicBezTo>
                  <a:cubicBezTo>
                    <a:pt x="691" y="6227"/>
                    <a:pt x="1048" y="9513"/>
                    <a:pt x="1322" y="13157"/>
                  </a:cubicBezTo>
                  <a:cubicBezTo>
                    <a:pt x="1441" y="14990"/>
                    <a:pt x="1536" y="16717"/>
                    <a:pt x="1572" y="18300"/>
                  </a:cubicBezTo>
                  <a:cubicBezTo>
                    <a:pt x="1596" y="19884"/>
                    <a:pt x="1596" y="21301"/>
                    <a:pt x="1548" y="22503"/>
                  </a:cubicBezTo>
                  <a:cubicBezTo>
                    <a:pt x="1536" y="22801"/>
                    <a:pt x="1524" y="23087"/>
                    <a:pt x="1512" y="23348"/>
                  </a:cubicBezTo>
                  <a:cubicBezTo>
                    <a:pt x="1488" y="23622"/>
                    <a:pt x="1476" y="23872"/>
                    <a:pt x="1453" y="24110"/>
                  </a:cubicBezTo>
                  <a:cubicBezTo>
                    <a:pt x="1429" y="24587"/>
                    <a:pt x="1381" y="24992"/>
                    <a:pt x="1357" y="25325"/>
                  </a:cubicBezTo>
                  <a:cubicBezTo>
                    <a:pt x="1322" y="25646"/>
                    <a:pt x="1286" y="25920"/>
                    <a:pt x="1274" y="26087"/>
                  </a:cubicBezTo>
                  <a:cubicBezTo>
                    <a:pt x="1250" y="26266"/>
                    <a:pt x="1250" y="26361"/>
                    <a:pt x="1250" y="26361"/>
                  </a:cubicBezTo>
                  <a:cubicBezTo>
                    <a:pt x="1274" y="26266"/>
                    <a:pt x="1298" y="26170"/>
                    <a:pt x="1310" y="26075"/>
                  </a:cubicBezTo>
                  <a:cubicBezTo>
                    <a:pt x="1334" y="25896"/>
                    <a:pt x="1357" y="25646"/>
                    <a:pt x="1417" y="25313"/>
                  </a:cubicBezTo>
                  <a:cubicBezTo>
                    <a:pt x="1465" y="24992"/>
                    <a:pt x="1500" y="24575"/>
                    <a:pt x="1548" y="24099"/>
                  </a:cubicBezTo>
                  <a:cubicBezTo>
                    <a:pt x="1560" y="23860"/>
                    <a:pt x="1596" y="23610"/>
                    <a:pt x="1607" y="23348"/>
                  </a:cubicBezTo>
                  <a:cubicBezTo>
                    <a:pt x="1631" y="23075"/>
                    <a:pt x="1643" y="22789"/>
                    <a:pt x="1655" y="22491"/>
                  </a:cubicBezTo>
                  <a:cubicBezTo>
                    <a:pt x="1715" y="21301"/>
                    <a:pt x="1750" y="19872"/>
                    <a:pt x="1715" y="18288"/>
                  </a:cubicBezTo>
                  <a:cubicBezTo>
                    <a:pt x="1679" y="16705"/>
                    <a:pt x="1596" y="14967"/>
                    <a:pt x="1476" y="13145"/>
                  </a:cubicBezTo>
                  <a:cubicBezTo>
                    <a:pt x="1215" y="9502"/>
                    <a:pt x="834" y="6215"/>
                    <a:pt x="536" y="3846"/>
                  </a:cubicBezTo>
                  <a:cubicBezTo>
                    <a:pt x="393" y="2644"/>
                    <a:pt x="250" y="1691"/>
                    <a:pt x="167" y="1036"/>
                  </a:cubicBezTo>
                  <a:cubicBezTo>
                    <a:pt x="119" y="715"/>
                    <a:pt x="83" y="453"/>
                    <a:pt x="48" y="274"/>
                  </a:cubicBezTo>
                  <a:cubicBezTo>
                    <a:pt x="48" y="179"/>
                    <a:pt x="24" y="84"/>
                    <a:pt x="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4661875" y="2083125"/>
              <a:ext cx="5375" cy="76225"/>
            </a:xfrm>
            <a:custGeom>
              <a:avLst/>
              <a:gdLst/>
              <a:ahLst/>
              <a:cxnLst/>
              <a:rect l="l" t="t" r="r" b="b"/>
              <a:pathLst>
                <a:path w="215" h="3049" extrusionOk="0">
                  <a:moveTo>
                    <a:pt x="108" y="0"/>
                  </a:moveTo>
                  <a:cubicBezTo>
                    <a:pt x="36" y="501"/>
                    <a:pt x="1" y="1012"/>
                    <a:pt x="36" y="1524"/>
                  </a:cubicBezTo>
                  <a:cubicBezTo>
                    <a:pt x="1" y="2036"/>
                    <a:pt x="36" y="2548"/>
                    <a:pt x="108" y="3048"/>
                  </a:cubicBezTo>
                  <a:cubicBezTo>
                    <a:pt x="191" y="2548"/>
                    <a:pt x="215" y="2036"/>
                    <a:pt x="191" y="1524"/>
                  </a:cubicBezTo>
                  <a:cubicBezTo>
                    <a:pt x="215" y="1012"/>
                    <a:pt x="191" y="501"/>
                    <a:pt x="10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4663675" y="2083125"/>
              <a:ext cx="28000" cy="81950"/>
            </a:xfrm>
            <a:custGeom>
              <a:avLst/>
              <a:gdLst/>
              <a:ahLst/>
              <a:cxnLst/>
              <a:rect l="l" t="t" r="r" b="b"/>
              <a:pathLst>
                <a:path w="1120" h="3278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572"/>
                    <a:pt x="214" y="1132"/>
                    <a:pt x="429" y="1667"/>
                  </a:cubicBezTo>
                  <a:cubicBezTo>
                    <a:pt x="836" y="2816"/>
                    <a:pt x="1060" y="3278"/>
                    <a:pt x="1109" y="3278"/>
                  </a:cubicBezTo>
                  <a:cubicBezTo>
                    <a:pt x="1116" y="3278"/>
                    <a:pt x="1119" y="3268"/>
                    <a:pt x="1119" y="3251"/>
                  </a:cubicBezTo>
                  <a:cubicBezTo>
                    <a:pt x="965" y="2691"/>
                    <a:pt x="786" y="2144"/>
                    <a:pt x="572" y="1608"/>
                  </a:cubicBezTo>
                  <a:cubicBezTo>
                    <a:pt x="417" y="1060"/>
                    <a:pt x="226" y="524"/>
                    <a:pt x="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4290100" y="3925600"/>
              <a:ext cx="283700" cy="229525"/>
            </a:xfrm>
            <a:custGeom>
              <a:avLst/>
              <a:gdLst/>
              <a:ahLst/>
              <a:cxnLst/>
              <a:rect l="l" t="t" r="r" b="b"/>
              <a:pathLst>
                <a:path w="11348" h="9181" extrusionOk="0">
                  <a:moveTo>
                    <a:pt x="1" y="1"/>
                  </a:moveTo>
                  <a:lnTo>
                    <a:pt x="1" y="9109"/>
                  </a:lnTo>
                  <a:lnTo>
                    <a:pt x="11347" y="9181"/>
                  </a:lnTo>
                  <a:cubicBezTo>
                    <a:pt x="11288" y="8097"/>
                    <a:pt x="5430" y="5883"/>
                    <a:pt x="5430" y="5883"/>
                  </a:cubicBezTo>
                  <a:lnTo>
                    <a:pt x="5668" y="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4329100" y="4059650"/>
              <a:ext cx="23825" cy="21900"/>
            </a:xfrm>
            <a:custGeom>
              <a:avLst/>
              <a:gdLst/>
              <a:ahLst/>
              <a:cxnLst/>
              <a:rect l="l" t="t" r="r" b="b"/>
              <a:pathLst>
                <a:path w="953" h="876" extrusionOk="0">
                  <a:moveTo>
                    <a:pt x="366" y="10"/>
                  </a:moveTo>
                  <a:cubicBezTo>
                    <a:pt x="351" y="13"/>
                    <a:pt x="337" y="16"/>
                    <a:pt x="322" y="21"/>
                  </a:cubicBezTo>
                  <a:lnTo>
                    <a:pt x="366" y="10"/>
                  </a:lnTo>
                  <a:close/>
                  <a:moveTo>
                    <a:pt x="462" y="0"/>
                  </a:moveTo>
                  <a:cubicBezTo>
                    <a:pt x="431" y="0"/>
                    <a:pt x="399" y="3"/>
                    <a:pt x="368" y="9"/>
                  </a:cubicBezTo>
                  <a:lnTo>
                    <a:pt x="368" y="9"/>
                  </a:lnTo>
                  <a:cubicBezTo>
                    <a:pt x="369" y="9"/>
                    <a:pt x="369" y="9"/>
                    <a:pt x="370" y="9"/>
                  </a:cubicBezTo>
                  <a:lnTo>
                    <a:pt x="370" y="9"/>
                  </a:lnTo>
                  <a:lnTo>
                    <a:pt x="366" y="10"/>
                  </a:lnTo>
                  <a:lnTo>
                    <a:pt x="366" y="10"/>
                  </a:lnTo>
                  <a:cubicBezTo>
                    <a:pt x="367" y="9"/>
                    <a:pt x="367" y="9"/>
                    <a:pt x="368" y="9"/>
                  </a:cubicBezTo>
                  <a:lnTo>
                    <a:pt x="368" y="9"/>
                  </a:lnTo>
                  <a:cubicBezTo>
                    <a:pt x="143" y="81"/>
                    <a:pt x="1" y="307"/>
                    <a:pt x="48" y="544"/>
                  </a:cubicBezTo>
                  <a:cubicBezTo>
                    <a:pt x="100" y="741"/>
                    <a:pt x="278" y="875"/>
                    <a:pt x="472" y="875"/>
                  </a:cubicBezTo>
                  <a:cubicBezTo>
                    <a:pt x="501" y="875"/>
                    <a:pt x="531" y="872"/>
                    <a:pt x="560" y="866"/>
                  </a:cubicBezTo>
                  <a:cubicBezTo>
                    <a:pt x="810" y="795"/>
                    <a:pt x="953" y="544"/>
                    <a:pt x="905" y="306"/>
                  </a:cubicBezTo>
                  <a:cubicBezTo>
                    <a:pt x="838" y="115"/>
                    <a:pt x="655" y="0"/>
                    <a:pt x="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4290100" y="4130400"/>
              <a:ext cx="285175" cy="24725"/>
            </a:xfrm>
            <a:custGeom>
              <a:avLst/>
              <a:gdLst/>
              <a:ahLst/>
              <a:cxnLst/>
              <a:rect l="l" t="t" r="r" b="b"/>
              <a:pathLst>
                <a:path w="11407" h="989" extrusionOk="0">
                  <a:moveTo>
                    <a:pt x="37" y="0"/>
                  </a:moveTo>
                  <a:lnTo>
                    <a:pt x="1" y="917"/>
                  </a:lnTo>
                  <a:lnTo>
                    <a:pt x="11347" y="989"/>
                  </a:lnTo>
                  <a:cubicBezTo>
                    <a:pt x="11407" y="632"/>
                    <a:pt x="10895" y="405"/>
                    <a:pt x="10895" y="405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4403525" y="4070050"/>
              <a:ext cx="27075" cy="17250"/>
            </a:xfrm>
            <a:custGeom>
              <a:avLst/>
              <a:gdLst/>
              <a:ahLst/>
              <a:cxnLst/>
              <a:rect l="l" t="t" r="r" b="b"/>
              <a:pathLst>
                <a:path w="1083" h="690" extrusionOk="0">
                  <a:moveTo>
                    <a:pt x="900" y="0"/>
                  </a:moveTo>
                  <a:cubicBezTo>
                    <a:pt x="775" y="0"/>
                    <a:pt x="597" y="34"/>
                    <a:pt x="417" y="140"/>
                  </a:cubicBezTo>
                  <a:cubicBezTo>
                    <a:pt x="83" y="355"/>
                    <a:pt x="0" y="676"/>
                    <a:pt x="48" y="688"/>
                  </a:cubicBezTo>
                  <a:cubicBezTo>
                    <a:pt x="51" y="689"/>
                    <a:pt x="54" y="690"/>
                    <a:pt x="57" y="690"/>
                  </a:cubicBezTo>
                  <a:cubicBezTo>
                    <a:pt x="122" y="690"/>
                    <a:pt x="264" y="477"/>
                    <a:pt x="524" y="307"/>
                  </a:cubicBezTo>
                  <a:cubicBezTo>
                    <a:pt x="798" y="128"/>
                    <a:pt x="1072" y="105"/>
                    <a:pt x="1072" y="57"/>
                  </a:cubicBezTo>
                  <a:cubicBezTo>
                    <a:pt x="1083" y="29"/>
                    <a:pt x="1013" y="0"/>
                    <a:pt x="90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4439825" y="4083350"/>
              <a:ext cx="20275" cy="22075"/>
            </a:xfrm>
            <a:custGeom>
              <a:avLst/>
              <a:gdLst/>
              <a:ahLst/>
              <a:cxnLst/>
              <a:rect l="l" t="t" r="r" b="b"/>
              <a:pathLst>
                <a:path w="811" h="883" extrusionOk="0">
                  <a:moveTo>
                    <a:pt x="752" y="0"/>
                  </a:moveTo>
                  <a:cubicBezTo>
                    <a:pt x="648" y="0"/>
                    <a:pt x="427" y="73"/>
                    <a:pt x="251" y="275"/>
                  </a:cubicBezTo>
                  <a:cubicBezTo>
                    <a:pt x="1" y="561"/>
                    <a:pt x="36" y="870"/>
                    <a:pt x="96" y="882"/>
                  </a:cubicBezTo>
                  <a:cubicBezTo>
                    <a:pt x="144" y="882"/>
                    <a:pt x="203" y="632"/>
                    <a:pt x="394" y="394"/>
                  </a:cubicBezTo>
                  <a:cubicBezTo>
                    <a:pt x="584" y="168"/>
                    <a:pt x="810" y="73"/>
                    <a:pt x="810" y="25"/>
                  </a:cubicBezTo>
                  <a:cubicBezTo>
                    <a:pt x="810" y="10"/>
                    <a:pt x="788" y="0"/>
                    <a:pt x="752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473750" y="4095625"/>
              <a:ext cx="14925" cy="23775"/>
            </a:xfrm>
            <a:custGeom>
              <a:avLst/>
              <a:gdLst/>
              <a:ahLst/>
              <a:cxnLst/>
              <a:rect l="l" t="t" r="r" b="b"/>
              <a:pathLst>
                <a:path w="597" h="951" extrusionOk="0">
                  <a:moveTo>
                    <a:pt x="545" y="0"/>
                  </a:moveTo>
                  <a:cubicBezTo>
                    <a:pt x="468" y="0"/>
                    <a:pt x="266" y="126"/>
                    <a:pt x="144" y="391"/>
                  </a:cubicBezTo>
                  <a:cubicBezTo>
                    <a:pt x="1" y="689"/>
                    <a:pt x="72" y="951"/>
                    <a:pt x="120" y="951"/>
                  </a:cubicBezTo>
                  <a:cubicBezTo>
                    <a:pt x="180" y="951"/>
                    <a:pt x="203" y="725"/>
                    <a:pt x="311" y="475"/>
                  </a:cubicBezTo>
                  <a:cubicBezTo>
                    <a:pt x="430" y="225"/>
                    <a:pt x="596" y="58"/>
                    <a:pt x="572" y="10"/>
                  </a:cubicBezTo>
                  <a:cubicBezTo>
                    <a:pt x="567" y="4"/>
                    <a:pt x="558" y="0"/>
                    <a:pt x="545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397850" y="4033050"/>
              <a:ext cx="30975" cy="6950"/>
            </a:xfrm>
            <a:custGeom>
              <a:avLst/>
              <a:gdLst/>
              <a:ahLst/>
              <a:cxnLst/>
              <a:rect l="l" t="t" r="r" b="b"/>
              <a:pathLst>
                <a:path w="1239" h="278" extrusionOk="0">
                  <a:moveTo>
                    <a:pt x="646" y="1"/>
                  </a:moveTo>
                  <a:cubicBezTo>
                    <a:pt x="633" y="1"/>
                    <a:pt x="621" y="1"/>
                    <a:pt x="608" y="1"/>
                  </a:cubicBezTo>
                  <a:cubicBezTo>
                    <a:pt x="239" y="25"/>
                    <a:pt x="1" y="215"/>
                    <a:pt x="37" y="263"/>
                  </a:cubicBezTo>
                  <a:cubicBezTo>
                    <a:pt x="42" y="273"/>
                    <a:pt x="57" y="277"/>
                    <a:pt x="81" y="277"/>
                  </a:cubicBezTo>
                  <a:cubicBezTo>
                    <a:pt x="169" y="277"/>
                    <a:pt x="376" y="220"/>
                    <a:pt x="620" y="192"/>
                  </a:cubicBezTo>
                  <a:cubicBezTo>
                    <a:pt x="667" y="188"/>
                    <a:pt x="712" y="187"/>
                    <a:pt x="756" y="187"/>
                  </a:cubicBezTo>
                  <a:cubicBezTo>
                    <a:pt x="927" y="187"/>
                    <a:pt x="1072" y="208"/>
                    <a:pt x="1151" y="208"/>
                  </a:cubicBezTo>
                  <a:cubicBezTo>
                    <a:pt x="1187" y="208"/>
                    <a:pt x="1209" y="204"/>
                    <a:pt x="1215" y="192"/>
                  </a:cubicBezTo>
                  <a:cubicBezTo>
                    <a:pt x="1238" y="157"/>
                    <a:pt x="995" y="1"/>
                    <a:pt x="646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385350" y="3985450"/>
              <a:ext cx="43500" cy="24150"/>
            </a:xfrm>
            <a:custGeom>
              <a:avLst/>
              <a:gdLst/>
              <a:ahLst/>
              <a:cxnLst/>
              <a:rect l="l" t="t" r="r" b="b"/>
              <a:pathLst>
                <a:path w="1740" h="966" extrusionOk="0">
                  <a:moveTo>
                    <a:pt x="319" y="195"/>
                  </a:moveTo>
                  <a:cubicBezTo>
                    <a:pt x="360" y="195"/>
                    <a:pt x="410" y="203"/>
                    <a:pt x="465" y="214"/>
                  </a:cubicBezTo>
                  <a:cubicBezTo>
                    <a:pt x="572" y="250"/>
                    <a:pt x="679" y="274"/>
                    <a:pt x="787" y="322"/>
                  </a:cubicBezTo>
                  <a:cubicBezTo>
                    <a:pt x="965" y="393"/>
                    <a:pt x="1144" y="488"/>
                    <a:pt x="1299" y="607"/>
                  </a:cubicBezTo>
                  <a:cubicBezTo>
                    <a:pt x="1436" y="714"/>
                    <a:pt x="1534" y="810"/>
                    <a:pt x="1602" y="876"/>
                  </a:cubicBezTo>
                  <a:lnTo>
                    <a:pt x="1602" y="876"/>
                  </a:lnTo>
                  <a:cubicBezTo>
                    <a:pt x="1464" y="839"/>
                    <a:pt x="1322" y="813"/>
                    <a:pt x="1180" y="786"/>
                  </a:cubicBezTo>
                  <a:cubicBezTo>
                    <a:pt x="1001" y="738"/>
                    <a:pt x="810" y="655"/>
                    <a:pt x="644" y="572"/>
                  </a:cubicBezTo>
                  <a:cubicBezTo>
                    <a:pt x="537" y="524"/>
                    <a:pt x="429" y="464"/>
                    <a:pt x="334" y="405"/>
                  </a:cubicBezTo>
                  <a:cubicBezTo>
                    <a:pt x="298" y="369"/>
                    <a:pt x="251" y="345"/>
                    <a:pt x="215" y="298"/>
                  </a:cubicBezTo>
                  <a:cubicBezTo>
                    <a:pt x="215" y="262"/>
                    <a:pt x="179" y="298"/>
                    <a:pt x="215" y="238"/>
                  </a:cubicBezTo>
                  <a:cubicBezTo>
                    <a:pt x="234" y="206"/>
                    <a:pt x="271" y="195"/>
                    <a:pt x="319" y="195"/>
                  </a:cubicBezTo>
                  <a:close/>
                  <a:moveTo>
                    <a:pt x="298" y="0"/>
                  </a:moveTo>
                  <a:cubicBezTo>
                    <a:pt x="203" y="12"/>
                    <a:pt x="120" y="48"/>
                    <a:pt x="60" y="131"/>
                  </a:cubicBezTo>
                  <a:cubicBezTo>
                    <a:pt x="1" y="226"/>
                    <a:pt x="13" y="345"/>
                    <a:pt x="84" y="429"/>
                  </a:cubicBezTo>
                  <a:cubicBezTo>
                    <a:pt x="132" y="476"/>
                    <a:pt x="191" y="524"/>
                    <a:pt x="251" y="560"/>
                  </a:cubicBezTo>
                  <a:cubicBezTo>
                    <a:pt x="358" y="619"/>
                    <a:pt x="465" y="679"/>
                    <a:pt x="572" y="738"/>
                  </a:cubicBezTo>
                  <a:cubicBezTo>
                    <a:pt x="763" y="822"/>
                    <a:pt x="965" y="881"/>
                    <a:pt x="1168" y="917"/>
                  </a:cubicBezTo>
                  <a:cubicBezTo>
                    <a:pt x="1263" y="941"/>
                    <a:pt x="1358" y="953"/>
                    <a:pt x="1453" y="953"/>
                  </a:cubicBezTo>
                  <a:cubicBezTo>
                    <a:pt x="1523" y="953"/>
                    <a:pt x="1592" y="946"/>
                    <a:pt x="1662" y="934"/>
                  </a:cubicBezTo>
                  <a:lnTo>
                    <a:pt x="1662" y="934"/>
                  </a:lnTo>
                  <a:cubicBezTo>
                    <a:pt x="1685" y="954"/>
                    <a:pt x="1701" y="965"/>
                    <a:pt x="1711" y="965"/>
                  </a:cubicBezTo>
                  <a:cubicBezTo>
                    <a:pt x="1713" y="965"/>
                    <a:pt x="1714" y="965"/>
                    <a:pt x="1715" y="965"/>
                  </a:cubicBezTo>
                  <a:cubicBezTo>
                    <a:pt x="1722" y="965"/>
                    <a:pt x="1720" y="950"/>
                    <a:pt x="1711" y="924"/>
                  </a:cubicBezTo>
                  <a:lnTo>
                    <a:pt x="1711" y="924"/>
                  </a:lnTo>
                  <a:cubicBezTo>
                    <a:pt x="1720" y="922"/>
                    <a:pt x="1730" y="919"/>
                    <a:pt x="1739" y="917"/>
                  </a:cubicBezTo>
                  <a:cubicBezTo>
                    <a:pt x="1727" y="913"/>
                    <a:pt x="1715" y="909"/>
                    <a:pt x="1703" y="905"/>
                  </a:cubicBezTo>
                  <a:lnTo>
                    <a:pt x="1703" y="905"/>
                  </a:lnTo>
                  <a:cubicBezTo>
                    <a:pt x="1668" y="825"/>
                    <a:pt x="1572" y="671"/>
                    <a:pt x="1394" y="500"/>
                  </a:cubicBezTo>
                  <a:cubicBezTo>
                    <a:pt x="1239" y="357"/>
                    <a:pt x="1060" y="250"/>
                    <a:pt x="870" y="155"/>
                  </a:cubicBezTo>
                  <a:cubicBezTo>
                    <a:pt x="751" y="107"/>
                    <a:pt x="644" y="60"/>
                    <a:pt x="513" y="36"/>
                  </a:cubicBezTo>
                  <a:cubicBezTo>
                    <a:pt x="453" y="12"/>
                    <a:pt x="382" y="0"/>
                    <a:pt x="29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423150" y="3965500"/>
              <a:ext cx="22950" cy="44975"/>
            </a:xfrm>
            <a:custGeom>
              <a:avLst/>
              <a:gdLst/>
              <a:ahLst/>
              <a:cxnLst/>
              <a:rect l="l" t="t" r="r" b="b"/>
              <a:pathLst>
                <a:path w="918" h="1799" extrusionOk="0">
                  <a:moveTo>
                    <a:pt x="596" y="0"/>
                  </a:moveTo>
                  <a:cubicBezTo>
                    <a:pt x="441" y="24"/>
                    <a:pt x="299" y="131"/>
                    <a:pt x="239" y="286"/>
                  </a:cubicBezTo>
                  <a:cubicBezTo>
                    <a:pt x="179" y="393"/>
                    <a:pt x="120" y="500"/>
                    <a:pt x="84" y="620"/>
                  </a:cubicBezTo>
                  <a:cubicBezTo>
                    <a:pt x="25" y="822"/>
                    <a:pt x="1" y="1036"/>
                    <a:pt x="13" y="1251"/>
                  </a:cubicBezTo>
                  <a:cubicBezTo>
                    <a:pt x="1" y="1441"/>
                    <a:pt x="49" y="1632"/>
                    <a:pt x="156" y="1798"/>
                  </a:cubicBezTo>
                  <a:cubicBezTo>
                    <a:pt x="179" y="1786"/>
                    <a:pt x="132" y="1584"/>
                    <a:pt x="156" y="1262"/>
                  </a:cubicBezTo>
                  <a:cubicBezTo>
                    <a:pt x="168" y="1072"/>
                    <a:pt x="203" y="881"/>
                    <a:pt x="263" y="703"/>
                  </a:cubicBezTo>
                  <a:cubicBezTo>
                    <a:pt x="310" y="596"/>
                    <a:pt x="346" y="489"/>
                    <a:pt x="406" y="381"/>
                  </a:cubicBezTo>
                  <a:cubicBezTo>
                    <a:pt x="453" y="286"/>
                    <a:pt x="560" y="215"/>
                    <a:pt x="608" y="203"/>
                  </a:cubicBezTo>
                  <a:cubicBezTo>
                    <a:pt x="613" y="201"/>
                    <a:pt x="617" y="199"/>
                    <a:pt x="622" y="199"/>
                  </a:cubicBezTo>
                  <a:cubicBezTo>
                    <a:pt x="664" y="199"/>
                    <a:pt x="704" y="297"/>
                    <a:pt x="715" y="405"/>
                  </a:cubicBezTo>
                  <a:cubicBezTo>
                    <a:pt x="727" y="512"/>
                    <a:pt x="727" y="620"/>
                    <a:pt x="715" y="727"/>
                  </a:cubicBezTo>
                  <a:cubicBezTo>
                    <a:pt x="691" y="917"/>
                    <a:pt x="632" y="1096"/>
                    <a:pt x="537" y="1262"/>
                  </a:cubicBezTo>
                  <a:cubicBezTo>
                    <a:pt x="358" y="1536"/>
                    <a:pt x="179" y="1655"/>
                    <a:pt x="179" y="1667"/>
                  </a:cubicBezTo>
                  <a:cubicBezTo>
                    <a:pt x="181" y="1670"/>
                    <a:pt x="185" y="1672"/>
                    <a:pt x="192" y="1672"/>
                  </a:cubicBezTo>
                  <a:cubicBezTo>
                    <a:pt x="244" y="1672"/>
                    <a:pt x="444" y="1586"/>
                    <a:pt x="644" y="1334"/>
                  </a:cubicBezTo>
                  <a:cubicBezTo>
                    <a:pt x="775" y="1155"/>
                    <a:pt x="858" y="965"/>
                    <a:pt x="894" y="751"/>
                  </a:cubicBezTo>
                  <a:cubicBezTo>
                    <a:pt x="918" y="620"/>
                    <a:pt x="918" y="489"/>
                    <a:pt x="894" y="370"/>
                  </a:cubicBezTo>
                  <a:cubicBezTo>
                    <a:pt x="882" y="298"/>
                    <a:pt x="858" y="227"/>
                    <a:pt x="834" y="155"/>
                  </a:cubicBezTo>
                  <a:cubicBezTo>
                    <a:pt x="799" y="60"/>
                    <a:pt x="703" y="0"/>
                    <a:pt x="59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3813250" y="3883650"/>
              <a:ext cx="259000" cy="346125"/>
            </a:xfrm>
            <a:custGeom>
              <a:avLst/>
              <a:gdLst/>
              <a:ahLst/>
              <a:cxnLst/>
              <a:rect l="l" t="t" r="r" b="b"/>
              <a:pathLst>
                <a:path w="10360" h="13845" extrusionOk="0">
                  <a:moveTo>
                    <a:pt x="5180" y="0"/>
                  </a:moveTo>
                  <a:lnTo>
                    <a:pt x="3335" y="7311"/>
                  </a:lnTo>
                  <a:lnTo>
                    <a:pt x="215" y="12680"/>
                  </a:lnTo>
                  <a:cubicBezTo>
                    <a:pt x="1" y="13049"/>
                    <a:pt x="120" y="13526"/>
                    <a:pt x="489" y="13740"/>
                  </a:cubicBezTo>
                  <a:cubicBezTo>
                    <a:pt x="513" y="13752"/>
                    <a:pt x="525" y="13752"/>
                    <a:pt x="537" y="13764"/>
                  </a:cubicBezTo>
                  <a:cubicBezTo>
                    <a:pt x="650" y="13817"/>
                    <a:pt x="772" y="13844"/>
                    <a:pt x="892" y="13844"/>
                  </a:cubicBezTo>
                  <a:cubicBezTo>
                    <a:pt x="1013" y="13844"/>
                    <a:pt x="1132" y="13817"/>
                    <a:pt x="1239" y="13764"/>
                  </a:cubicBezTo>
                  <a:cubicBezTo>
                    <a:pt x="2644" y="13002"/>
                    <a:pt x="7788" y="10192"/>
                    <a:pt x="7895" y="9656"/>
                  </a:cubicBezTo>
                  <a:cubicBezTo>
                    <a:pt x="8026" y="9013"/>
                    <a:pt x="10359" y="2072"/>
                    <a:pt x="10359" y="2072"/>
                  </a:cubicBezTo>
                  <a:lnTo>
                    <a:pt x="5180" y="0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3826650" y="4112250"/>
              <a:ext cx="187550" cy="117750"/>
            </a:xfrm>
            <a:custGeom>
              <a:avLst/>
              <a:gdLst/>
              <a:ahLst/>
              <a:cxnLst/>
              <a:rect l="l" t="t" r="r" b="b"/>
              <a:pathLst>
                <a:path w="7502" h="4710" extrusionOk="0">
                  <a:moveTo>
                    <a:pt x="7502" y="0"/>
                  </a:moveTo>
                  <a:lnTo>
                    <a:pt x="1" y="4620"/>
                  </a:lnTo>
                  <a:cubicBezTo>
                    <a:pt x="120" y="4679"/>
                    <a:pt x="245" y="4709"/>
                    <a:pt x="370" y="4709"/>
                  </a:cubicBezTo>
                  <a:cubicBezTo>
                    <a:pt x="495" y="4709"/>
                    <a:pt x="620" y="4679"/>
                    <a:pt x="739" y="4620"/>
                  </a:cubicBezTo>
                  <a:cubicBezTo>
                    <a:pt x="4632" y="2489"/>
                    <a:pt x="6335" y="1381"/>
                    <a:pt x="6954" y="965"/>
                  </a:cubicBezTo>
                  <a:cubicBezTo>
                    <a:pt x="7180" y="822"/>
                    <a:pt x="7347" y="584"/>
                    <a:pt x="7418" y="322"/>
                  </a:cubicBezTo>
                  <a:lnTo>
                    <a:pt x="7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984425" y="4042900"/>
              <a:ext cx="24425" cy="22100"/>
            </a:xfrm>
            <a:custGeom>
              <a:avLst/>
              <a:gdLst/>
              <a:ahLst/>
              <a:cxnLst/>
              <a:rect l="l" t="t" r="r" b="b"/>
              <a:pathLst>
                <a:path w="977" h="884" extrusionOk="0">
                  <a:moveTo>
                    <a:pt x="483" y="1"/>
                  </a:moveTo>
                  <a:cubicBezTo>
                    <a:pt x="425" y="1"/>
                    <a:pt x="366" y="12"/>
                    <a:pt x="310" y="36"/>
                  </a:cubicBezTo>
                  <a:lnTo>
                    <a:pt x="345" y="24"/>
                  </a:lnTo>
                  <a:lnTo>
                    <a:pt x="345" y="24"/>
                  </a:lnTo>
                  <a:cubicBezTo>
                    <a:pt x="119" y="107"/>
                    <a:pt x="0" y="345"/>
                    <a:pt x="60" y="572"/>
                  </a:cubicBezTo>
                  <a:cubicBezTo>
                    <a:pt x="129" y="761"/>
                    <a:pt x="308" y="884"/>
                    <a:pt x="497" y="884"/>
                  </a:cubicBezTo>
                  <a:cubicBezTo>
                    <a:pt x="533" y="884"/>
                    <a:pt x="570" y="879"/>
                    <a:pt x="607" y="869"/>
                  </a:cubicBezTo>
                  <a:cubicBezTo>
                    <a:pt x="845" y="774"/>
                    <a:pt x="976" y="524"/>
                    <a:pt x="905" y="274"/>
                  </a:cubicBezTo>
                  <a:cubicBezTo>
                    <a:pt x="833" y="104"/>
                    <a:pt x="661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3858500" y="4130500"/>
              <a:ext cx="32775" cy="29400"/>
            </a:xfrm>
            <a:custGeom>
              <a:avLst/>
              <a:gdLst/>
              <a:ahLst/>
              <a:cxnLst/>
              <a:rect l="l" t="t" r="r" b="b"/>
              <a:pathLst>
                <a:path w="1311" h="1176" extrusionOk="0">
                  <a:moveTo>
                    <a:pt x="169" y="1"/>
                  </a:moveTo>
                  <a:cubicBezTo>
                    <a:pt x="64" y="1"/>
                    <a:pt x="1" y="26"/>
                    <a:pt x="1" y="44"/>
                  </a:cubicBezTo>
                  <a:cubicBezTo>
                    <a:pt x="286" y="116"/>
                    <a:pt x="548" y="247"/>
                    <a:pt x="787" y="425"/>
                  </a:cubicBezTo>
                  <a:cubicBezTo>
                    <a:pt x="989" y="639"/>
                    <a:pt x="1156" y="901"/>
                    <a:pt x="1275" y="1175"/>
                  </a:cubicBezTo>
                  <a:cubicBezTo>
                    <a:pt x="1287" y="1175"/>
                    <a:pt x="1310" y="1056"/>
                    <a:pt x="1263" y="889"/>
                  </a:cubicBezTo>
                  <a:cubicBezTo>
                    <a:pt x="1132" y="425"/>
                    <a:pt x="751" y="92"/>
                    <a:pt x="275" y="8"/>
                  </a:cubicBezTo>
                  <a:cubicBezTo>
                    <a:pt x="236" y="3"/>
                    <a:pt x="200" y="1"/>
                    <a:pt x="169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3839450" y="4160125"/>
              <a:ext cx="32175" cy="20350"/>
            </a:xfrm>
            <a:custGeom>
              <a:avLst/>
              <a:gdLst/>
              <a:ahLst/>
              <a:cxnLst/>
              <a:rect l="l" t="t" r="r" b="b"/>
              <a:pathLst>
                <a:path w="1287" h="814" extrusionOk="0">
                  <a:moveTo>
                    <a:pt x="251" y="0"/>
                  </a:moveTo>
                  <a:cubicBezTo>
                    <a:pt x="168" y="0"/>
                    <a:pt x="84" y="13"/>
                    <a:pt x="1" y="38"/>
                  </a:cubicBezTo>
                  <a:cubicBezTo>
                    <a:pt x="239" y="121"/>
                    <a:pt x="465" y="216"/>
                    <a:pt x="691" y="324"/>
                  </a:cubicBezTo>
                  <a:cubicBezTo>
                    <a:pt x="1023" y="530"/>
                    <a:pt x="1190" y="813"/>
                    <a:pt x="1234" y="813"/>
                  </a:cubicBezTo>
                  <a:cubicBezTo>
                    <a:pt x="1236" y="813"/>
                    <a:pt x="1238" y="813"/>
                    <a:pt x="1239" y="812"/>
                  </a:cubicBezTo>
                  <a:cubicBezTo>
                    <a:pt x="1287" y="812"/>
                    <a:pt x="1156" y="419"/>
                    <a:pt x="775" y="181"/>
                  </a:cubicBezTo>
                  <a:cubicBezTo>
                    <a:pt x="625" y="65"/>
                    <a:pt x="441" y="0"/>
                    <a:pt x="25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3877550" y="4101225"/>
              <a:ext cx="45575" cy="33950"/>
            </a:xfrm>
            <a:custGeom>
              <a:avLst/>
              <a:gdLst/>
              <a:ahLst/>
              <a:cxnLst/>
              <a:rect l="l" t="t" r="r" b="b"/>
              <a:pathLst>
                <a:path w="1823" h="1358" extrusionOk="0">
                  <a:moveTo>
                    <a:pt x="1" y="1"/>
                  </a:moveTo>
                  <a:lnTo>
                    <a:pt x="1" y="1"/>
                  </a:lnTo>
                  <a:cubicBezTo>
                    <a:pt x="346" y="155"/>
                    <a:pt x="679" y="334"/>
                    <a:pt x="1001" y="548"/>
                  </a:cubicBezTo>
                  <a:cubicBezTo>
                    <a:pt x="1299" y="798"/>
                    <a:pt x="1560" y="1072"/>
                    <a:pt x="1822" y="1358"/>
                  </a:cubicBezTo>
                  <a:cubicBezTo>
                    <a:pt x="1525" y="596"/>
                    <a:pt x="822" y="60"/>
                    <a:pt x="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3894825" y="4064000"/>
              <a:ext cx="46750" cy="17100"/>
            </a:xfrm>
            <a:custGeom>
              <a:avLst/>
              <a:gdLst/>
              <a:ahLst/>
              <a:cxnLst/>
              <a:rect l="l" t="t" r="r" b="b"/>
              <a:pathLst>
                <a:path w="1870" h="684" extrusionOk="0">
                  <a:moveTo>
                    <a:pt x="464" y="0"/>
                  </a:moveTo>
                  <a:cubicBezTo>
                    <a:pt x="308" y="0"/>
                    <a:pt x="150" y="25"/>
                    <a:pt x="0" y="73"/>
                  </a:cubicBezTo>
                  <a:cubicBezTo>
                    <a:pt x="0" y="120"/>
                    <a:pt x="453" y="109"/>
                    <a:pt x="965" y="275"/>
                  </a:cubicBezTo>
                  <a:cubicBezTo>
                    <a:pt x="1447" y="421"/>
                    <a:pt x="1792" y="683"/>
                    <a:pt x="1860" y="683"/>
                  </a:cubicBezTo>
                  <a:cubicBezTo>
                    <a:pt x="1864" y="683"/>
                    <a:pt x="1868" y="682"/>
                    <a:pt x="1870" y="680"/>
                  </a:cubicBezTo>
                  <a:cubicBezTo>
                    <a:pt x="1667" y="394"/>
                    <a:pt x="1358" y="192"/>
                    <a:pt x="1024" y="109"/>
                  </a:cubicBezTo>
                  <a:cubicBezTo>
                    <a:pt x="847" y="37"/>
                    <a:pt x="656" y="0"/>
                    <a:pt x="46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907625" y="4011125"/>
              <a:ext cx="49125" cy="16600"/>
            </a:xfrm>
            <a:custGeom>
              <a:avLst/>
              <a:gdLst/>
              <a:ahLst/>
              <a:cxnLst/>
              <a:rect l="l" t="t" r="r" b="b"/>
              <a:pathLst>
                <a:path w="1965" h="664" extrusionOk="0">
                  <a:moveTo>
                    <a:pt x="689" y="0"/>
                  </a:moveTo>
                  <a:cubicBezTo>
                    <a:pt x="560" y="0"/>
                    <a:pt x="429" y="15"/>
                    <a:pt x="298" y="45"/>
                  </a:cubicBezTo>
                  <a:cubicBezTo>
                    <a:pt x="107" y="104"/>
                    <a:pt x="0" y="164"/>
                    <a:pt x="0" y="188"/>
                  </a:cubicBezTo>
                  <a:cubicBezTo>
                    <a:pt x="151" y="172"/>
                    <a:pt x="302" y="163"/>
                    <a:pt x="452" y="163"/>
                  </a:cubicBezTo>
                  <a:cubicBezTo>
                    <a:pt x="647" y="163"/>
                    <a:pt x="842" y="178"/>
                    <a:pt x="1036" y="211"/>
                  </a:cubicBezTo>
                  <a:cubicBezTo>
                    <a:pt x="1369" y="319"/>
                    <a:pt x="1679" y="473"/>
                    <a:pt x="1965" y="664"/>
                  </a:cubicBezTo>
                  <a:cubicBezTo>
                    <a:pt x="1965" y="640"/>
                    <a:pt x="1905" y="533"/>
                    <a:pt x="1762" y="402"/>
                  </a:cubicBezTo>
                  <a:cubicBezTo>
                    <a:pt x="1572" y="235"/>
                    <a:pt x="1334" y="116"/>
                    <a:pt x="1072" y="45"/>
                  </a:cubicBezTo>
                  <a:cubicBezTo>
                    <a:pt x="947" y="15"/>
                    <a:pt x="819" y="0"/>
                    <a:pt x="689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912975" y="3970850"/>
              <a:ext cx="56875" cy="35800"/>
            </a:xfrm>
            <a:custGeom>
              <a:avLst/>
              <a:gdLst/>
              <a:ahLst/>
              <a:cxnLst/>
              <a:rect l="l" t="t" r="r" b="b"/>
              <a:pathLst>
                <a:path w="2275" h="1432" extrusionOk="0">
                  <a:moveTo>
                    <a:pt x="335" y="138"/>
                  </a:moveTo>
                  <a:cubicBezTo>
                    <a:pt x="358" y="138"/>
                    <a:pt x="382" y="144"/>
                    <a:pt x="405" y="156"/>
                  </a:cubicBezTo>
                  <a:cubicBezTo>
                    <a:pt x="548" y="227"/>
                    <a:pt x="679" y="334"/>
                    <a:pt x="774" y="477"/>
                  </a:cubicBezTo>
                  <a:cubicBezTo>
                    <a:pt x="890" y="633"/>
                    <a:pt x="990" y="801"/>
                    <a:pt x="1076" y="978"/>
                  </a:cubicBezTo>
                  <a:lnTo>
                    <a:pt x="1076" y="978"/>
                  </a:lnTo>
                  <a:cubicBezTo>
                    <a:pt x="1049" y="1032"/>
                    <a:pt x="1023" y="1087"/>
                    <a:pt x="1001" y="1144"/>
                  </a:cubicBezTo>
                  <a:cubicBezTo>
                    <a:pt x="984" y="1173"/>
                    <a:pt x="971" y="1204"/>
                    <a:pt x="962" y="1237"/>
                  </a:cubicBezTo>
                  <a:lnTo>
                    <a:pt x="962" y="1237"/>
                  </a:lnTo>
                  <a:cubicBezTo>
                    <a:pt x="575" y="1124"/>
                    <a:pt x="277" y="822"/>
                    <a:pt x="179" y="429"/>
                  </a:cubicBezTo>
                  <a:cubicBezTo>
                    <a:pt x="155" y="346"/>
                    <a:pt x="167" y="263"/>
                    <a:pt x="215" y="191"/>
                  </a:cubicBezTo>
                  <a:cubicBezTo>
                    <a:pt x="247" y="159"/>
                    <a:pt x="289" y="138"/>
                    <a:pt x="335" y="138"/>
                  </a:cubicBezTo>
                  <a:close/>
                  <a:moveTo>
                    <a:pt x="1945" y="320"/>
                  </a:moveTo>
                  <a:cubicBezTo>
                    <a:pt x="2006" y="320"/>
                    <a:pt x="2065" y="355"/>
                    <a:pt x="2096" y="417"/>
                  </a:cubicBezTo>
                  <a:cubicBezTo>
                    <a:pt x="2120" y="501"/>
                    <a:pt x="2120" y="584"/>
                    <a:pt x="2096" y="667"/>
                  </a:cubicBezTo>
                  <a:cubicBezTo>
                    <a:pt x="1951" y="1029"/>
                    <a:pt x="1618" y="1257"/>
                    <a:pt x="1244" y="1271"/>
                  </a:cubicBezTo>
                  <a:lnTo>
                    <a:pt x="1244" y="1271"/>
                  </a:lnTo>
                  <a:cubicBezTo>
                    <a:pt x="1237" y="1212"/>
                    <a:pt x="1225" y="1158"/>
                    <a:pt x="1203" y="1108"/>
                  </a:cubicBezTo>
                  <a:cubicBezTo>
                    <a:pt x="1193" y="1071"/>
                    <a:pt x="1181" y="1035"/>
                    <a:pt x="1169" y="999"/>
                  </a:cubicBezTo>
                  <a:lnTo>
                    <a:pt x="1169" y="999"/>
                  </a:lnTo>
                  <a:cubicBezTo>
                    <a:pt x="1270" y="848"/>
                    <a:pt x="1386" y="705"/>
                    <a:pt x="1513" y="572"/>
                  </a:cubicBezTo>
                  <a:cubicBezTo>
                    <a:pt x="1620" y="453"/>
                    <a:pt x="1763" y="358"/>
                    <a:pt x="1917" y="322"/>
                  </a:cubicBezTo>
                  <a:cubicBezTo>
                    <a:pt x="1927" y="321"/>
                    <a:pt x="1936" y="320"/>
                    <a:pt x="1945" y="320"/>
                  </a:cubicBezTo>
                  <a:close/>
                  <a:moveTo>
                    <a:pt x="1121" y="1073"/>
                  </a:moveTo>
                  <a:lnTo>
                    <a:pt x="1121" y="1073"/>
                  </a:lnTo>
                  <a:cubicBezTo>
                    <a:pt x="1151" y="1138"/>
                    <a:pt x="1179" y="1204"/>
                    <a:pt x="1205" y="1272"/>
                  </a:cubicBezTo>
                  <a:lnTo>
                    <a:pt x="1205" y="1272"/>
                  </a:lnTo>
                  <a:cubicBezTo>
                    <a:pt x="1161" y="1272"/>
                    <a:pt x="1117" y="1269"/>
                    <a:pt x="1072" y="1263"/>
                  </a:cubicBezTo>
                  <a:cubicBezTo>
                    <a:pt x="1054" y="1259"/>
                    <a:pt x="1037" y="1256"/>
                    <a:pt x="1019" y="1252"/>
                  </a:cubicBezTo>
                  <a:lnTo>
                    <a:pt x="1019" y="1252"/>
                  </a:lnTo>
                  <a:cubicBezTo>
                    <a:pt x="1051" y="1191"/>
                    <a:pt x="1085" y="1131"/>
                    <a:pt x="1121" y="1073"/>
                  </a:cubicBezTo>
                  <a:close/>
                  <a:moveTo>
                    <a:pt x="329" y="1"/>
                  </a:moveTo>
                  <a:cubicBezTo>
                    <a:pt x="245" y="1"/>
                    <a:pt x="163" y="32"/>
                    <a:pt x="108" y="96"/>
                  </a:cubicBezTo>
                  <a:cubicBezTo>
                    <a:pt x="24" y="191"/>
                    <a:pt x="1" y="322"/>
                    <a:pt x="24" y="453"/>
                  </a:cubicBezTo>
                  <a:cubicBezTo>
                    <a:pt x="135" y="917"/>
                    <a:pt x="491" y="1279"/>
                    <a:pt x="941" y="1395"/>
                  </a:cubicBezTo>
                  <a:lnTo>
                    <a:pt x="941" y="1395"/>
                  </a:lnTo>
                  <a:cubicBezTo>
                    <a:pt x="941" y="1402"/>
                    <a:pt x="941" y="1410"/>
                    <a:pt x="941" y="1418"/>
                  </a:cubicBezTo>
                  <a:cubicBezTo>
                    <a:pt x="944" y="1411"/>
                    <a:pt x="947" y="1404"/>
                    <a:pt x="950" y="1397"/>
                  </a:cubicBezTo>
                  <a:lnTo>
                    <a:pt x="950" y="1397"/>
                  </a:lnTo>
                  <a:cubicBezTo>
                    <a:pt x="982" y="1405"/>
                    <a:pt x="1015" y="1412"/>
                    <a:pt x="1048" y="1418"/>
                  </a:cubicBezTo>
                  <a:cubicBezTo>
                    <a:pt x="1106" y="1427"/>
                    <a:pt x="1163" y="1431"/>
                    <a:pt x="1219" y="1431"/>
                  </a:cubicBezTo>
                  <a:cubicBezTo>
                    <a:pt x="1678" y="1431"/>
                    <a:pt x="2090" y="1138"/>
                    <a:pt x="2239" y="703"/>
                  </a:cubicBezTo>
                  <a:cubicBezTo>
                    <a:pt x="2275" y="584"/>
                    <a:pt x="2263" y="453"/>
                    <a:pt x="2215" y="346"/>
                  </a:cubicBezTo>
                  <a:cubicBezTo>
                    <a:pt x="2161" y="237"/>
                    <a:pt x="2046" y="178"/>
                    <a:pt x="1927" y="178"/>
                  </a:cubicBezTo>
                  <a:cubicBezTo>
                    <a:pt x="1916" y="178"/>
                    <a:pt x="1905" y="178"/>
                    <a:pt x="1894" y="179"/>
                  </a:cubicBezTo>
                  <a:cubicBezTo>
                    <a:pt x="1703" y="227"/>
                    <a:pt x="1536" y="346"/>
                    <a:pt x="1417" y="501"/>
                  </a:cubicBezTo>
                  <a:cubicBezTo>
                    <a:pt x="1305" y="620"/>
                    <a:pt x="1208" y="749"/>
                    <a:pt x="1127" y="887"/>
                  </a:cubicBezTo>
                  <a:lnTo>
                    <a:pt x="1127" y="887"/>
                  </a:lnTo>
                  <a:cubicBezTo>
                    <a:pt x="1057" y="718"/>
                    <a:pt x="966" y="556"/>
                    <a:pt x="858" y="406"/>
                  </a:cubicBezTo>
                  <a:cubicBezTo>
                    <a:pt x="763" y="239"/>
                    <a:pt x="620" y="108"/>
                    <a:pt x="453" y="25"/>
                  </a:cubicBezTo>
                  <a:cubicBezTo>
                    <a:pt x="413" y="9"/>
                    <a:pt x="371" y="1"/>
                    <a:pt x="329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4254400" y="1900950"/>
              <a:ext cx="34850" cy="43800"/>
            </a:xfrm>
            <a:custGeom>
              <a:avLst/>
              <a:gdLst/>
              <a:ahLst/>
              <a:cxnLst/>
              <a:rect l="l" t="t" r="r" b="b"/>
              <a:pathLst>
                <a:path w="1394" h="1752" extrusionOk="0">
                  <a:moveTo>
                    <a:pt x="595" y="1"/>
                  </a:moveTo>
                  <a:lnTo>
                    <a:pt x="0" y="1489"/>
                  </a:lnTo>
                  <a:lnTo>
                    <a:pt x="1238" y="1751"/>
                  </a:lnTo>
                  <a:lnTo>
                    <a:pt x="1393" y="40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254400" y="1900950"/>
              <a:ext cx="34850" cy="43800"/>
            </a:xfrm>
            <a:custGeom>
              <a:avLst/>
              <a:gdLst/>
              <a:ahLst/>
              <a:cxnLst/>
              <a:rect l="l" t="t" r="r" b="b"/>
              <a:pathLst>
                <a:path w="1394" h="1752" extrusionOk="0">
                  <a:moveTo>
                    <a:pt x="595" y="1"/>
                  </a:moveTo>
                  <a:lnTo>
                    <a:pt x="0" y="1489"/>
                  </a:lnTo>
                  <a:lnTo>
                    <a:pt x="1238" y="1751"/>
                  </a:lnTo>
                  <a:lnTo>
                    <a:pt x="1393" y="406"/>
                  </a:lnTo>
                  <a:lnTo>
                    <a:pt x="59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4315100" y="1895900"/>
              <a:ext cx="28900" cy="44675"/>
            </a:xfrm>
            <a:custGeom>
              <a:avLst/>
              <a:gdLst/>
              <a:ahLst/>
              <a:cxnLst/>
              <a:rect l="l" t="t" r="r" b="b"/>
              <a:pathLst>
                <a:path w="1156" h="1787" extrusionOk="0">
                  <a:moveTo>
                    <a:pt x="596" y="0"/>
                  </a:moveTo>
                  <a:lnTo>
                    <a:pt x="1" y="524"/>
                  </a:lnTo>
                  <a:lnTo>
                    <a:pt x="358" y="1786"/>
                  </a:lnTo>
                  <a:lnTo>
                    <a:pt x="1156" y="1405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4283550" y="1950675"/>
              <a:ext cx="99450" cy="464650"/>
            </a:xfrm>
            <a:custGeom>
              <a:avLst/>
              <a:gdLst/>
              <a:ahLst/>
              <a:cxnLst/>
              <a:rect l="l" t="t" r="r" b="b"/>
              <a:pathLst>
                <a:path w="3978" h="18586" extrusionOk="0">
                  <a:moveTo>
                    <a:pt x="1406" y="0"/>
                  </a:moveTo>
                  <a:lnTo>
                    <a:pt x="382" y="84"/>
                  </a:lnTo>
                  <a:lnTo>
                    <a:pt x="1" y="15943"/>
                  </a:lnTo>
                  <a:lnTo>
                    <a:pt x="2680" y="18586"/>
                  </a:lnTo>
                  <a:lnTo>
                    <a:pt x="3978" y="15073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4277000" y="1895900"/>
              <a:ext cx="54500" cy="58975"/>
            </a:xfrm>
            <a:custGeom>
              <a:avLst/>
              <a:gdLst/>
              <a:ahLst/>
              <a:cxnLst/>
              <a:rect l="l" t="t" r="r" b="b"/>
              <a:pathLst>
                <a:path w="2180" h="2359" extrusionOk="0">
                  <a:moveTo>
                    <a:pt x="1398" y="0"/>
                  </a:moveTo>
                  <a:cubicBezTo>
                    <a:pt x="1365" y="0"/>
                    <a:pt x="1332" y="4"/>
                    <a:pt x="1299" y="12"/>
                  </a:cubicBezTo>
                  <a:cubicBezTo>
                    <a:pt x="1084" y="48"/>
                    <a:pt x="834" y="96"/>
                    <a:pt x="656" y="120"/>
                  </a:cubicBezTo>
                  <a:cubicBezTo>
                    <a:pt x="501" y="143"/>
                    <a:pt x="382" y="239"/>
                    <a:pt x="322" y="381"/>
                  </a:cubicBezTo>
                  <a:lnTo>
                    <a:pt x="49" y="989"/>
                  </a:lnTo>
                  <a:cubicBezTo>
                    <a:pt x="1" y="1108"/>
                    <a:pt x="1" y="1239"/>
                    <a:pt x="49" y="1358"/>
                  </a:cubicBezTo>
                  <a:lnTo>
                    <a:pt x="406" y="2120"/>
                  </a:lnTo>
                  <a:cubicBezTo>
                    <a:pt x="485" y="2267"/>
                    <a:pt x="637" y="2358"/>
                    <a:pt x="795" y="2358"/>
                  </a:cubicBezTo>
                  <a:cubicBezTo>
                    <a:pt x="828" y="2358"/>
                    <a:pt x="861" y="2354"/>
                    <a:pt x="894" y="2346"/>
                  </a:cubicBezTo>
                  <a:lnTo>
                    <a:pt x="1656" y="2191"/>
                  </a:lnTo>
                  <a:cubicBezTo>
                    <a:pt x="1846" y="2167"/>
                    <a:pt x="1989" y="2025"/>
                    <a:pt x="2025" y="1846"/>
                  </a:cubicBezTo>
                  <a:lnTo>
                    <a:pt x="2156" y="1143"/>
                  </a:lnTo>
                  <a:cubicBezTo>
                    <a:pt x="2180" y="1048"/>
                    <a:pt x="2168" y="941"/>
                    <a:pt x="2120" y="858"/>
                  </a:cubicBezTo>
                  <a:lnTo>
                    <a:pt x="1775" y="227"/>
                  </a:lnTo>
                  <a:cubicBezTo>
                    <a:pt x="1696" y="89"/>
                    <a:pt x="1553" y="0"/>
                    <a:pt x="1398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4283550" y="1903050"/>
              <a:ext cx="37550" cy="40800"/>
            </a:xfrm>
            <a:custGeom>
              <a:avLst/>
              <a:gdLst/>
              <a:ahLst/>
              <a:cxnLst/>
              <a:rect l="l" t="t" r="r" b="b"/>
              <a:pathLst>
                <a:path w="1502" h="1632" extrusionOk="0">
                  <a:moveTo>
                    <a:pt x="1501" y="0"/>
                  </a:moveTo>
                  <a:lnTo>
                    <a:pt x="1501" y="0"/>
                  </a:lnTo>
                  <a:cubicBezTo>
                    <a:pt x="1418" y="72"/>
                    <a:pt x="1346" y="143"/>
                    <a:pt x="1275" y="226"/>
                  </a:cubicBezTo>
                  <a:cubicBezTo>
                    <a:pt x="1132" y="369"/>
                    <a:pt x="941" y="572"/>
                    <a:pt x="739" y="798"/>
                  </a:cubicBezTo>
                  <a:cubicBezTo>
                    <a:pt x="525" y="1024"/>
                    <a:pt x="334" y="1227"/>
                    <a:pt x="203" y="1381"/>
                  </a:cubicBezTo>
                  <a:cubicBezTo>
                    <a:pt x="132" y="1453"/>
                    <a:pt x="60" y="1536"/>
                    <a:pt x="1" y="1631"/>
                  </a:cubicBezTo>
                  <a:cubicBezTo>
                    <a:pt x="96" y="1560"/>
                    <a:pt x="168" y="1488"/>
                    <a:pt x="239" y="1405"/>
                  </a:cubicBezTo>
                  <a:cubicBezTo>
                    <a:pt x="382" y="1262"/>
                    <a:pt x="572" y="1060"/>
                    <a:pt x="775" y="846"/>
                  </a:cubicBezTo>
                  <a:cubicBezTo>
                    <a:pt x="977" y="619"/>
                    <a:pt x="1168" y="405"/>
                    <a:pt x="1299" y="262"/>
                  </a:cubicBezTo>
                  <a:cubicBezTo>
                    <a:pt x="1382" y="179"/>
                    <a:pt x="1442" y="95"/>
                    <a:pt x="150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284450" y="1904525"/>
              <a:ext cx="17300" cy="17000"/>
            </a:xfrm>
            <a:custGeom>
              <a:avLst/>
              <a:gdLst/>
              <a:ahLst/>
              <a:cxnLst/>
              <a:rect l="l" t="t" r="r" b="b"/>
              <a:pathLst>
                <a:path w="692" h="680" extrusionOk="0">
                  <a:moveTo>
                    <a:pt x="1" y="1"/>
                  </a:moveTo>
                  <a:lnTo>
                    <a:pt x="1" y="1"/>
                  </a:lnTo>
                  <a:cubicBezTo>
                    <a:pt x="84" y="132"/>
                    <a:pt x="191" y="251"/>
                    <a:pt x="322" y="358"/>
                  </a:cubicBezTo>
                  <a:cubicBezTo>
                    <a:pt x="429" y="477"/>
                    <a:pt x="548" y="584"/>
                    <a:pt x="691" y="679"/>
                  </a:cubicBezTo>
                  <a:cubicBezTo>
                    <a:pt x="596" y="548"/>
                    <a:pt x="489" y="429"/>
                    <a:pt x="370" y="322"/>
                  </a:cubicBezTo>
                  <a:cubicBezTo>
                    <a:pt x="263" y="191"/>
                    <a:pt x="132" y="84"/>
                    <a:pt x="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4321650" y="1902450"/>
              <a:ext cx="9250" cy="44375"/>
            </a:xfrm>
            <a:custGeom>
              <a:avLst/>
              <a:gdLst/>
              <a:ahLst/>
              <a:cxnLst/>
              <a:rect l="l" t="t" r="r" b="b"/>
              <a:pathLst>
                <a:path w="370" h="1775" extrusionOk="0">
                  <a:moveTo>
                    <a:pt x="1" y="0"/>
                  </a:moveTo>
                  <a:cubicBezTo>
                    <a:pt x="13" y="96"/>
                    <a:pt x="37" y="191"/>
                    <a:pt x="96" y="262"/>
                  </a:cubicBezTo>
                  <a:cubicBezTo>
                    <a:pt x="227" y="429"/>
                    <a:pt x="299" y="643"/>
                    <a:pt x="287" y="858"/>
                  </a:cubicBezTo>
                  <a:cubicBezTo>
                    <a:pt x="203" y="1155"/>
                    <a:pt x="144" y="1465"/>
                    <a:pt x="96" y="1774"/>
                  </a:cubicBezTo>
                  <a:cubicBezTo>
                    <a:pt x="132" y="1691"/>
                    <a:pt x="168" y="1596"/>
                    <a:pt x="179" y="1512"/>
                  </a:cubicBezTo>
                  <a:cubicBezTo>
                    <a:pt x="227" y="1346"/>
                    <a:pt x="299" y="1131"/>
                    <a:pt x="346" y="870"/>
                  </a:cubicBezTo>
                  <a:cubicBezTo>
                    <a:pt x="370" y="739"/>
                    <a:pt x="346" y="608"/>
                    <a:pt x="287" y="500"/>
                  </a:cubicBezTo>
                  <a:cubicBezTo>
                    <a:pt x="239" y="393"/>
                    <a:pt x="179" y="310"/>
                    <a:pt x="132" y="239"/>
                  </a:cubicBezTo>
                  <a:cubicBezTo>
                    <a:pt x="37" y="9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3861475" y="2565625"/>
              <a:ext cx="633750" cy="1477875"/>
            </a:xfrm>
            <a:custGeom>
              <a:avLst/>
              <a:gdLst/>
              <a:ahLst/>
              <a:cxnLst/>
              <a:rect l="l" t="t" r="r" b="b"/>
              <a:pathLst>
                <a:path w="25350" h="59115" extrusionOk="0">
                  <a:moveTo>
                    <a:pt x="8954" y="0"/>
                  </a:moveTo>
                  <a:lnTo>
                    <a:pt x="37" y="57353"/>
                  </a:lnTo>
                  <a:cubicBezTo>
                    <a:pt x="37" y="57400"/>
                    <a:pt x="25" y="57448"/>
                    <a:pt x="25" y="57496"/>
                  </a:cubicBezTo>
                  <a:cubicBezTo>
                    <a:pt x="1" y="58198"/>
                    <a:pt x="548" y="58805"/>
                    <a:pt x="1263" y="58829"/>
                  </a:cubicBezTo>
                  <a:lnTo>
                    <a:pt x="6942" y="59032"/>
                  </a:lnTo>
                  <a:cubicBezTo>
                    <a:pt x="6950" y="59032"/>
                    <a:pt x="6959" y="59032"/>
                    <a:pt x="6967" y="59032"/>
                  </a:cubicBezTo>
                  <a:cubicBezTo>
                    <a:pt x="7588" y="59032"/>
                    <a:pt x="8134" y="58595"/>
                    <a:pt x="8252" y="57972"/>
                  </a:cubicBezTo>
                  <a:lnTo>
                    <a:pt x="17062" y="8263"/>
                  </a:lnTo>
                  <a:lnTo>
                    <a:pt x="16015" y="58317"/>
                  </a:lnTo>
                  <a:lnTo>
                    <a:pt x="16015" y="58329"/>
                  </a:lnTo>
                  <a:cubicBezTo>
                    <a:pt x="16015" y="58722"/>
                    <a:pt x="16336" y="59043"/>
                    <a:pt x="16729" y="59055"/>
                  </a:cubicBezTo>
                  <a:lnTo>
                    <a:pt x="23504" y="59115"/>
                  </a:lnTo>
                  <a:cubicBezTo>
                    <a:pt x="23897" y="59115"/>
                    <a:pt x="24218" y="58805"/>
                    <a:pt x="24230" y="58412"/>
                  </a:cubicBezTo>
                  <a:lnTo>
                    <a:pt x="25349" y="227"/>
                  </a:lnTo>
                  <a:lnTo>
                    <a:pt x="8954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3961800" y="2646300"/>
              <a:ext cx="215225" cy="1318025"/>
            </a:xfrm>
            <a:custGeom>
              <a:avLst/>
              <a:gdLst/>
              <a:ahLst/>
              <a:cxnLst/>
              <a:rect l="l" t="t" r="r" b="b"/>
              <a:pathLst>
                <a:path w="8609" h="52721" extrusionOk="0">
                  <a:moveTo>
                    <a:pt x="8608" y="0"/>
                  </a:moveTo>
                  <a:cubicBezTo>
                    <a:pt x="8608" y="0"/>
                    <a:pt x="8597" y="48"/>
                    <a:pt x="8585" y="131"/>
                  </a:cubicBezTo>
                  <a:lnTo>
                    <a:pt x="8513" y="536"/>
                  </a:lnTo>
                  <a:cubicBezTo>
                    <a:pt x="8466" y="893"/>
                    <a:pt x="8382" y="1405"/>
                    <a:pt x="8275" y="2072"/>
                  </a:cubicBezTo>
                  <a:cubicBezTo>
                    <a:pt x="8061" y="3417"/>
                    <a:pt x="7763" y="5346"/>
                    <a:pt x="7394" y="7727"/>
                  </a:cubicBezTo>
                  <a:cubicBezTo>
                    <a:pt x="6644" y="12502"/>
                    <a:pt x="5584" y="19098"/>
                    <a:pt x="4370" y="26372"/>
                  </a:cubicBezTo>
                  <a:cubicBezTo>
                    <a:pt x="3155" y="33647"/>
                    <a:pt x="2060" y="40231"/>
                    <a:pt x="1274" y="44994"/>
                  </a:cubicBezTo>
                  <a:cubicBezTo>
                    <a:pt x="869" y="47375"/>
                    <a:pt x="548" y="49304"/>
                    <a:pt x="322" y="50649"/>
                  </a:cubicBezTo>
                  <a:cubicBezTo>
                    <a:pt x="215" y="51304"/>
                    <a:pt x="131" y="51828"/>
                    <a:pt x="72" y="52185"/>
                  </a:cubicBezTo>
                  <a:lnTo>
                    <a:pt x="12" y="52578"/>
                  </a:lnTo>
                  <a:cubicBezTo>
                    <a:pt x="0" y="52673"/>
                    <a:pt x="0" y="52721"/>
                    <a:pt x="0" y="52721"/>
                  </a:cubicBezTo>
                  <a:cubicBezTo>
                    <a:pt x="0" y="52721"/>
                    <a:pt x="24" y="52673"/>
                    <a:pt x="48" y="52578"/>
                  </a:cubicBezTo>
                  <a:cubicBezTo>
                    <a:pt x="60" y="52483"/>
                    <a:pt x="84" y="52352"/>
                    <a:pt x="119" y="52173"/>
                  </a:cubicBezTo>
                  <a:cubicBezTo>
                    <a:pt x="191" y="51816"/>
                    <a:pt x="274" y="51304"/>
                    <a:pt x="405" y="50649"/>
                  </a:cubicBezTo>
                  <a:cubicBezTo>
                    <a:pt x="631" y="49304"/>
                    <a:pt x="977" y="47387"/>
                    <a:pt x="1393" y="45006"/>
                  </a:cubicBezTo>
                  <a:cubicBezTo>
                    <a:pt x="2215" y="40243"/>
                    <a:pt x="3334" y="33659"/>
                    <a:pt x="4536" y="26384"/>
                  </a:cubicBezTo>
                  <a:cubicBezTo>
                    <a:pt x="5739" y="19121"/>
                    <a:pt x="6787" y="12525"/>
                    <a:pt x="7513" y="7739"/>
                  </a:cubicBezTo>
                  <a:cubicBezTo>
                    <a:pt x="7858" y="5358"/>
                    <a:pt x="8156" y="3429"/>
                    <a:pt x="8346" y="2084"/>
                  </a:cubicBezTo>
                  <a:cubicBezTo>
                    <a:pt x="8442" y="1417"/>
                    <a:pt x="8513" y="893"/>
                    <a:pt x="8561" y="536"/>
                  </a:cubicBezTo>
                  <a:cubicBezTo>
                    <a:pt x="8585" y="369"/>
                    <a:pt x="8608" y="238"/>
                    <a:pt x="8608" y="131"/>
                  </a:cubicBezTo>
                  <a:cubicBezTo>
                    <a:pt x="8608" y="95"/>
                    <a:pt x="8608" y="48"/>
                    <a:pt x="8608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4394875" y="2647175"/>
              <a:ext cx="14625" cy="1322525"/>
            </a:xfrm>
            <a:custGeom>
              <a:avLst/>
              <a:gdLst/>
              <a:ahLst/>
              <a:cxnLst/>
              <a:rect l="l" t="t" r="r" b="b"/>
              <a:pathLst>
                <a:path w="585" h="52901" extrusionOk="0">
                  <a:moveTo>
                    <a:pt x="548" y="1"/>
                  </a:moveTo>
                  <a:cubicBezTo>
                    <a:pt x="513" y="1"/>
                    <a:pt x="358" y="11847"/>
                    <a:pt x="227" y="26456"/>
                  </a:cubicBezTo>
                  <a:cubicBezTo>
                    <a:pt x="84" y="41053"/>
                    <a:pt x="1" y="52900"/>
                    <a:pt x="48" y="52900"/>
                  </a:cubicBezTo>
                  <a:cubicBezTo>
                    <a:pt x="96" y="52900"/>
                    <a:pt x="239" y="41065"/>
                    <a:pt x="370" y="26456"/>
                  </a:cubicBezTo>
                  <a:cubicBezTo>
                    <a:pt x="513" y="11847"/>
                    <a:pt x="584" y="1"/>
                    <a:pt x="548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4265700" y="3972650"/>
              <a:ext cx="206300" cy="4175"/>
            </a:xfrm>
            <a:custGeom>
              <a:avLst/>
              <a:gdLst/>
              <a:ahLst/>
              <a:cxnLst/>
              <a:rect l="l" t="t" r="r" b="b"/>
              <a:pathLst>
                <a:path w="8252" h="167" extrusionOk="0">
                  <a:moveTo>
                    <a:pt x="4132" y="0"/>
                  </a:moveTo>
                  <a:cubicBezTo>
                    <a:pt x="1846" y="0"/>
                    <a:pt x="0" y="36"/>
                    <a:pt x="0" y="84"/>
                  </a:cubicBezTo>
                  <a:cubicBezTo>
                    <a:pt x="0" y="131"/>
                    <a:pt x="1846" y="167"/>
                    <a:pt x="4132" y="167"/>
                  </a:cubicBezTo>
                  <a:cubicBezTo>
                    <a:pt x="6406" y="167"/>
                    <a:pt x="8252" y="131"/>
                    <a:pt x="8252" y="84"/>
                  </a:cubicBezTo>
                  <a:cubicBezTo>
                    <a:pt x="8252" y="36"/>
                    <a:pt x="6406" y="0"/>
                    <a:pt x="4132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867725" y="3965500"/>
              <a:ext cx="210175" cy="5500"/>
            </a:xfrm>
            <a:custGeom>
              <a:avLst/>
              <a:gdLst/>
              <a:ahLst/>
              <a:cxnLst/>
              <a:rect l="l" t="t" r="r" b="b"/>
              <a:pathLst>
                <a:path w="8407" h="220" extrusionOk="0">
                  <a:moveTo>
                    <a:pt x="7180" y="0"/>
                  </a:moveTo>
                  <a:cubicBezTo>
                    <a:pt x="6418" y="0"/>
                    <a:pt x="5359" y="12"/>
                    <a:pt x="4204" y="36"/>
                  </a:cubicBezTo>
                  <a:lnTo>
                    <a:pt x="1215" y="108"/>
                  </a:lnTo>
                  <a:lnTo>
                    <a:pt x="322" y="131"/>
                  </a:lnTo>
                  <a:cubicBezTo>
                    <a:pt x="203" y="131"/>
                    <a:pt x="96" y="143"/>
                    <a:pt x="1" y="167"/>
                  </a:cubicBezTo>
                  <a:cubicBezTo>
                    <a:pt x="71" y="185"/>
                    <a:pt x="147" y="196"/>
                    <a:pt x="229" y="196"/>
                  </a:cubicBezTo>
                  <a:cubicBezTo>
                    <a:pt x="259" y="196"/>
                    <a:pt x="290" y="194"/>
                    <a:pt x="322" y="191"/>
                  </a:cubicBezTo>
                  <a:cubicBezTo>
                    <a:pt x="525" y="215"/>
                    <a:pt x="834" y="215"/>
                    <a:pt x="1215" y="215"/>
                  </a:cubicBezTo>
                  <a:cubicBezTo>
                    <a:pt x="1419" y="218"/>
                    <a:pt x="1645" y="219"/>
                    <a:pt x="1888" y="219"/>
                  </a:cubicBezTo>
                  <a:cubicBezTo>
                    <a:pt x="2553" y="219"/>
                    <a:pt x="3350" y="208"/>
                    <a:pt x="4204" y="191"/>
                  </a:cubicBezTo>
                  <a:lnTo>
                    <a:pt x="7180" y="119"/>
                  </a:lnTo>
                  <a:lnTo>
                    <a:pt x="8085" y="84"/>
                  </a:lnTo>
                  <a:cubicBezTo>
                    <a:pt x="8192" y="84"/>
                    <a:pt x="8299" y="84"/>
                    <a:pt x="8407" y="48"/>
                  </a:cubicBezTo>
                  <a:cubicBezTo>
                    <a:pt x="8299" y="36"/>
                    <a:pt x="8192" y="24"/>
                    <a:pt x="8085" y="24"/>
                  </a:cubicBezTo>
                  <a:cubicBezTo>
                    <a:pt x="7871" y="0"/>
                    <a:pt x="7561" y="0"/>
                    <a:pt x="7180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280275" y="2588850"/>
              <a:ext cx="37825" cy="160150"/>
            </a:xfrm>
            <a:custGeom>
              <a:avLst/>
              <a:gdLst/>
              <a:ahLst/>
              <a:cxnLst/>
              <a:rect l="l" t="t" r="r" b="b"/>
              <a:pathLst>
                <a:path w="1513" h="6406" extrusionOk="0">
                  <a:moveTo>
                    <a:pt x="1489" y="0"/>
                  </a:moveTo>
                  <a:cubicBezTo>
                    <a:pt x="1430" y="334"/>
                    <a:pt x="1382" y="667"/>
                    <a:pt x="1370" y="1000"/>
                  </a:cubicBezTo>
                  <a:cubicBezTo>
                    <a:pt x="1299" y="1619"/>
                    <a:pt x="1227" y="2477"/>
                    <a:pt x="1144" y="3417"/>
                  </a:cubicBezTo>
                  <a:cubicBezTo>
                    <a:pt x="1108" y="3893"/>
                    <a:pt x="1084" y="4346"/>
                    <a:pt x="1037" y="4751"/>
                  </a:cubicBezTo>
                  <a:cubicBezTo>
                    <a:pt x="1001" y="5108"/>
                    <a:pt x="894" y="5441"/>
                    <a:pt x="715" y="5763"/>
                  </a:cubicBezTo>
                  <a:cubicBezTo>
                    <a:pt x="549" y="6037"/>
                    <a:pt x="299" y="6263"/>
                    <a:pt x="1" y="6406"/>
                  </a:cubicBezTo>
                  <a:cubicBezTo>
                    <a:pt x="96" y="6394"/>
                    <a:pt x="191" y="6370"/>
                    <a:pt x="263" y="6322"/>
                  </a:cubicBezTo>
                  <a:cubicBezTo>
                    <a:pt x="489" y="6203"/>
                    <a:pt x="680" y="6025"/>
                    <a:pt x="811" y="5810"/>
                  </a:cubicBezTo>
                  <a:cubicBezTo>
                    <a:pt x="1013" y="5489"/>
                    <a:pt x="1132" y="5132"/>
                    <a:pt x="1180" y="4763"/>
                  </a:cubicBezTo>
                  <a:cubicBezTo>
                    <a:pt x="1239" y="4346"/>
                    <a:pt x="1263" y="3893"/>
                    <a:pt x="1299" y="3429"/>
                  </a:cubicBezTo>
                  <a:cubicBezTo>
                    <a:pt x="1382" y="2477"/>
                    <a:pt x="1442" y="1619"/>
                    <a:pt x="1477" y="1000"/>
                  </a:cubicBezTo>
                  <a:cubicBezTo>
                    <a:pt x="1513" y="667"/>
                    <a:pt x="1513" y="334"/>
                    <a:pt x="1489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097225" y="2298825"/>
              <a:ext cx="330425" cy="190000"/>
            </a:xfrm>
            <a:custGeom>
              <a:avLst/>
              <a:gdLst/>
              <a:ahLst/>
              <a:cxnLst/>
              <a:rect l="l" t="t" r="r" b="b"/>
              <a:pathLst>
                <a:path w="13217" h="7600" extrusionOk="0">
                  <a:moveTo>
                    <a:pt x="11106" y="1"/>
                  </a:moveTo>
                  <a:cubicBezTo>
                    <a:pt x="10774" y="1"/>
                    <a:pt x="10441" y="32"/>
                    <a:pt x="10121" y="100"/>
                  </a:cubicBezTo>
                  <a:cubicBezTo>
                    <a:pt x="6442" y="707"/>
                    <a:pt x="2965" y="2195"/>
                    <a:pt x="1" y="4434"/>
                  </a:cubicBezTo>
                  <a:lnTo>
                    <a:pt x="72" y="6053"/>
                  </a:lnTo>
                  <a:cubicBezTo>
                    <a:pt x="637" y="6579"/>
                    <a:pt x="1386" y="6867"/>
                    <a:pt x="2153" y="6867"/>
                  </a:cubicBezTo>
                  <a:cubicBezTo>
                    <a:pt x="2340" y="6867"/>
                    <a:pt x="2528" y="6850"/>
                    <a:pt x="2715" y="6815"/>
                  </a:cubicBezTo>
                  <a:cubicBezTo>
                    <a:pt x="3341" y="6681"/>
                    <a:pt x="3924" y="6358"/>
                    <a:pt x="4564" y="6358"/>
                  </a:cubicBezTo>
                  <a:cubicBezTo>
                    <a:pt x="4607" y="6358"/>
                    <a:pt x="4649" y="6359"/>
                    <a:pt x="4692" y="6362"/>
                  </a:cubicBezTo>
                  <a:cubicBezTo>
                    <a:pt x="5430" y="6410"/>
                    <a:pt x="6049" y="6922"/>
                    <a:pt x="6728" y="7232"/>
                  </a:cubicBezTo>
                  <a:cubicBezTo>
                    <a:pt x="7311" y="7496"/>
                    <a:pt x="7941" y="7600"/>
                    <a:pt x="8582" y="7600"/>
                  </a:cubicBezTo>
                  <a:cubicBezTo>
                    <a:pt x="9327" y="7600"/>
                    <a:pt x="10088" y="7459"/>
                    <a:pt x="10811" y="7267"/>
                  </a:cubicBezTo>
                  <a:cubicBezTo>
                    <a:pt x="11419" y="7101"/>
                    <a:pt x="12062" y="6874"/>
                    <a:pt x="12466" y="6374"/>
                  </a:cubicBezTo>
                  <a:cubicBezTo>
                    <a:pt x="12752" y="5969"/>
                    <a:pt x="12919" y="5493"/>
                    <a:pt x="12978" y="5005"/>
                  </a:cubicBezTo>
                  <a:cubicBezTo>
                    <a:pt x="13133" y="4100"/>
                    <a:pt x="13193" y="3183"/>
                    <a:pt x="13181" y="2267"/>
                  </a:cubicBezTo>
                  <a:cubicBezTo>
                    <a:pt x="13216" y="1695"/>
                    <a:pt x="13062" y="1112"/>
                    <a:pt x="12740" y="636"/>
                  </a:cubicBezTo>
                  <a:cubicBezTo>
                    <a:pt x="12419" y="290"/>
                    <a:pt x="11978" y="64"/>
                    <a:pt x="11514" y="16"/>
                  </a:cubicBezTo>
                  <a:cubicBezTo>
                    <a:pt x="11379" y="6"/>
                    <a:pt x="11242" y="1"/>
                    <a:pt x="11106" y="1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3875950" y="1998300"/>
              <a:ext cx="386200" cy="478925"/>
            </a:xfrm>
            <a:custGeom>
              <a:avLst/>
              <a:gdLst/>
              <a:ahLst/>
              <a:cxnLst/>
              <a:rect l="l" t="t" r="r" b="b"/>
              <a:pathLst>
                <a:path w="15448" h="19157" extrusionOk="0">
                  <a:moveTo>
                    <a:pt x="5744" y="0"/>
                  </a:moveTo>
                  <a:cubicBezTo>
                    <a:pt x="5744" y="0"/>
                    <a:pt x="1160" y="12728"/>
                    <a:pt x="815" y="13883"/>
                  </a:cubicBezTo>
                  <a:cubicBezTo>
                    <a:pt x="0" y="16669"/>
                    <a:pt x="2582" y="19157"/>
                    <a:pt x="5198" y="19157"/>
                  </a:cubicBezTo>
                  <a:cubicBezTo>
                    <a:pt x="5488" y="19157"/>
                    <a:pt x="5779" y="19126"/>
                    <a:pt x="6065" y="19062"/>
                  </a:cubicBezTo>
                  <a:cubicBezTo>
                    <a:pt x="6935" y="18860"/>
                    <a:pt x="15448" y="15050"/>
                    <a:pt x="15448" y="15050"/>
                  </a:cubicBezTo>
                  <a:lnTo>
                    <a:pt x="13078" y="11871"/>
                  </a:lnTo>
                  <a:lnTo>
                    <a:pt x="8256" y="12192"/>
                  </a:lnTo>
                  <a:lnTo>
                    <a:pt x="8256" y="12192"/>
                  </a:lnTo>
                  <a:lnTo>
                    <a:pt x="10102" y="6025"/>
                  </a:lnTo>
                  <a:lnTo>
                    <a:pt x="57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079675" y="2148025"/>
              <a:ext cx="113425" cy="156575"/>
            </a:xfrm>
            <a:custGeom>
              <a:avLst/>
              <a:gdLst/>
              <a:ahLst/>
              <a:cxnLst/>
              <a:rect l="l" t="t" r="r" b="b"/>
              <a:pathLst>
                <a:path w="4537" h="6263" extrusionOk="0">
                  <a:moveTo>
                    <a:pt x="1953" y="0"/>
                  </a:moveTo>
                  <a:lnTo>
                    <a:pt x="1953" y="0"/>
                  </a:lnTo>
                  <a:cubicBezTo>
                    <a:pt x="1881" y="131"/>
                    <a:pt x="1834" y="262"/>
                    <a:pt x="1798" y="405"/>
                  </a:cubicBezTo>
                  <a:lnTo>
                    <a:pt x="1441" y="1512"/>
                  </a:lnTo>
                  <a:cubicBezTo>
                    <a:pt x="1143" y="2453"/>
                    <a:pt x="750" y="3750"/>
                    <a:pt x="310" y="5191"/>
                  </a:cubicBezTo>
                  <a:lnTo>
                    <a:pt x="36" y="6156"/>
                  </a:lnTo>
                  <a:lnTo>
                    <a:pt x="0" y="6263"/>
                  </a:lnTo>
                  <a:lnTo>
                    <a:pt x="107" y="6263"/>
                  </a:lnTo>
                  <a:cubicBezTo>
                    <a:pt x="1369" y="6179"/>
                    <a:pt x="2477" y="6108"/>
                    <a:pt x="3274" y="6048"/>
                  </a:cubicBezTo>
                  <a:lnTo>
                    <a:pt x="4203" y="5965"/>
                  </a:lnTo>
                  <a:cubicBezTo>
                    <a:pt x="4310" y="5965"/>
                    <a:pt x="4429" y="5941"/>
                    <a:pt x="4536" y="5917"/>
                  </a:cubicBezTo>
                  <a:cubicBezTo>
                    <a:pt x="4452" y="5909"/>
                    <a:pt x="4368" y="5901"/>
                    <a:pt x="4288" y="5901"/>
                  </a:cubicBezTo>
                  <a:cubicBezTo>
                    <a:pt x="4255" y="5901"/>
                    <a:pt x="4222" y="5902"/>
                    <a:pt x="4191" y="5906"/>
                  </a:cubicBezTo>
                  <a:lnTo>
                    <a:pt x="3250" y="5941"/>
                  </a:lnTo>
                  <a:cubicBezTo>
                    <a:pt x="2488" y="5976"/>
                    <a:pt x="1410" y="6033"/>
                    <a:pt x="193" y="6102"/>
                  </a:cubicBezTo>
                  <a:lnTo>
                    <a:pt x="193" y="6102"/>
                  </a:lnTo>
                  <a:cubicBezTo>
                    <a:pt x="270" y="5814"/>
                    <a:pt x="357" y="5526"/>
                    <a:pt x="453" y="5239"/>
                  </a:cubicBezTo>
                  <a:cubicBezTo>
                    <a:pt x="893" y="3798"/>
                    <a:pt x="1262" y="2488"/>
                    <a:pt x="1536" y="1548"/>
                  </a:cubicBezTo>
                  <a:cubicBezTo>
                    <a:pt x="1667" y="1095"/>
                    <a:pt x="1774" y="714"/>
                    <a:pt x="1857" y="417"/>
                  </a:cubicBezTo>
                  <a:cubicBezTo>
                    <a:pt x="1893" y="286"/>
                    <a:pt x="1929" y="143"/>
                    <a:pt x="1953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4027575" y="2387025"/>
              <a:ext cx="211050" cy="86675"/>
            </a:xfrm>
            <a:custGeom>
              <a:avLst/>
              <a:gdLst/>
              <a:ahLst/>
              <a:cxnLst/>
              <a:rect l="l" t="t" r="r" b="b"/>
              <a:pathLst>
                <a:path w="8442" h="3467" extrusionOk="0">
                  <a:moveTo>
                    <a:pt x="8417" y="0"/>
                  </a:moveTo>
                  <a:cubicBezTo>
                    <a:pt x="8357" y="0"/>
                    <a:pt x="6476" y="719"/>
                    <a:pt x="4191" y="1668"/>
                  </a:cubicBezTo>
                  <a:cubicBezTo>
                    <a:pt x="1858" y="2620"/>
                    <a:pt x="0" y="3430"/>
                    <a:pt x="12" y="3465"/>
                  </a:cubicBezTo>
                  <a:cubicBezTo>
                    <a:pt x="13" y="3466"/>
                    <a:pt x="14" y="3467"/>
                    <a:pt x="16" y="3467"/>
                  </a:cubicBezTo>
                  <a:cubicBezTo>
                    <a:pt x="113" y="3467"/>
                    <a:pt x="1971" y="2741"/>
                    <a:pt x="4239" y="1799"/>
                  </a:cubicBezTo>
                  <a:cubicBezTo>
                    <a:pt x="6573" y="846"/>
                    <a:pt x="8442" y="36"/>
                    <a:pt x="8418" y="1"/>
                  </a:cubicBezTo>
                  <a:cubicBezTo>
                    <a:pt x="8418" y="0"/>
                    <a:pt x="8418" y="0"/>
                    <a:pt x="8417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4194550" y="2194450"/>
              <a:ext cx="233700" cy="212850"/>
            </a:xfrm>
            <a:custGeom>
              <a:avLst/>
              <a:gdLst/>
              <a:ahLst/>
              <a:cxnLst/>
              <a:rect l="l" t="t" r="r" b="b"/>
              <a:pathLst>
                <a:path w="9348" h="8514" extrusionOk="0">
                  <a:moveTo>
                    <a:pt x="465" y="0"/>
                  </a:moveTo>
                  <a:cubicBezTo>
                    <a:pt x="430" y="0"/>
                    <a:pt x="406" y="12"/>
                    <a:pt x="382" y="12"/>
                  </a:cubicBezTo>
                  <a:cubicBezTo>
                    <a:pt x="144" y="60"/>
                    <a:pt x="1" y="286"/>
                    <a:pt x="49" y="512"/>
                  </a:cubicBezTo>
                  <a:lnTo>
                    <a:pt x="715" y="3775"/>
                  </a:lnTo>
                  <a:lnTo>
                    <a:pt x="1799" y="8037"/>
                  </a:lnTo>
                  <a:cubicBezTo>
                    <a:pt x="1870" y="8287"/>
                    <a:pt x="2096" y="8466"/>
                    <a:pt x="2358" y="8478"/>
                  </a:cubicBezTo>
                  <a:lnTo>
                    <a:pt x="7883" y="8513"/>
                  </a:lnTo>
                  <a:cubicBezTo>
                    <a:pt x="8180" y="8513"/>
                    <a:pt x="8431" y="8299"/>
                    <a:pt x="8466" y="8001"/>
                  </a:cubicBezTo>
                  <a:lnTo>
                    <a:pt x="9335" y="512"/>
                  </a:lnTo>
                  <a:cubicBezTo>
                    <a:pt x="9335" y="500"/>
                    <a:pt x="9335" y="489"/>
                    <a:pt x="9335" y="477"/>
                  </a:cubicBezTo>
                  <a:cubicBezTo>
                    <a:pt x="9347" y="239"/>
                    <a:pt x="9157" y="48"/>
                    <a:pt x="8919" y="48"/>
                  </a:cubicBezTo>
                  <a:lnTo>
                    <a:pt x="465" y="0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193975" y="2245950"/>
              <a:ext cx="226525" cy="130900"/>
            </a:xfrm>
            <a:custGeom>
              <a:avLst/>
              <a:gdLst/>
              <a:ahLst/>
              <a:cxnLst/>
              <a:rect l="l" t="t" r="r" b="b"/>
              <a:pathLst>
                <a:path w="9061" h="5236" extrusionOk="0">
                  <a:moveTo>
                    <a:pt x="0" y="0"/>
                  </a:moveTo>
                  <a:lnTo>
                    <a:pt x="60" y="1846"/>
                  </a:lnTo>
                  <a:lnTo>
                    <a:pt x="381" y="2703"/>
                  </a:lnTo>
                  <a:lnTo>
                    <a:pt x="310" y="3727"/>
                  </a:lnTo>
                  <a:cubicBezTo>
                    <a:pt x="286" y="4239"/>
                    <a:pt x="583" y="4715"/>
                    <a:pt x="1060" y="4917"/>
                  </a:cubicBezTo>
                  <a:lnTo>
                    <a:pt x="1357" y="5036"/>
                  </a:lnTo>
                  <a:cubicBezTo>
                    <a:pt x="1680" y="5170"/>
                    <a:pt x="2020" y="5235"/>
                    <a:pt x="2359" y="5235"/>
                  </a:cubicBezTo>
                  <a:cubicBezTo>
                    <a:pt x="2657" y="5235"/>
                    <a:pt x="2954" y="5184"/>
                    <a:pt x="3239" y="5084"/>
                  </a:cubicBezTo>
                  <a:cubicBezTo>
                    <a:pt x="3786" y="4906"/>
                    <a:pt x="4382" y="4703"/>
                    <a:pt x="4453" y="4703"/>
                  </a:cubicBezTo>
                  <a:cubicBezTo>
                    <a:pt x="4858" y="4632"/>
                    <a:pt x="5251" y="4525"/>
                    <a:pt x="5620" y="4382"/>
                  </a:cubicBezTo>
                  <a:cubicBezTo>
                    <a:pt x="5846" y="4263"/>
                    <a:pt x="8454" y="3584"/>
                    <a:pt x="8763" y="3477"/>
                  </a:cubicBezTo>
                  <a:cubicBezTo>
                    <a:pt x="9061" y="3358"/>
                    <a:pt x="8870" y="3060"/>
                    <a:pt x="8763" y="2870"/>
                  </a:cubicBezTo>
                  <a:cubicBezTo>
                    <a:pt x="8750" y="2849"/>
                    <a:pt x="8705" y="2840"/>
                    <a:pt x="8633" y="2840"/>
                  </a:cubicBezTo>
                  <a:cubicBezTo>
                    <a:pt x="8033" y="2840"/>
                    <a:pt x="5620" y="3477"/>
                    <a:pt x="5620" y="3477"/>
                  </a:cubicBezTo>
                  <a:cubicBezTo>
                    <a:pt x="5739" y="3203"/>
                    <a:pt x="7739" y="2453"/>
                    <a:pt x="8001" y="2274"/>
                  </a:cubicBezTo>
                  <a:cubicBezTo>
                    <a:pt x="8263" y="2084"/>
                    <a:pt x="8001" y="1810"/>
                    <a:pt x="7549" y="1691"/>
                  </a:cubicBezTo>
                  <a:cubicBezTo>
                    <a:pt x="7529" y="1686"/>
                    <a:pt x="7505" y="1683"/>
                    <a:pt x="7477" y="1683"/>
                  </a:cubicBezTo>
                  <a:cubicBezTo>
                    <a:pt x="6915" y="1683"/>
                    <a:pt x="4691" y="2651"/>
                    <a:pt x="4040" y="2651"/>
                  </a:cubicBezTo>
                  <a:cubicBezTo>
                    <a:pt x="3964" y="2651"/>
                    <a:pt x="3909" y="2638"/>
                    <a:pt x="3882" y="2608"/>
                  </a:cubicBezTo>
                  <a:cubicBezTo>
                    <a:pt x="3620" y="2298"/>
                    <a:pt x="5025" y="1393"/>
                    <a:pt x="5286" y="1096"/>
                  </a:cubicBezTo>
                  <a:cubicBezTo>
                    <a:pt x="5548" y="786"/>
                    <a:pt x="5322" y="453"/>
                    <a:pt x="5060" y="298"/>
                  </a:cubicBezTo>
                  <a:cubicBezTo>
                    <a:pt x="5047" y="291"/>
                    <a:pt x="5031" y="287"/>
                    <a:pt x="5012" y="287"/>
                  </a:cubicBezTo>
                  <a:cubicBezTo>
                    <a:pt x="4650" y="287"/>
                    <a:pt x="3267" y="1521"/>
                    <a:pt x="2905" y="1691"/>
                  </a:cubicBezTo>
                  <a:cubicBezTo>
                    <a:pt x="2795" y="1746"/>
                    <a:pt x="2657" y="1769"/>
                    <a:pt x="2506" y="1769"/>
                  </a:cubicBezTo>
                  <a:cubicBezTo>
                    <a:pt x="2136" y="1769"/>
                    <a:pt x="1689" y="1629"/>
                    <a:pt x="1393" y="1477"/>
                  </a:cubicBezTo>
                  <a:cubicBezTo>
                    <a:pt x="1119" y="1227"/>
                    <a:pt x="929" y="917"/>
                    <a:pt x="834" y="560"/>
                  </a:cubicBezTo>
                  <a:cubicBezTo>
                    <a:pt x="691" y="226"/>
                    <a:pt x="369" y="0"/>
                    <a:pt x="0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4304700" y="2217950"/>
              <a:ext cx="16100" cy="16100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22" y="644"/>
                  </a:cubicBezTo>
                  <a:cubicBezTo>
                    <a:pt x="500" y="644"/>
                    <a:pt x="643" y="501"/>
                    <a:pt x="643" y="322"/>
                  </a:cubicBezTo>
                  <a:cubicBezTo>
                    <a:pt x="643" y="144"/>
                    <a:pt x="500" y="1"/>
                    <a:pt x="32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596700" y="2863875"/>
              <a:ext cx="634025" cy="23550"/>
            </a:xfrm>
            <a:custGeom>
              <a:avLst/>
              <a:gdLst/>
              <a:ahLst/>
              <a:cxnLst/>
              <a:rect l="l" t="t" r="r" b="b"/>
              <a:pathLst>
                <a:path w="25361" h="942" extrusionOk="0">
                  <a:moveTo>
                    <a:pt x="0" y="0"/>
                  </a:moveTo>
                  <a:lnTo>
                    <a:pt x="0" y="941"/>
                  </a:lnTo>
                  <a:lnTo>
                    <a:pt x="25361" y="941"/>
                  </a:lnTo>
                  <a:cubicBezTo>
                    <a:pt x="25361" y="429"/>
                    <a:pt x="24932" y="0"/>
                    <a:pt x="24420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596700" y="2515025"/>
              <a:ext cx="485800" cy="367325"/>
            </a:xfrm>
            <a:custGeom>
              <a:avLst/>
              <a:gdLst/>
              <a:ahLst/>
              <a:cxnLst/>
              <a:rect l="l" t="t" r="r" b="b"/>
              <a:pathLst>
                <a:path w="19432" h="14693" extrusionOk="0">
                  <a:moveTo>
                    <a:pt x="1084" y="0"/>
                  </a:moveTo>
                  <a:cubicBezTo>
                    <a:pt x="488" y="0"/>
                    <a:pt x="0" y="489"/>
                    <a:pt x="0" y="1084"/>
                  </a:cubicBezTo>
                  <a:lnTo>
                    <a:pt x="0" y="13621"/>
                  </a:lnTo>
                  <a:cubicBezTo>
                    <a:pt x="0" y="14216"/>
                    <a:pt x="488" y="14693"/>
                    <a:pt x="1084" y="14693"/>
                  </a:cubicBezTo>
                  <a:lnTo>
                    <a:pt x="18360" y="14693"/>
                  </a:lnTo>
                  <a:cubicBezTo>
                    <a:pt x="18943" y="14693"/>
                    <a:pt x="19431" y="14216"/>
                    <a:pt x="19431" y="13621"/>
                  </a:cubicBezTo>
                  <a:lnTo>
                    <a:pt x="19431" y="1084"/>
                  </a:lnTo>
                  <a:cubicBezTo>
                    <a:pt x="19431" y="489"/>
                    <a:pt x="18943" y="0"/>
                    <a:pt x="18360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4617225" y="2532575"/>
              <a:ext cx="445025" cy="327150"/>
            </a:xfrm>
            <a:custGeom>
              <a:avLst/>
              <a:gdLst/>
              <a:ahLst/>
              <a:cxnLst/>
              <a:rect l="l" t="t" r="r" b="b"/>
              <a:pathLst>
                <a:path w="17801" h="13086" extrusionOk="0">
                  <a:moveTo>
                    <a:pt x="1" y="1"/>
                  </a:moveTo>
                  <a:lnTo>
                    <a:pt x="1" y="13086"/>
                  </a:lnTo>
                  <a:lnTo>
                    <a:pt x="17801" y="13086"/>
                  </a:lnTo>
                  <a:lnTo>
                    <a:pt x="1780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4617225" y="2531100"/>
              <a:ext cx="445325" cy="328625"/>
            </a:xfrm>
            <a:custGeom>
              <a:avLst/>
              <a:gdLst/>
              <a:ahLst/>
              <a:cxnLst/>
              <a:rect l="l" t="t" r="r" b="b"/>
              <a:pathLst>
                <a:path w="17813" h="13145" extrusionOk="0">
                  <a:moveTo>
                    <a:pt x="1" y="0"/>
                  </a:moveTo>
                  <a:lnTo>
                    <a:pt x="1" y="12"/>
                  </a:lnTo>
                  <a:lnTo>
                    <a:pt x="1" y="13097"/>
                  </a:lnTo>
                  <a:lnTo>
                    <a:pt x="1" y="13121"/>
                  </a:lnTo>
                  <a:lnTo>
                    <a:pt x="13" y="13121"/>
                  </a:lnTo>
                  <a:lnTo>
                    <a:pt x="36" y="13145"/>
                  </a:lnTo>
                  <a:lnTo>
                    <a:pt x="36" y="84"/>
                  </a:lnTo>
                  <a:lnTo>
                    <a:pt x="17801" y="84"/>
                  </a:lnTo>
                  <a:lnTo>
                    <a:pt x="17801" y="9549"/>
                  </a:lnTo>
                  <a:lnTo>
                    <a:pt x="17801" y="12204"/>
                  </a:lnTo>
                  <a:lnTo>
                    <a:pt x="17801" y="12907"/>
                  </a:lnTo>
                  <a:lnTo>
                    <a:pt x="17801" y="13145"/>
                  </a:lnTo>
                  <a:cubicBezTo>
                    <a:pt x="17801" y="13145"/>
                    <a:pt x="17813" y="13014"/>
                    <a:pt x="17813" y="12859"/>
                  </a:cubicBezTo>
                  <a:lnTo>
                    <a:pt x="17813" y="12168"/>
                  </a:lnTo>
                  <a:lnTo>
                    <a:pt x="17813" y="9513"/>
                  </a:lnTo>
                  <a:lnTo>
                    <a:pt x="17813" y="12"/>
                  </a:lnTo>
                  <a:lnTo>
                    <a:pt x="17813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4687475" y="2620100"/>
              <a:ext cx="308100" cy="152125"/>
            </a:xfrm>
            <a:custGeom>
              <a:avLst/>
              <a:gdLst/>
              <a:ahLst/>
              <a:cxnLst/>
              <a:rect l="l" t="t" r="r" b="b"/>
              <a:pathLst>
                <a:path w="12324" h="6085" extrusionOk="0">
                  <a:moveTo>
                    <a:pt x="1" y="0"/>
                  </a:moveTo>
                  <a:lnTo>
                    <a:pt x="1" y="6084"/>
                  </a:lnTo>
                  <a:lnTo>
                    <a:pt x="24" y="6084"/>
                  </a:lnTo>
                  <a:lnTo>
                    <a:pt x="8752" y="6013"/>
                  </a:lnTo>
                  <a:lnTo>
                    <a:pt x="60" y="6013"/>
                  </a:lnTo>
                  <a:lnTo>
                    <a:pt x="60" y="24"/>
                  </a:lnTo>
                  <a:lnTo>
                    <a:pt x="12324" y="24"/>
                  </a:lnTo>
                  <a:lnTo>
                    <a:pt x="1231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4688075" y="2645625"/>
              <a:ext cx="307500" cy="975"/>
            </a:xfrm>
            <a:custGeom>
              <a:avLst/>
              <a:gdLst/>
              <a:ahLst/>
              <a:cxnLst/>
              <a:rect l="l" t="t" r="r" b="b"/>
              <a:pathLst>
                <a:path w="12300" h="39" extrusionOk="0">
                  <a:moveTo>
                    <a:pt x="1800" y="0"/>
                  </a:moveTo>
                  <a:cubicBezTo>
                    <a:pt x="688" y="0"/>
                    <a:pt x="0" y="3"/>
                    <a:pt x="0" y="15"/>
                  </a:cubicBezTo>
                  <a:cubicBezTo>
                    <a:pt x="0" y="39"/>
                    <a:pt x="2751" y="39"/>
                    <a:pt x="6144" y="39"/>
                  </a:cubicBezTo>
                  <a:cubicBezTo>
                    <a:pt x="9549" y="39"/>
                    <a:pt x="12300" y="15"/>
                    <a:pt x="12300" y="15"/>
                  </a:cubicBezTo>
                  <a:cubicBezTo>
                    <a:pt x="12300" y="3"/>
                    <a:pt x="9549" y="3"/>
                    <a:pt x="6144" y="3"/>
                  </a:cubicBezTo>
                  <a:cubicBezTo>
                    <a:pt x="4447" y="3"/>
                    <a:pt x="2912" y="0"/>
                    <a:pt x="18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4686000" y="2665850"/>
              <a:ext cx="307500" cy="1000"/>
            </a:xfrm>
            <a:custGeom>
              <a:avLst/>
              <a:gdLst/>
              <a:ahLst/>
              <a:cxnLst/>
              <a:rect l="l" t="t" r="r" b="b"/>
              <a:pathLst>
                <a:path w="12300" h="40" extrusionOk="0">
                  <a:moveTo>
                    <a:pt x="1805" y="1"/>
                  </a:moveTo>
                  <a:cubicBezTo>
                    <a:pt x="691" y="1"/>
                    <a:pt x="0" y="4"/>
                    <a:pt x="0" y="16"/>
                  </a:cubicBezTo>
                  <a:cubicBezTo>
                    <a:pt x="0" y="40"/>
                    <a:pt x="2762" y="40"/>
                    <a:pt x="6156" y="40"/>
                  </a:cubicBezTo>
                  <a:cubicBezTo>
                    <a:pt x="9549" y="40"/>
                    <a:pt x="12299" y="16"/>
                    <a:pt x="12299" y="16"/>
                  </a:cubicBezTo>
                  <a:cubicBezTo>
                    <a:pt x="12299" y="4"/>
                    <a:pt x="9549" y="4"/>
                    <a:pt x="6156" y="4"/>
                  </a:cubicBezTo>
                  <a:cubicBezTo>
                    <a:pt x="4459" y="4"/>
                    <a:pt x="2920" y="1"/>
                    <a:pt x="18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4688075" y="2687075"/>
              <a:ext cx="307500" cy="1200"/>
            </a:xfrm>
            <a:custGeom>
              <a:avLst/>
              <a:gdLst/>
              <a:ahLst/>
              <a:cxnLst/>
              <a:rect l="l" t="t" r="r" b="b"/>
              <a:pathLst>
                <a:path w="12300" h="48" extrusionOk="0">
                  <a:moveTo>
                    <a:pt x="6144" y="0"/>
                  </a:moveTo>
                  <a:cubicBezTo>
                    <a:pt x="2751" y="0"/>
                    <a:pt x="0" y="0"/>
                    <a:pt x="0" y="24"/>
                  </a:cubicBezTo>
                  <a:cubicBezTo>
                    <a:pt x="0" y="48"/>
                    <a:pt x="2751" y="48"/>
                    <a:pt x="6144" y="48"/>
                  </a:cubicBezTo>
                  <a:cubicBezTo>
                    <a:pt x="9549" y="48"/>
                    <a:pt x="12300" y="24"/>
                    <a:pt x="12300" y="24"/>
                  </a:cubicBezTo>
                  <a:cubicBezTo>
                    <a:pt x="12300" y="12"/>
                    <a:pt x="9549" y="0"/>
                    <a:pt x="6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4688075" y="2707900"/>
              <a:ext cx="307500" cy="1225"/>
            </a:xfrm>
            <a:custGeom>
              <a:avLst/>
              <a:gdLst/>
              <a:ahLst/>
              <a:cxnLst/>
              <a:rect l="l" t="t" r="r" b="b"/>
              <a:pathLst>
                <a:path w="12300" h="49" extrusionOk="0">
                  <a:moveTo>
                    <a:pt x="6144" y="1"/>
                  </a:moveTo>
                  <a:cubicBezTo>
                    <a:pt x="2751" y="1"/>
                    <a:pt x="0" y="1"/>
                    <a:pt x="0" y="24"/>
                  </a:cubicBezTo>
                  <a:cubicBezTo>
                    <a:pt x="0" y="48"/>
                    <a:pt x="2751" y="48"/>
                    <a:pt x="6144" y="48"/>
                  </a:cubicBezTo>
                  <a:cubicBezTo>
                    <a:pt x="9549" y="48"/>
                    <a:pt x="12300" y="24"/>
                    <a:pt x="12300" y="24"/>
                  </a:cubicBezTo>
                  <a:cubicBezTo>
                    <a:pt x="12300" y="1"/>
                    <a:pt x="9549" y="1"/>
                    <a:pt x="61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4688075" y="2728750"/>
              <a:ext cx="307500" cy="1200"/>
            </a:xfrm>
            <a:custGeom>
              <a:avLst/>
              <a:gdLst/>
              <a:ahLst/>
              <a:cxnLst/>
              <a:rect l="l" t="t" r="r" b="b"/>
              <a:pathLst>
                <a:path w="12300" h="48" extrusionOk="0">
                  <a:moveTo>
                    <a:pt x="6144" y="0"/>
                  </a:moveTo>
                  <a:cubicBezTo>
                    <a:pt x="2751" y="0"/>
                    <a:pt x="0" y="0"/>
                    <a:pt x="0" y="24"/>
                  </a:cubicBezTo>
                  <a:cubicBezTo>
                    <a:pt x="0" y="48"/>
                    <a:pt x="2751" y="48"/>
                    <a:pt x="6144" y="48"/>
                  </a:cubicBezTo>
                  <a:cubicBezTo>
                    <a:pt x="9549" y="48"/>
                    <a:pt x="12300" y="24"/>
                    <a:pt x="12300" y="24"/>
                  </a:cubicBezTo>
                  <a:cubicBezTo>
                    <a:pt x="12300" y="12"/>
                    <a:pt x="9549" y="0"/>
                    <a:pt x="6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4688075" y="2749575"/>
              <a:ext cx="307500" cy="1000"/>
            </a:xfrm>
            <a:custGeom>
              <a:avLst/>
              <a:gdLst/>
              <a:ahLst/>
              <a:cxnLst/>
              <a:rect l="l" t="t" r="r" b="b"/>
              <a:pathLst>
                <a:path w="12300" h="40" extrusionOk="0">
                  <a:moveTo>
                    <a:pt x="6144" y="0"/>
                  </a:moveTo>
                  <a:cubicBezTo>
                    <a:pt x="2751" y="0"/>
                    <a:pt x="0" y="24"/>
                    <a:pt x="0" y="24"/>
                  </a:cubicBezTo>
                  <a:cubicBezTo>
                    <a:pt x="0" y="36"/>
                    <a:pt x="2751" y="36"/>
                    <a:pt x="6144" y="36"/>
                  </a:cubicBezTo>
                  <a:cubicBezTo>
                    <a:pt x="7847" y="36"/>
                    <a:pt x="9386" y="39"/>
                    <a:pt x="10499" y="39"/>
                  </a:cubicBezTo>
                  <a:cubicBezTo>
                    <a:pt x="11612" y="39"/>
                    <a:pt x="12300" y="36"/>
                    <a:pt x="12300" y="24"/>
                  </a:cubicBezTo>
                  <a:cubicBezTo>
                    <a:pt x="12300" y="0"/>
                    <a:pt x="9549" y="0"/>
                    <a:pt x="61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4748500" y="2620700"/>
              <a:ext cx="925" cy="153300"/>
            </a:xfrm>
            <a:custGeom>
              <a:avLst/>
              <a:gdLst/>
              <a:ahLst/>
              <a:cxnLst/>
              <a:rect l="l" t="t" r="r" b="b"/>
              <a:pathLst>
                <a:path w="37" h="6132" extrusionOk="0">
                  <a:moveTo>
                    <a:pt x="24" y="0"/>
                  </a:moveTo>
                  <a:cubicBezTo>
                    <a:pt x="0" y="0"/>
                    <a:pt x="0" y="1369"/>
                    <a:pt x="0" y="3060"/>
                  </a:cubicBezTo>
                  <a:cubicBezTo>
                    <a:pt x="0" y="4763"/>
                    <a:pt x="24" y="6132"/>
                    <a:pt x="24" y="6132"/>
                  </a:cubicBezTo>
                  <a:cubicBezTo>
                    <a:pt x="36" y="6132"/>
                    <a:pt x="36" y="4763"/>
                    <a:pt x="36" y="3060"/>
                  </a:cubicBezTo>
                  <a:cubicBezTo>
                    <a:pt x="36" y="1369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810125" y="2620700"/>
              <a:ext cx="1200" cy="153300"/>
            </a:xfrm>
            <a:custGeom>
              <a:avLst/>
              <a:gdLst/>
              <a:ahLst/>
              <a:cxnLst/>
              <a:rect l="l" t="t" r="r" b="b"/>
              <a:pathLst>
                <a:path w="48" h="6132" extrusionOk="0">
                  <a:moveTo>
                    <a:pt x="24" y="0"/>
                  </a:moveTo>
                  <a:cubicBezTo>
                    <a:pt x="0" y="0"/>
                    <a:pt x="0" y="1369"/>
                    <a:pt x="0" y="3060"/>
                  </a:cubicBezTo>
                  <a:cubicBezTo>
                    <a:pt x="0" y="4763"/>
                    <a:pt x="24" y="6132"/>
                    <a:pt x="24" y="6132"/>
                  </a:cubicBezTo>
                  <a:cubicBezTo>
                    <a:pt x="36" y="6132"/>
                    <a:pt x="48" y="4763"/>
                    <a:pt x="48" y="3060"/>
                  </a:cubicBezTo>
                  <a:cubicBezTo>
                    <a:pt x="48" y="1369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4871725" y="2620700"/>
              <a:ext cx="1225" cy="153300"/>
            </a:xfrm>
            <a:custGeom>
              <a:avLst/>
              <a:gdLst/>
              <a:ahLst/>
              <a:cxnLst/>
              <a:rect l="l" t="t" r="r" b="b"/>
              <a:pathLst>
                <a:path w="49" h="6132" extrusionOk="0">
                  <a:moveTo>
                    <a:pt x="24" y="0"/>
                  </a:moveTo>
                  <a:cubicBezTo>
                    <a:pt x="1" y="0"/>
                    <a:pt x="1" y="1369"/>
                    <a:pt x="1" y="3060"/>
                  </a:cubicBezTo>
                  <a:cubicBezTo>
                    <a:pt x="1" y="4763"/>
                    <a:pt x="24" y="6132"/>
                    <a:pt x="24" y="6132"/>
                  </a:cubicBezTo>
                  <a:cubicBezTo>
                    <a:pt x="48" y="6132"/>
                    <a:pt x="48" y="4763"/>
                    <a:pt x="48" y="3060"/>
                  </a:cubicBezTo>
                  <a:cubicBezTo>
                    <a:pt x="48" y="1369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4933350" y="2620700"/>
              <a:ext cx="1200" cy="153300"/>
            </a:xfrm>
            <a:custGeom>
              <a:avLst/>
              <a:gdLst/>
              <a:ahLst/>
              <a:cxnLst/>
              <a:rect l="l" t="t" r="r" b="b"/>
              <a:pathLst>
                <a:path w="48" h="6132" extrusionOk="0">
                  <a:moveTo>
                    <a:pt x="24" y="0"/>
                  </a:moveTo>
                  <a:cubicBezTo>
                    <a:pt x="0" y="0"/>
                    <a:pt x="0" y="1369"/>
                    <a:pt x="0" y="3060"/>
                  </a:cubicBezTo>
                  <a:cubicBezTo>
                    <a:pt x="0" y="4763"/>
                    <a:pt x="24" y="6132"/>
                    <a:pt x="24" y="6132"/>
                  </a:cubicBezTo>
                  <a:cubicBezTo>
                    <a:pt x="36" y="6132"/>
                    <a:pt x="48" y="4763"/>
                    <a:pt x="48" y="3060"/>
                  </a:cubicBezTo>
                  <a:cubicBezTo>
                    <a:pt x="48" y="1369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4994950" y="2620700"/>
              <a:ext cx="1225" cy="153300"/>
            </a:xfrm>
            <a:custGeom>
              <a:avLst/>
              <a:gdLst/>
              <a:ahLst/>
              <a:cxnLst/>
              <a:rect l="l" t="t" r="r" b="b"/>
              <a:pathLst>
                <a:path w="49" h="6132" extrusionOk="0">
                  <a:moveTo>
                    <a:pt x="25" y="0"/>
                  </a:moveTo>
                  <a:cubicBezTo>
                    <a:pt x="1" y="0"/>
                    <a:pt x="1" y="1369"/>
                    <a:pt x="1" y="3060"/>
                  </a:cubicBezTo>
                  <a:cubicBezTo>
                    <a:pt x="1" y="4763"/>
                    <a:pt x="25" y="6132"/>
                    <a:pt x="25" y="6132"/>
                  </a:cubicBezTo>
                  <a:cubicBezTo>
                    <a:pt x="37" y="6132"/>
                    <a:pt x="48" y="4763"/>
                    <a:pt x="48" y="3060"/>
                  </a:cubicBezTo>
                  <a:cubicBezTo>
                    <a:pt x="48" y="1369"/>
                    <a:pt x="48" y="0"/>
                    <a:pt x="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688375" y="2646000"/>
              <a:ext cx="307200" cy="125325"/>
            </a:xfrm>
            <a:custGeom>
              <a:avLst/>
              <a:gdLst/>
              <a:ahLst/>
              <a:cxnLst/>
              <a:rect l="l" t="t" r="r" b="b"/>
              <a:pathLst>
                <a:path w="12288" h="5013" extrusionOk="0">
                  <a:moveTo>
                    <a:pt x="12288" y="0"/>
                  </a:moveTo>
                  <a:lnTo>
                    <a:pt x="12288" y="0"/>
                  </a:lnTo>
                  <a:cubicBezTo>
                    <a:pt x="12252" y="12"/>
                    <a:pt x="12228" y="36"/>
                    <a:pt x="12204" y="48"/>
                  </a:cubicBezTo>
                  <a:lnTo>
                    <a:pt x="11919" y="238"/>
                  </a:lnTo>
                  <a:lnTo>
                    <a:pt x="10871" y="929"/>
                  </a:lnTo>
                  <a:cubicBezTo>
                    <a:pt x="9980" y="1511"/>
                    <a:pt x="8758" y="2329"/>
                    <a:pt x="7358" y="3278"/>
                  </a:cubicBezTo>
                  <a:lnTo>
                    <a:pt x="7358" y="3278"/>
                  </a:lnTo>
                  <a:lnTo>
                    <a:pt x="6334" y="2929"/>
                  </a:lnTo>
                  <a:lnTo>
                    <a:pt x="4918" y="2453"/>
                  </a:lnTo>
                  <a:lnTo>
                    <a:pt x="4882" y="2453"/>
                  </a:lnTo>
                  <a:lnTo>
                    <a:pt x="2417" y="4120"/>
                  </a:lnTo>
                  <a:lnTo>
                    <a:pt x="643" y="4763"/>
                  </a:lnTo>
                  <a:lnTo>
                    <a:pt x="167" y="4941"/>
                  </a:lnTo>
                  <a:lnTo>
                    <a:pt x="36" y="5001"/>
                  </a:lnTo>
                  <a:cubicBezTo>
                    <a:pt x="24" y="5001"/>
                    <a:pt x="12" y="5013"/>
                    <a:pt x="0" y="5013"/>
                  </a:cubicBezTo>
                  <a:lnTo>
                    <a:pt x="48" y="5013"/>
                  </a:lnTo>
                  <a:lnTo>
                    <a:pt x="167" y="4977"/>
                  </a:lnTo>
                  <a:lnTo>
                    <a:pt x="655" y="4810"/>
                  </a:lnTo>
                  <a:lnTo>
                    <a:pt x="2441" y="4191"/>
                  </a:lnTo>
                  <a:lnTo>
                    <a:pt x="4906" y="2544"/>
                  </a:lnTo>
                  <a:lnTo>
                    <a:pt x="4906" y="2544"/>
                  </a:lnTo>
                  <a:lnTo>
                    <a:pt x="6299" y="3012"/>
                  </a:lnTo>
                  <a:lnTo>
                    <a:pt x="7347" y="3370"/>
                  </a:lnTo>
                  <a:lnTo>
                    <a:pt x="7382" y="3370"/>
                  </a:lnTo>
                  <a:cubicBezTo>
                    <a:pt x="8775" y="2429"/>
                    <a:pt x="10014" y="1584"/>
                    <a:pt x="10883" y="988"/>
                  </a:cubicBezTo>
                  <a:lnTo>
                    <a:pt x="11919" y="274"/>
                  </a:lnTo>
                  <a:lnTo>
                    <a:pt x="12192" y="72"/>
                  </a:lnTo>
                  <a:cubicBezTo>
                    <a:pt x="12228" y="60"/>
                    <a:pt x="12264" y="36"/>
                    <a:pt x="12288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4745225" y="2746300"/>
              <a:ext cx="7475" cy="7775"/>
            </a:xfrm>
            <a:custGeom>
              <a:avLst/>
              <a:gdLst/>
              <a:ahLst/>
              <a:cxnLst/>
              <a:rect l="l" t="t" r="r" b="b"/>
              <a:pathLst>
                <a:path w="299" h="311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39"/>
                    <a:pt x="72" y="310"/>
                    <a:pt x="155" y="310"/>
                  </a:cubicBezTo>
                  <a:cubicBezTo>
                    <a:pt x="239" y="310"/>
                    <a:pt x="298" y="239"/>
                    <a:pt x="298" y="155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4806850" y="2704625"/>
              <a:ext cx="7450" cy="7775"/>
            </a:xfrm>
            <a:custGeom>
              <a:avLst/>
              <a:gdLst/>
              <a:ahLst/>
              <a:cxnLst/>
              <a:rect l="l" t="t" r="r" b="b"/>
              <a:pathLst>
                <a:path w="298" h="311" extrusionOk="0">
                  <a:moveTo>
                    <a:pt x="155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39"/>
                    <a:pt x="71" y="310"/>
                    <a:pt x="155" y="310"/>
                  </a:cubicBezTo>
                  <a:cubicBezTo>
                    <a:pt x="238" y="310"/>
                    <a:pt x="298" y="239"/>
                    <a:pt x="298" y="155"/>
                  </a:cubicBezTo>
                  <a:cubicBezTo>
                    <a:pt x="298" y="72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4868450" y="2725175"/>
              <a:ext cx="7475" cy="7450"/>
            </a:xfrm>
            <a:custGeom>
              <a:avLst/>
              <a:gdLst/>
              <a:ahLst/>
              <a:cxnLst/>
              <a:rect l="l" t="t" r="r" b="b"/>
              <a:pathLst>
                <a:path w="299" h="298" extrusionOk="0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38"/>
                    <a:pt x="72" y="298"/>
                    <a:pt x="155" y="298"/>
                  </a:cubicBezTo>
                  <a:cubicBezTo>
                    <a:pt x="239" y="298"/>
                    <a:pt x="298" y="238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930675" y="2684100"/>
              <a:ext cx="7750" cy="7450"/>
            </a:xfrm>
            <a:custGeom>
              <a:avLst/>
              <a:gdLst/>
              <a:ahLst/>
              <a:cxnLst/>
              <a:rect l="l" t="t" r="r" b="b"/>
              <a:pathLst>
                <a:path w="310" h="298" extrusionOk="0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38"/>
                    <a:pt x="71" y="298"/>
                    <a:pt x="155" y="298"/>
                  </a:cubicBezTo>
                  <a:cubicBezTo>
                    <a:pt x="238" y="298"/>
                    <a:pt x="310" y="238"/>
                    <a:pt x="310" y="155"/>
                  </a:cubicBezTo>
                  <a:cubicBezTo>
                    <a:pt x="310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4687175" y="2664450"/>
              <a:ext cx="308400" cy="86925"/>
            </a:xfrm>
            <a:custGeom>
              <a:avLst/>
              <a:gdLst/>
              <a:ahLst/>
              <a:cxnLst/>
              <a:rect l="l" t="t" r="r" b="b"/>
              <a:pathLst>
                <a:path w="12336" h="3477" extrusionOk="0">
                  <a:moveTo>
                    <a:pt x="4978" y="0"/>
                  </a:moveTo>
                  <a:lnTo>
                    <a:pt x="4942" y="36"/>
                  </a:lnTo>
                  <a:lnTo>
                    <a:pt x="2489" y="2536"/>
                  </a:lnTo>
                  <a:lnTo>
                    <a:pt x="667" y="3155"/>
                  </a:lnTo>
                  <a:lnTo>
                    <a:pt x="167" y="3334"/>
                  </a:lnTo>
                  <a:lnTo>
                    <a:pt x="36" y="3382"/>
                  </a:lnTo>
                  <a:lnTo>
                    <a:pt x="1" y="3405"/>
                  </a:lnTo>
                  <a:lnTo>
                    <a:pt x="48" y="3405"/>
                  </a:lnTo>
                  <a:lnTo>
                    <a:pt x="179" y="3358"/>
                  </a:lnTo>
                  <a:lnTo>
                    <a:pt x="679" y="3203"/>
                  </a:lnTo>
                  <a:lnTo>
                    <a:pt x="2513" y="2608"/>
                  </a:lnTo>
                  <a:lnTo>
                    <a:pt x="4948" y="161"/>
                  </a:lnTo>
                  <a:lnTo>
                    <a:pt x="4948" y="161"/>
                  </a:lnTo>
                  <a:cubicBezTo>
                    <a:pt x="5309" y="660"/>
                    <a:pt x="5703" y="1170"/>
                    <a:pt x="6085" y="1703"/>
                  </a:cubicBezTo>
                  <a:lnTo>
                    <a:pt x="7371" y="3453"/>
                  </a:lnTo>
                  <a:lnTo>
                    <a:pt x="7395" y="3477"/>
                  </a:lnTo>
                  <a:lnTo>
                    <a:pt x="7430" y="3465"/>
                  </a:lnTo>
                  <a:lnTo>
                    <a:pt x="9865" y="1822"/>
                  </a:lnTo>
                  <a:lnTo>
                    <a:pt x="9865" y="1822"/>
                  </a:lnTo>
                  <a:lnTo>
                    <a:pt x="11657" y="3001"/>
                  </a:lnTo>
                  <a:lnTo>
                    <a:pt x="12157" y="3322"/>
                  </a:lnTo>
                  <a:lnTo>
                    <a:pt x="12288" y="3405"/>
                  </a:lnTo>
                  <a:lnTo>
                    <a:pt x="12336" y="3429"/>
                  </a:lnTo>
                  <a:lnTo>
                    <a:pt x="12324" y="3370"/>
                  </a:lnTo>
                  <a:lnTo>
                    <a:pt x="12193" y="3275"/>
                  </a:lnTo>
                  <a:lnTo>
                    <a:pt x="11705" y="2941"/>
                  </a:lnTo>
                  <a:lnTo>
                    <a:pt x="9919" y="1727"/>
                  </a:lnTo>
                  <a:lnTo>
                    <a:pt x="9883" y="1727"/>
                  </a:lnTo>
                  <a:lnTo>
                    <a:pt x="7447" y="3343"/>
                  </a:lnTo>
                  <a:lnTo>
                    <a:pt x="7447" y="3343"/>
                  </a:lnTo>
                  <a:cubicBezTo>
                    <a:pt x="7059" y="2803"/>
                    <a:pt x="6625" y="2217"/>
                    <a:pt x="6180" y="1620"/>
                  </a:cubicBezTo>
                  <a:lnTo>
                    <a:pt x="5013" y="36"/>
                  </a:lnTo>
                  <a:lnTo>
                    <a:pt x="4978" y="0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4806850" y="2662950"/>
              <a:ext cx="7450" cy="7775"/>
            </a:xfrm>
            <a:custGeom>
              <a:avLst/>
              <a:gdLst/>
              <a:ahLst/>
              <a:cxnLst/>
              <a:rect l="l" t="t" r="r" b="b"/>
              <a:pathLst>
                <a:path w="298" h="311" extrusionOk="0">
                  <a:moveTo>
                    <a:pt x="155" y="1"/>
                  </a:moveTo>
                  <a:cubicBezTo>
                    <a:pt x="71" y="1"/>
                    <a:pt x="0" y="72"/>
                    <a:pt x="0" y="156"/>
                  </a:cubicBezTo>
                  <a:cubicBezTo>
                    <a:pt x="0" y="239"/>
                    <a:pt x="71" y="310"/>
                    <a:pt x="155" y="310"/>
                  </a:cubicBezTo>
                  <a:cubicBezTo>
                    <a:pt x="238" y="310"/>
                    <a:pt x="298" y="239"/>
                    <a:pt x="298" y="156"/>
                  </a:cubicBezTo>
                  <a:cubicBezTo>
                    <a:pt x="298" y="72"/>
                    <a:pt x="238" y="1"/>
                    <a:pt x="155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4745225" y="2725475"/>
              <a:ext cx="7475" cy="7750"/>
            </a:xfrm>
            <a:custGeom>
              <a:avLst/>
              <a:gdLst/>
              <a:ahLst/>
              <a:cxnLst/>
              <a:rect l="l" t="t" r="r" b="b"/>
              <a:pathLst>
                <a:path w="299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9" y="310"/>
                    <a:pt x="298" y="238"/>
                    <a:pt x="298" y="155"/>
                  </a:cubicBezTo>
                  <a:cubicBezTo>
                    <a:pt x="298" y="72"/>
                    <a:pt x="239" y="0"/>
                    <a:pt x="155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868450" y="2746300"/>
              <a:ext cx="7475" cy="7775"/>
            </a:xfrm>
            <a:custGeom>
              <a:avLst/>
              <a:gdLst/>
              <a:ahLst/>
              <a:cxnLst/>
              <a:rect l="l" t="t" r="r" b="b"/>
              <a:pathLst>
                <a:path w="299" h="311" extrusionOk="0">
                  <a:moveTo>
                    <a:pt x="155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39"/>
                    <a:pt x="72" y="310"/>
                    <a:pt x="155" y="310"/>
                  </a:cubicBezTo>
                  <a:cubicBezTo>
                    <a:pt x="239" y="310"/>
                    <a:pt x="298" y="239"/>
                    <a:pt x="298" y="155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4930075" y="2708500"/>
              <a:ext cx="7750" cy="7475"/>
            </a:xfrm>
            <a:custGeom>
              <a:avLst/>
              <a:gdLst/>
              <a:ahLst/>
              <a:cxnLst/>
              <a:rect l="l" t="t" r="r" b="b"/>
              <a:pathLst>
                <a:path w="310" h="299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9"/>
                    <a:pt x="72" y="298"/>
                    <a:pt x="155" y="298"/>
                  </a:cubicBezTo>
                  <a:cubicBezTo>
                    <a:pt x="238" y="298"/>
                    <a:pt x="310" y="239"/>
                    <a:pt x="310" y="155"/>
                  </a:cubicBezTo>
                  <a:cubicBezTo>
                    <a:pt x="310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4711300" y="2788275"/>
              <a:ext cx="11925" cy="1325"/>
            </a:xfrm>
            <a:custGeom>
              <a:avLst/>
              <a:gdLst/>
              <a:ahLst/>
              <a:cxnLst/>
              <a:rect l="l" t="t" r="r" b="b"/>
              <a:pathLst>
                <a:path w="477" h="53" extrusionOk="0">
                  <a:moveTo>
                    <a:pt x="238" y="0"/>
                  </a:moveTo>
                  <a:cubicBezTo>
                    <a:pt x="155" y="0"/>
                    <a:pt x="83" y="0"/>
                    <a:pt x="0" y="24"/>
                  </a:cubicBezTo>
                  <a:cubicBezTo>
                    <a:pt x="61" y="42"/>
                    <a:pt x="116" y="53"/>
                    <a:pt x="173" y="53"/>
                  </a:cubicBezTo>
                  <a:cubicBezTo>
                    <a:pt x="194" y="53"/>
                    <a:pt x="216" y="51"/>
                    <a:pt x="238" y="48"/>
                  </a:cubicBezTo>
                  <a:cubicBezTo>
                    <a:pt x="261" y="51"/>
                    <a:pt x="283" y="53"/>
                    <a:pt x="305" y="53"/>
                  </a:cubicBezTo>
                  <a:cubicBezTo>
                    <a:pt x="365" y="53"/>
                    <a:pt x="424" y="42"/>
                    <a:pt x="476" y="24"/>
                  </a:cubicBezTo>
                  <a:cubicBezTo>
                    <a:pt x="405" y="0"/>
                    <a:pt x="322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4774400" y="2788200"/>
              <a:ext cx="11925" cy="1350"/>
            </a:xfrm>
            <a:custGeom>
              <a:avLst/>
              <a:gdLst/>
              <a:ahLst/>
              <a:cxnLst/>
              <a:rect l="l" t="t" r="r" b="b"/>
              <a:pathLst>
                <a:path w="477" h="54" extrusionOk="0">
                  <a:moveTo>
                    <a:pt x="238" y="0"/>
                  </a:moveTo>
                  <a:cubicBezTo>
                    <a:pt x="158" y="0"/>
                    <a:pt x="78" y="9"/>
                    <a:pt x="0" y="27"/>
                  </a:cubicBezTo>
                  <a:cubicBezTo>
                    <a:pt x="78" y="45"/>
                    <a:pt x="158" y="54"/>
                    <a:pt x="238" y="54"/>
                  </a:cubicBezTo>
                  <a:cubicBezTo>
                    <a:pt x="319" y="54"/>
                    <a:pt x="399" y="45"/>
                    <a:pt x="477" y="27"/>
                  </a:cubicBezTo>
                  <a:cubicBezTo>
                    <a:pt x="399" y="9"/>
                    <a:pt x="31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4837500" y="2788200"/>
              <a:ext cx="11925" cy="1350"/>
            </a:xfrm>
            <a:custGeom>
              <a:avLst/>
              <a:gdLst/>
              <a:ahLst/>
              <a:cxnLst/>
              <a:rect l="l" t="t" r="r" b="b"/>
              <a:pathLst>
                <a:path w="477" h="54" extrusionOk="0">
                  <a:moveTo>
                    <a:pt x="234" y="0"/>
                  </a:moveTo>
                  <a:cubicBezTo>
                    <a:pt x="155" y="0"/>
                    <a:pt x="78" y="9"/>
                    <a:pt x="0" y="27"/>
                  </a:cubicBezTo>
                  <a:cubicBezTo>
                    <a:pt x="78" y="45"/>
                    <a:pt x="155" y="54"/>
                    <a:pt x="234" y="54"/>
                  </a:cubicBezTo>
                  <a:cubicBezTo>
                    <a:pt x="313" y="54"/>
                    <a:pt x="393" y="45"/>
                    <a:pt x="477" y="27"/>
                  </a:cubicBezTo>
                  <a:cubicBezTo>
                    <a:pt x="393" y="9"/>
                    <a:pt x="313" y="0"/>
                    <a:pt x="2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4900300" y="2788275"/>
              <a:ext cx="11925" cy="1325"/>
            </a:xfrm>
            <a:custGeom>
              <a:avLst/>
              <a:gdLst/>
              <a:ahLst/>
              <a:cxnLst/>
              <a:rect l="l" t="t" r="r" b="b"/>
              <a:pathLst>
                <a:path w="477" h="53" extrusionOk="0">
                  <a:moveTo>
                    <a:pt x="239" y="0"/>
                  </a:moveTo>
                  <a:cubicBezTo>
                    <a:pt x="167" y="0"/>
                    <a:pt x="84" y="0"/>
                    <a:pt x="1" y="24"/>
                  </a:cubicBezTo>
                  <a:cubicBezTo>
                    <a:pt x="62" y="42"/>
                    <a:pt x="123" y="53"/>
                    <a:pt x="179" y="53"/>
                  </a:cubicBezTo>
                  <a:cubicBezTo>
                    <a:pt x="200" y="53"/>
                    <a:pt x="220" y="51"/>
                    <a:pt x="239" y="48"/>
                  </a:cubicBezTo>
                  <a:cubicBezTo>
                    <a:pt x="261" y="51"/>
                    <a:pt x="283" y="53"/>
                    <a:pt x="305" y="53"/>
                  </a:cubicBezTo>
                  <a:cubicBezTo>
                    <a:pt x="366" y="53"/>
                    <a:pt x="425" y="42"/>
                    <a:pt x="477" y="24"/>
                  </a:cubicBezTo>
                  <a:cubicBezTo>
                    <a:pt x="405" y="0"/>
                    <a:pt x="322" y="0"/>
                    <a:pt x="2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4963400" y="2788150"/>
              <a:ext cx="11925" cy="1450"/>
            </a:xfrm>
            <a:custGeom>
              <a:avLst/>
              <a:gdLst/>
              <a:ahLst/>
              <a:cxnLst/>
              <a:rect l="l" t="t" r="r" b="b"/>
              <a:pathLst>
                <a:path w="477" h="58" extrusionOk="0">
                  <a:moveTo>
                    <a:pt x="174" y="1"/>
                  </a:moveTo>
                  <a:cubicBezTo>
                    <a:pt x="116" y="1"/>
                    <a:pt x="62" y="12"/>
                    <a:pt x="1" y="29"/>
                  </a:cubicBezTo>
                  <a:cubicBezTo>
                    <a:pt x="53" y="47"/>
                    <a:pt x="112" y="58"/>
                    <a:pt x="172" y="58"/>
                  </a:cubicBezTo>
                  <a:cubicBezTo>
                    <a:pt x="194" y="58"/>
                    <a:pt x="217" y="56"/>
                    <a:pt x="239" y="53"/>
                  </a:cubicBezTo>
                  <a:cubicBezTo>
                    <a:pt x="258" y="56"/>
                    <a:pt x="278" y="58"/>
                    <a:pt x="299" y="58"/>
                  </a:cubicBezTo>
                  <a:cubicBezTo>
                    <a:pt x="355" y="58"/>
                    <a:pt x="416" y="47"/>
                    <a:pt x="477" y="29"/>
                  </a:cubicBezTo>
                  <a:cubicBezTo>
                    <a:pt x="394" y="5"/>
                    <a:pt x="322" y="5"/>
                    <a:pt x="239" y="5"/>
                  </a:cubicBezTo>
                  <a:cubicBezTo>
                    <a:pt x="217" y="2"/>
                    <a:pt x="195" y="1"/>
                    <a:pt x="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4669925" y="2770300"/>
              <a:ext cx="9550" cy="1150"/>
            </a:xfrm>
            <a:custGeom>
              <a:avLst/>
              <a:gdLst/>
              <a:ahLst/>
              <a:cxnLst/>
              <a:rect l="l" t="t" r="r" b="b"/>
              <a:pathLst>
                <a:path w="382" h="46" extrusionOk="0">
                  <a:moveTo>
                    <a:pt x="136" y="0"/>
                  </a:moveTo>
                  <a:cubicBezTo>
                    <a:pt x="87" y="0"/>
                    <a:pt x="44" y="11"/>
                    <a:pt x="0" y="29"/>
                  </a:cubicBezTo>
                  <a:cubicBezTo>
                    <a:pt x="42" y="37"/>
                    <a:pt x="84" y="46"/>
                    <a:pt x="131" y="46"/>
                  </a:cubicBezTo>
                  <a:cubicBezTo>
                    <a:pt x="150" y="46"/>
                    <a:pt x="170" y="44"/>
                    <a:pt x="191" y="41"/>
                  </a:cubicBezTo>
                  <a:cubicBezTo>
                    <a:pt x="208" y="44"/>
                    <a:pt x="227" y="46"/>
                    <a:pt x="245" y="46"/>
                  </a:cubicBezTo>
                  <a:cubicBezTo>
                    <a:pt x="291" y="46"/>
                    <a:pt x="339" y="37"/>
                    <a:pt x="381" y="29"/>
                  </a:cubicBezTo>
                  <a:cubicBezTo>
                    <a:pt x="338" y="11"/>
                    <a:pt x="288" y="0"/>
                    <a:pt x="241" y="0"/>
                  </a:cubicBezTo>
                  <a:cubicBezTo>
                    <a:pt x="223" y="0"/>
                    <a:pt x="207" y="2"/>
                    <a:pt x="191" y="5"/>
                  </a:cubicBezTo>
                  <a:cubicBezTo>
                    <a:pt x="172" y="2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4669925" y="2746000"/>
              <a:ext cx="9550" cy="1225"/>
            </a:xfrm>
            <a:custGeom>
              <a:avLst/>
              <a:gdLst/>
              <a:ahLst/>
              <a:cxnLst/>
              <a:rect l="l" t="t" r="r" b="b"/>
              <a:pathLst>
                <a:path w="382" h="49" extrusionOk="0">
                  <a:moveTo>
                    <a:pt x="191" y="1"/>
                  </a:moveTo>
                  <a:cubicBezTo>
                    <a:pt x="119" y="1"/>
                    <a:pt x="60" y="1"/>
                    <a:pt x="0" y="24"/>
                  </a:cubicBezTo>
                  <a:cubicBezTo>
                    <a:pt x="60" y="48"/>
                    <a:pt x="119" y="48"/>
                    <a:pt x="191" y="48"/>
                  </a:cubicBezTo>
                  <a:cubicBezTo>
                    <a:pt x="250" y="48"/>
                    <a:pt x="322" y="48"/>
                    <a:pt x="381" y="24"/>
                  </a:cubicBezTo>
                  <a:cubicBezTo>
                    <a:pt x="322" y="1"/>
                    <a:pt x="250" y="1"/>
                    <a:pt x="1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4669925" y="2721775"/>
              <a:ext cx="9550" cy="1325"/>
            </a:xfrm>
            <a:custGeom>
              <a:avLst/>
              <a:gdLst/>
              <a:ahLst/>
              <a:cxnLst/>
              <a:rect l="l" t="t" r="r" b="b"/>
              <a:pathLst>
                <a:path w="382" h="53" extrusionOk="0">
                  <a:moveTo>
                    <a:pt x="136" y="1"/>
                  </a:moveTo>
                  <a:cubicBezTo>
                    <a:pt x="87" y="1"/>
                    <a:pt x="44" y="12"/>
                    <a:pt x="0" y="29"/>
                  </a:cubicBezTo>
                  <a:cubicBezTo>
                    <a:pt x="60" y="53"/>
                    <a:pt x="119" y="53"/>
                    <a:pt x="191" y="53"/>
                  </a:cubicBezTo>
                  <a:cubicBezTo>
                    <a:pt x="250" y="53"/>
                    <a:pt x="322" y="53"/>
                    <a:pt x="381" y="29"/>
                  </a:cubicBezTo>
                  <a:cubicBezTo>
                    <a:pt x="338" y="12"/>
                    <a:pt x="288" y="1"/>
                    <a:pt x="241" y="1"/>
                  </a:cubicBezTo>
                  <a:cubicBezTo>
                    <a:pt x="223" y="1"/>
                    <a:pt x="207" y="2"/>
                    <a:pt x="191" y="5"/>
                  </a:cubicBezTo>
                  <a:cubicBezTo>
                    <a:pt x="172" y="2"/>
                    <a:pt x="153" y="1"/>
                    <a:pt x="1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4669925" y="2697675"/>
              <a:ext cx="9550" cy="1150"/>
            </a:xfrm>
            <a:custGeom>
              <a:avLst/>
              <a:gdLst/>
              <a:ahLst/>
              <a:cxnLst/>
              <a:rect l="l" t="t" r="r" b="b"/>
              <a:pathLst>
                <a:path w="382" h="46" extrusionOk="0">
                  <a:moveTo>
                    <a:pt x="136" y="0"/>
                  </a:moveTo>
                  <a:cubicBezTo>
                    <a:pt x="87" y="0"/>
                    <a:pt x="44" y="11"/>
                    <a:pt x="0" y="29"/>
                  </a:cubicBezTo>
                  <a:cubicBezTo>
                    <a:pt x="42" y="37"/>
                    <a:pt x="84" y="45"/>
                    <a:pt x="131" y="45"/>
                  </a:cubicBezTo>
                  <a:cubicBezTo>
                    <a:pt x="150" y="45"/>
                    <a:pt x="170" y="44"/>
                    <a:pt x="191" y="41"/>
                  </a:cubicBezTo>
                  <a:cubicBezTo>
                    <a:pt x="208" y="44"/>
                    <a:pt x="227" y="45"/>
                    <a:pt x="245" y="45"/>
                  </a:cubicBezTo>
                  <a:cubicBezTo>
                    <a:pt x="291" y="45"/>
                    <a:pt x="339" y="37"/>
                    <a:pt x="381" y="29"/>
                  </a:cubicBezTo>
                  <a:cubicBezTo>
                    <a:pt x="338" y="11"/>
                    <a:pt x="288" y="0"/>
                    <a:pt x="241" y="0"/>
                  </a:cubicBezTo>
                  <a:cubicBezTo>
                    <a:pt x="223" y="0"/>
                    <a:pt x="207" y="2"/>
                    <a:pt x="191" y="5"/>
                  </a:cubicBezTo>
                  <a:cubicBezTo>
                    <a:pt x="172" y="2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4669925" y="2673550"/>
              <a:ext cx="9550" cy="1150"/>
            </a:xfrm>
            <a:custGeom>
              <a:avLst/>
              <a:gdLst/>
              <a:ahLst/>
              <a:cxnLst/>
              <a:rect l="l" t="t" r="r" b="b"/>
              <a:pathLst>
                <a:path w="382" h="46" extrusionOk="0">
                  <a:moveTo>
                    <a:pt x="131" y="0"/>
                  </a:moveTo>
                  <a:cubicBezTo>
                    <a:pt x="84" y="0"/>
                    <a:pt x="42" y="9"/>
                    <a:pt x="0" y="17"/>
                  </a:cubicBezTo>
                  <a:cubicBezTo>
                    <a:pt x="44" y="35"/>
                    <a:pt x="87" y="46"/>
                    <a:pt x="136" y="46"/>
                  </a:cubicBezTo>
                  <a:cubicBezTo>
                    <a:pt x="153" y="46"/>
                    <a:pt x="172" y="44"/>
                    <a:pt x="191" y="41"/>
                  </a:cubicBezTo>
                  <a:cubicBezTo>
                    <a:pt x="207" y="44"/>
                    <a:pt x="223" y="46"/>
                    <a:pt x="241" y="46"/>
                  </a:cubicBezTo>
                  <a:cubicBezTo>
                    <a:pt x="288" y="46"/>
                    <a:pt x="338" y="35"/>
                    <a:pt x="381" y="17"/>
                  </a:cubicBezTo>
                  <a:cubicBezTo>
                    <a:pt x="339" y="9"/>
                    <a:pt x="291" y="0"/>
                    <a:pt x="245" y="0"/>
                  </a:cubicBezTo>
                  <a:cubicBezTo>
                    <a:pt x="227" y="0"/>
                    <a:pt x="208" y="2"/>
                    <a:pt x="191" y="5"/>
                  </a:cubicBezTo>
                  <a:cubicBezTo>
                    <a:pt x="170" y="2"/>
                    <a:pt x="150" y="0"/>
                    <a:pt x="13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4669925" y="2649275"/>
              <a:ext cx="9550" cy="1200"/>
            </a:xfrm>
            <a:custGeom>
              <a:avLst/>
              <a:gdLst/>
              <a:ahLst/>
              <a:cxnLst/>
              <a:rect l="l" t="t" r="r" b="b"/>
              <a:pathLst>
                <a:path w="382" h="48" extrusionOk="0">
                  <a:moveTo>
                    <a:pt x="191" y="0"/>
                  </a:moveTo>
                  <a:cubicBezTo>
                    <a:pt x="119" y="0"/>
                    <a:pt x="60" y="0"/>
                    <a:pt x="0" y="24"/>
                  </a:cubicBezTo>
                  <a:cubicBezTo>
                    <a:pt x="60" y="48"/>
                    <a:pt x="119" y="48"/>
                    <a:pt x="191" y="48"/>
                  </a:cubicBezTo>
                  <a:cubicBezTo>
                    <a:pt x="250" y="48"/>
                    <a:pt x="322" y="48"/>
                    <a:pt x="381" y="24"/>
                  </a:cubicBezTo>
                  <a:cubicBezTo>
                    <a:pt x="322" y="0"/>
                    <a:pt x="250" y="0"/>
                    <a:pt x="1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4669925" y="2625050"/>
              <a:ext cx="9550" cy="1325"/>
            </a:xfrm>
            <a:custGeom>
              <a:avLst/>
              <a:gdLst/>
              <a:ahLst/>
              <a:cxnLst/>
              <a:rect l="l" t="t" r="r" b="b"/>
              <a:pathLst>
                <a:path w="382" h="53" extrusionOk="0">
                  <a:moveTo>
                    <a:pt x="136" y="0"/>
                  </a:moveTo>
                  <a:cubicBezTo>
                    <a:pt x="87" y="0"/>
                    <a:pt x="44" y="11"/>
                    <a:pt x="0" y="29"/>
                  </a:cubicBezTo>
                  <a:cubicBezTo>
                    <a:pt x="60" y="40"/>
                    <a:pt x="119" y="52"/>
                    <a:pt x="191" y="52"/>
                  </a:cubicBezTo>
                  <a:cubicBezTo>
                    <a:pt x="250" y="52"/>
                    <a:pt x="322" y="40"/>
                    <a:pt x="381" y="29"/>
                  </a:cubicBezTo>
                  <a:cubicBezTo>
                    <a:pt x="338" y="11"/>
                    <a:pt x="288" y="0"/>
                    <a:pt x="241" y="0"/>
                  </a:cubicBezTo>
                  <a:cubicBezTo>
                    <a:pt x="223" y="0"/>
                    <a:pt x="207" y="2"/>
                    <a:pt x="191" y="5"/>
                  </a:cubicBezTo>
                  <a:cubicBezTo>
                    <a:pt x="172" y="2"/>
                    <a:pt x="153" y="0"/>
                    <a:pt x="1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4686575" y="2568300"/>
              <a:ext cx="88450" cy="6275"/>
            </a:xfrm>
            <a:custGeom>
              <a:avLst/>
              <a:gdLst/>
              <a:ahLst/>
              <a:cxnLst/>
              <a:rect l="l" t="t" r="r" b="b"/>
              <a:pathLst>
                <a:path w="3538" h="251" extrusionOk="0">
                  <a:moveTo>
                    <a:pt x="1" y="1"/>
                  </a:moveTo>
                  <a:lnTo>
                    <a:pt x="1" y="251"/>
                  </a:lnTo>
                  <a:lnTo>
                    <a:pt x="3537" y="251"/>
                  </a:lnTo>
                  <a:lnTo>
                    <a:pt x="3537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4686000" y="2586150"/>
              <a:ext cx="246475" cy="1225"/>
            </a:xfrm>
            <a:custGeom>
              <a:avLst/>
              <a:gdLst/>
              <a:ahLst/>
              <a:cxnLst/>
              <a:rect l="l" t="t" r="r" b="b"/>
              <a:pathLst>
                <a:path w="9859" h="49" extrusionOk="0">
                  <a:moveTo>
                    <a:pt x="4929" y="1"/>
                  </a:moveTo>
                  <a:cubicBezTo>
                    <a:pt x="2203" y="1"/>
                    <a:pt x="0" y="1"/>
                    <a:pt x="0" y="25"/>
                  </a:cubicBezTo>
                  <a:cubicBezTo>
                    <a:pt x="0" y="49"/>
                    <a:pt x="2203" y="49"/>
                    <a:pt x="4929" y="49"/>
                  </a:cubicBezTo>
                  <a:cubicBezTo>
                    <a:pt x="7656" y="49"/>
                    <a:pt x="9858" y="25"/>
                    <a:pt x="9858" y="25"/>
                  </a:cubicBezTo>
                  <a:cubicBezTo>
                    <a:pt x="9858" y="13"/>
                    <a:pt x="7656" y="1"/>
                    <a:pt x="4929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4691950" y="2818625"/>
              <a:ext cx="150625" cy="925"/>
            </a:xfrm>
            <a:custGeom>
              <a:avLst/>
              <a:gdLst/>
              <a:ahLst/>
              <a:cxnLst/>
              <a:rect l="l" t="t" r="r" b="b"/>
              <a:pathLst>
                <a:path w="6025" h="37" extrusionOk="0">
                  <a:moveTo>
                    <a:pt x="3013" y="1"/>
                  </a:moveTo>
                  <a:cubicBezTo>
                    <a:pt x="1346" y="1"/>
                    <a:pt x="0" y="1"/>
                    <a:pt x="0" y="25"/>
                  </a:cubicBezTo>
                  <a:cubicBezTo>
                    <a:pt x="0" y="36"/>
                    <a:pt x="1346" y="36"/>
                    <a:pt x="3013" y="36"/>
                  </a:cubicBezTo>
                  <a:cubicBezTo>
                    <a:pt x="4667" y="36"/>
                    <a:pt x="6025" y="25"/>
                    <a:pt x="6025" y="25"/>
                  </a:cubicBezTo>
                  <a:cubicBezTo>
                    <a:pt x="6025" y="1"/>
                    <a:pt x="4667" y="1"/>
                    <a:pt x="3013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4696100" y="2829825"/>
              <a:ext cx="32175" cy="1225"/>
            </a:xfrm>
            <a:custGeom>
              <a:avLst/>
              <a:gdLst/>
              <a:ahLst/>
              <a:cxnLst/>
              <a:rect l="l" t="t" r="r" b="b"/>
              <a:pathLst>
                <a:path w="1287" h="49" extrusionOk="0">
                  <a:moveTo>
                    <a:pt x="472" y="1"/>
                  </a:moveTo>
                  <a:cubicBezTo>
                    <a:pt x="315" y="1"/>
                    <a:pt x="158" y="12"/>
                    <a:pt x="1" y="29"/>
                  </a:cubicBezTo>
                  <a:cubicBezTo>
                    <a:pt x="126" y="43"/>
                    <a:pt x="252" y="49"/>
                    <a:pt x="378" y="49"/>
                  </a:cubicBezTo>
                  <a:cubicBezTo>
                    <a:pt x="466" y="49"/>
                    <a:pt x="555" y="46"/>
                    <a:pt x="644" y="41"/>
                  </a:cubicBezTo>
                  <a:cubicBezTo>
                    <a:pt x="733" y="46"/>
                    <a:pt x="821" y="49"/>
                    <a:pt x="910" y="49"/>
                  </a:cubicBezTo>
                  <a:cubicBezTo>
                    <a:pt x="1036" y="49"/>
                    <a:pt x="1161" y="43"/>
                    <a:pt x="1287" y="29"/>
                  </a:cubicBezTo>
                  <a:cubicBezTo>
                    <a:pt x="1072" y="5"/>
                    <a:pt x="858" y="5"/>
                    <a:pt x="644" y="5"/>
                  </a:cubicBezTo>
                  <a:cubicBezTo>
                    <a:pt x="586" y="2"/>
                    <a:pt x="529" y="1"/>
                    <a:pt x="472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4871725" y="2816550"/>
              <a:ext cx="106875" cy="1225"/>
            </a:xfrm>
            <a:custGeom>
              <a:avLst/>
              <a:gdLst/>
              <a:ahLst/>
              <a:cxnLst/>
              <a:rect l="l" t="t" r="r" b="b"/>
              <a:pathLst>
                <a:path w="4275" h="49" extrusionOk="0">
                  <a:moveTo>
                    <a:pt x="2144" y="0"/>
                  </a:moveTo>
                  <a:cubicBezTo>
                    <a:pt x="965" y="0"/>
                    <a:pt x="1" y="0"/>
                    <a:pt x="1" y="24"/>
                  </a:cubicBezTo>
                  <a:cubicBezTo>
                    <a:pt x="1" y="48"/>
                    <a:pt x="965" y="48"/>
                    <a:pt x="2144" y="48"/>
                  </a:cubicBezTo>
                  <a:cubicBezTo>
                    <a:pt x="3311" y="48"/>
                    <a:pt x="4275" y="24"/>
                    <a:pt x="4275" y="24"/>
                  </a:cubicBezTo>
                  <a:cubicBezTo>
                    <a:pt x="4275" y="12"/>
                    <a:pt x="3311" y="0"/>
                    <a:pt x="214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4887200" y="2823925"/>
              <a:ext cx="33375" cy="1125"/>
            </a:xfrm>
            <a:custGeom>
              <a:avLst/>
              <a:gdLst/>
              <a:ahLst/>
              <a:cxnLst/>
              <a:rect l="l" t="t" r="r" b="b"/>
              <a:pathLst>
                <a:path w="1335" h="45" extrusionOk="0">
                  <a:moveTo>
                    <a:pt x="667" y="0"/>
                  </a:moveTo>
                  <a:cubicBezTo>
                    <a:pt x="444" y="0"/>
                    <a:pt x="221" y="9"/>
                    <a:pt x="1" y="27"/>
                  </a:cubicBezTo>
                  <a:cubicBezTo>
                    <a:pt x="221" y="39"/>
                    <a:pt x="444" y="45"/>
                    <a:pt x="667" y="45"/>
                  </a:cubicBezTo>
                  <a:cubicBezTo>
                    <a:pt x="891" y="45"/>
                    <a:pt x="1114" y="39"/>
                    <a:pt x="1334" y="27"/>
                  </a:cubicBezTo>
                  <a:cubicBezTo>
                    <a:pt x="1114" y="9"/>
                    <a:pt x="891" y="0"/>
                    <a:pt x="667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2293725" y="2980250"/>
              <a:ext cx="245300" cy="1174575"/>
            </a:xfrm>
            <a:custGeom>
              <a:avLst/>
              <a:gdLst/>
              <a:ahLst/>
              <a:cxnLst/>
              <a:rect l="l" t="t" r="r" b="b"/>
              <a:pathLst>
                <a:path w="9812" h="46983" extrusionOk="0">
                  <a:moveTo>
                    <a:pt x="5311" y="1"/>
                  </a:moveTo>
                  <a:lnTo>
                    <a:pt x="1" y="46983"/>
                  </a:lnTo>
                  <a:lnTo>
                    <a:pt x="2453" y="46983"/>
                  </a:lnTo>
                  <a:lnTo>
                    <a:pt x="9811" y="1584"/>
                  </a:lnTo>
                  <a:lnTo>
                    <a:pt x="5311" y="1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2236875" y="2886200"/>
              <a:ext cx="3397475" cy="148550"/>
            </a:xfrm>
            <a:custGeom>
              <a:avLst/>
              <a:gdLst/>
              <a:ahLst/>
              <a:cxnLst/>
              <a:rect l="l" t="t" r="r" b="b"/>
              <a:pathLst>
                <a:path w="135899" h="5942" extrusionOk="0">
                  <a:moveTo>
                    <a:pt x="0" y="0"/>
                  </a:moveTo>
                  <a:lnTo>
                    <a:pt x="0" y="5942"/>
                  </a:lnTo>
                  <a:lnTo>
                    <a:pt x="135898" y="5942"/>
                  </a:lnTo>
                  <a:lnTo>
                    <a:pt x="135898" y="0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2242225" y="2888275"/>
              <a:ext cx="714400" cy="109350"/>
            </a:xfrm>
            <a:custGeom>
              <a:avLst/>
              <a:gdLst/>
              <a:ahLst/>
              <a:cxnLst/>
              <a:rect l="l" t="t" r="r" b="b"/>
              <a:pathLst>
                <a:path w="28576" h="4374" extrusionOk="0">
                  <a:moveTo>
                    <a:pt x="28576" y="1"/>
                  </a:moveTo>
                  <a:lnTo>
                    <a:pt x="28576" y="1"/>
                  </a:lnTo>
                  <a:cubicBezTo>
                    <a:pt x="28314" y="298"/>
                    <a:pt x="28004" y="560"/>
                    <a:pt x="27659" y="751"/>
                  </a:cubicBezTo>
                  <a:cubicBezTo>
                    <a:pt x="27266" y="965"/>
                    <a:pt x="26826" y="1096"/>
                    <a:pt x="26373" y="1156"/>
                  </a:cubicBezTo>
                  <a:cubicBezTo>
                    <a:pt x="25983" y="1210"/>
                    <a:pt x="25588" y="1234"/>
                    <a:pt x="25192" y="1234"/>
                  </a:cubicBezTo>
                  <a:cubicBezTo>
                    <a:pt x="24983" y="1234"/>
                    <a:pt x="24773" y="1228"/>
                    <a:pt x="24563" y="1215"/>
                  </a:cubicBezTo>
                  <a:cubicBezTo>
                    <a:pt x="23825" y="1168"/>
                    <a:pt x="23099" y="1072"/>
                    <a:pt x="22373" y="941"/>
                  </a:cubicBezTo>
                  <a:cubicBezTo>
                    <a:pt x="21539" y="775"/>
                    <a:pt x="20694" y="668"/>
                    <a:pt x="19849" y="620"/>
                  </a:cubicBezTo>
                  <a:cubicBezTo>
                    <a:pt x="19728" y="615"/>
                    <a:pt x="19607" y="613"/>
                    <a:pt x="19485" y="613"/>
                  </a:cubicBezTo>
                  <a:cubicBezTo>
                    <a:pt x="17776" y="613"/>
                    <a:pt x="15934" y="1071"/>
                    <a:pt x="14134" y="1715"/>
                  </a:cubicBezTo>
                  <a:cubicBezTo>
                    <a:pt x="12205" y="2394"/>
                    <a:pt x="10395" y="3192"/>
                    <a:pt x="8669" y="3680"/>
                  </a:cubicBezTo>
                  <a:cubicBezTo>
                    <a:pt x="7871" y="3918"/>
                    <a:pt x="7037" y="4085"/>
                    <a:pt x="6204" y="4192"/>
                  </a:cubicBezTo>
                  <a:cubicBezTo>
                    <a:pt x="5827" y="4235"/>
                    <a:pt x="5446" y="4256"/>
                    <a:pt x="5065" y="4256"/>
                  </a:cubicBezTo>
                  <a:cubicBezTo>
                    <a:pt x="4711" y="4256"/>
                    <a:pt x="4356" y="4238"/>
                    <a:pt x="4001" y="4204"/>
                  </a:cubicBezTo>
                  <a:cubicBezTo>
                    <a:pt x="2942" y="4108"/>
                    <a:pt x="1918" y="3799"/>
                    <a:pt x="977" y="3287"/>
                  </a:cubicBezTo>
                  <a:cubicBezTo>
                    <a:pt x="727" y="3144"/>
                    <a:pt x="477" y="2989"/>
                    <a:pt x="251" y="2823"/>
                  </a:cubicBezTo>
                  <a:lnTo>
                    <a:pt x="72" y="2680"/>
                  </a:lnTo>
                  <a:cubicBezTo>
                    <a:pt x="25" y="2644"/>
                    <a:pt x="1" y="2644"/>
                    <a:pt x="1" y="2644"/>
                  </a:cubicBezTo>
                  <a:lnTo>
                    <a:pt x="1" y="2644"/>
                  </a:lnTo>
                  <a:cubicBezTo>
                    <a:pt x="287" y="2918"/>
                    <a:pt x="608" y="3156"/>
                    <a:pt x="941" y="3346"/>
                  </a:cubicBezTo>
                  <a:cubicBezTo>
                    <a:pt x="1882" y="3882"/>
                    <a:pt x="2918" y="4216"/>
                    <a:pt x="3989" y="4311"/>
                  </a:cubicBezTo>
                  <a:cubicBezTo>
                    <a:pt x="4358" y="4353"/>
                    <a:pt x="4731" y="4373"/>
                    <a:pt x="5103" y="4373"/>
                  </a:cubicBezTo>
                  <a:cubicBezTo>
                    <a:pt x="5475" y="4373"/>
                    <a:pt x="5847" y="4353"/>
                    <a:pt x="6216" y="4311"/>
                  </a:cubicBezTo>
                  <a:cubicBezTo>
                    <a:pt x="7061" y="4216"/>
                    <a:pt x="7895" y="4049"/>
                    <a:pt x="8716" y="3823"/>
                  </a:cubicBezTo>
                  <a:cubicBezTo>
                    <a:pt x="10443" y="3335"/>
                    <a:pt x="12264" y="2549"/>
                    <a:pt x="14205" y="1858"/>
                  </a:cubicBezTo>
                  <a:cubicBezTo>
                    <a:pt x="16003" y="1203"/>
                    <a:pt x="17811" y="756"/>
                    <a:pt x="19485" y="756"/>
                  </a:cubicBezTo>
                  <a:cubicBezTo>
                    <a:pt x="19607" y="756"/>
                    <a:pt x="19728" y="758"/>
                    <a:pt x="19849" y="763"/>
                  </a:cubicBezTo>
                  <a:cubicBezTo>
                    <a:pt x="20694" y="810"/>
                    <a:pt x="21527" y="906"/>
                    <a:pt x="22361" y="1060"/>
                  </a:cubicBezTo>
                  <a:cubicBezTo>
                    <a:pt x="23087" y="1191"/>
                    <a:pt x="23825" y="1275"/>
                    <a:pt x="24563" y="1310"/>
                  </a:cubicBezTo>
                  <a:cubicBezTo>
                    <a:pt x="24740" y="1321"/>
                    <a:pt x="24918" y="1326"/>
                    <a:pt x="25097" y="1326"/>
                  </a:cubicBezTo>
                  <a:cubicBezTo>
                    <a:pt x="25531" y="1326"/>
                    <a:pt x="25967" y="1295"/>
                    <a:pt x="26397" y="1227"/>
                  </a:cubicBezTo>
                  <a:cubicBezTo>
                    <a:pt x="26861" y="1168"/>
                    <a:pt x="27302" y="1013"/>
                    <a:pt x="27707" y="787"/>
                  </a:cubicBezTo>
                  <a:cubicBezTo>
                    <a:pt x="27969" y="644"/>
                    <a:pt x="28195" y="465"/>
                    <a:pt x="28397" y="251"/>
                  </a:cubicBezTo>
                  <a:lnTo>
                    <a:pt x="28540" y="72"/>
                  </a:lnTo>
                  <a:cubicBezTo>
                    <a:pt x="28552" y="48"/>
                    <a:pt x="28564" y="25"/>
                    <a:pt x="28576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2274075" y="2890375"/>
              <a:ext cx="311075" cy="60075"/>
            </a:xfrm>
            <a:custGeom>
              <a:avLst/>
              <a:gdLst/>
              <a:ahLst/>
              <a:cxnLst/>
              <a:rect l="l" t="t" r="r" b="b"/>
              <a:pathLst>
                <a:path w="12443" h="2403" extrusionOk="0">
                  <a:moveTo>
                    <a:pt x="13" y="0"/>
                  </a:moveTo>
                  <a:cubicBezTo>
                    <a:pt x="1" y="12"/>
                    <a:pt x="13" y="48"/>
                    <a:pt x="36" y="143"/>
                  </a:cubicBezTo>
                  <a:cubicBezTo>
                    <a:pt x="84" y="262"/>
                    <a:pt x="156" y="381"/>
                    <a:pt x="227" y="500"/>
                  </a:cubicBezTo>
                  <a:cubicBezTo>
                    <a:pt x="525" y="905"/>
                    <a:pt x="918" y="1226"/>
                    <a:pt x="1370" y="1429"/>
                  </a:cubicBezTo>
                  <a:cubicBezTo>
                    <a:pt x="2716" y="2069"/>
                    <a:pt x="4190" y="2403"/>
                    <a:pt x="5675" y="2403"/>
                  </a:cubicBezTo>
                  <a:cubicBezTo>
                    <a:pt x="5820" y="2403"/>
                    <a:pt x="5964" y="2400"/>
                    <a:pt x="6109" y="2393"/>
                  </a:cubicBezTo>
                  <a:cubicBezTo>
                    <a:pt x="7002" y="2369"/>
                    <a:pt x="7895" y="2227"/>
                    <a:pt x="8764" y="1988"/>
                  </a:cubicBezTo>
                  <a:cubicBezTo>
                    <a:pt x="9466" y="1774"/>
                    <a:pt x="10145" y="1500"/>
                    <a:pt x="10788" y="1155"/>
                  </a:cubicBezTo>
                  <a:cubicBezTo>
                    <a:pt x="11216" y="929"/>
                    <a:pt x="11633" y="655"/>
                    <a:pt x="12026" y="357"/>
                  </a:cubicBezTo>
                  <a:cubicBezTo>
                    <a:pt x="12169" y="250"/>
                    <a:pt x="12312" y="131"/>
                    <a:pt x="12443" y="12"/>
                  </a:cubicBezTo>
                  <a:lnTo>
                    <a:pt x="12443" y="12"/>
                  </a:lnTo>
                  <a:cubicBezTo>
                    <a:pt x="12276" y="95"/>
                    <a:pt x="12121" y="203"/>
                    <a:pt x="11978" y="310"/>
                  </a:cubicBezTo>
                  <a:cubicBezTo>
                    <a:pt x="11586" y="584"/>
                    <a:pt x="11169" y="834"/>
                    <a:pt x="10728" y="1060"/>
                  </a:cubicBezTo>
                  <a:cubicBezTo>
                    <a:pt x="9300" y="1786"/>
                    <a:pt x="7716" y="2191"/>
                    <a:pt x="6109" y="2239"/>
                  </a:cubicBezTo>
                  <a:cubicBezTo>
                    <a:pt x="5979" y="2243"/>
                    <a:pt x="5849" y="2246"/>
                    <a:pt x="5719" y="2246"/>
                  </a:cubicBezTo>
                  <a:cubicBezTo>
                    <a:pt x="4242" y="2246"/>
                    <a:pt x="2776" y="1936"/>
                    <a:pt x="1430" y="1334"/>
                  </a:cubicBezTo>
                  <a:cubicBezTo>
                    <a:pt x="989" y="1131"/>
                    <a:pt x="596" y="834"/>
                    <a:pt x="287" y="464"/>
                  </a:cubicBezTo>
                  <a:cubicBezTo>
                    <a:pt x="179" y="310"/>
                    <a:pt x="84" y="167"/>
                    <a:pt x="13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3111100" y="2920500"/>
              <a:ext cx="430125" cy="108000"/>
            </a:xfrm>
            <a:custGeom>
              <a:avLst/>
              <a:gdLst/>
              <a:ahLst/>
              <a:cxnLst/>
              <a:rect l="l" t="t" r="r" b="b"/>
              <a:pathLst>
                <a:path w="17205" h="4320" extrusionOk="0">
                  <a:moveTo>
                    <a:pt x="10795" y="1"/>
                  </a:moveTo>
                  <a:cubicBezTo>
                    <a:pt x="7345" y="1"/>
                    <a:pt x="3978" y="1137"/>
                    <a:pt x="1226" y="3236"/>
                  </a:cubicBezTo>
                  <a:cubicBezTo>
                    <a:pt x="822" y="3570"/>
                    <a:pt x="500" y="3831"/>
                    <a:pt x="310" y="4034"/>
                  </a:cubicBezTo>
                  <a:lnTo>
                    <a:pt x="83" y="4248"/>
                  </a:lnTo>
                  <a:cubicBezTo>
                    <a:pt x="24" y="4296"/>
                    <a:pt x="0" y="4320"/>
                    <a:pt x="0" y="4320"/>
                  </a:cubicBezTo>
                  <a:lnTo>
                    <a:pt x="83" y="4260"/>
                  </a:lnTo>
                  <a:lnTo>
                    <a:pt x="334" y="4046"/>
                  </a:lnTo>
                  <a:cubicBezTo>
                    <a:pt x="536" y="3867"/>
                    <a:pt x="857" y="3617"/>
                    <a:pt x="1274" y="3296"/>
                  </a:cubicBezTo>
                  <a:cubicBezTo>
                    <a:pt x="2453" y="2415"/>
                    <a:pt x="3763" y="1700"/>
                    <a:pt x="5144" y="1176"/>
                  </a:cubicBezTo>
                  <a:cubicBezTo>
                    <a:pt x="6922" y="494"/>
                    <a:pt x="8808" y="153"/>
                    <a:pt x="10709" y="153"/>
                  </a:cubicBezTo>
                  <a:cubicBezTo>
                    <a:pt x="10996" y="153"/>
                    <a:pt x="11285" y="161"/>
                    <a:pt x="11573" y="176"/>
                  </a:cubicBezTo>
                  <a:cubicBezTo>
                    <a:pt x="12871" y="236"/>
                    <a:pt x="14157" y="498"/>
                    <a:pt x="15371" y="950"/>
                  </a:cubicBezTo>
                  <a:cubicBezTo>
                    <a:pt x="15681" y="1069"/>
                    <a:pt x="15978" y="1212"/>
                    <a:pt x="16264" y="1391"/>
                  </a:cubicBezTo>
                  <a:cubicBezTo>
                    <a:pt x="16550" y="1557"/>
                    <a:pt x="16776" y="1807"/>
                    <a:pt x="16907" y="2117"/>
                  </a:cubicBezTo>
                  <a:cubicBezTo>
                    <a:pt x="17026" y="2427"/>
                    <a:pt x="16967" y="2772"/>
                    <a:pt x="16752" y="3022"/>
                  </a:cubicBezTo>
                  <a:cubicBezTo>
                    <a:pt x="16526" y="3284"/>
                    <a:pt x="16252" y="3498"/>
                    <a:pt x="15931" y="3617"/>
                  </a:cubicBezTo>
                  <a:cubicBezTo>
                    <a:pt x="15716" y="3712"/>
                    <a:pt x="15502" y="3784"/>
                    <a:pt x="15288" y="3831"/>
                  </a:cubicBezTo>
                  <a:cubicBezTo>
                    <a:pt x="15085" y="3879"/>
                    <a:pt x="14859" y="3927"/>
                    <a:pt x="14645" y="3962"/>
                  </a:cubicBezTo>
                  <a:cubicBezTo>
                    <a:pt x="14204" y="4034"/>
                    <a:pt x="13764" y="4082"/>
                    <a:pt x="13323" y="4093"/>
                  </a:cubicBezTo>
                  <a:cubicBezTo>
                    <a:pt x="13252" y="4094"/>
                    <a:pt x="13180" y="4095"/>
                    <a:pt x="13109" y="4095"/>
                  </a:cubicBezTo>
                  <a:cubicBezTo>
                    <a:pt x="12323" y="4095"/>
                    <a:pt x="11537" y="4035"/>
                    <a:pt x="10751" y="3915"/>
                  </a:cubicBezTo>
                  <a:cubicBezTo>
                    <a:pt x="9918" y="3796"/>
                    <a:pt x="9120" y="3629"/>
                    <a:pt x="8335" y="3450"/>
                  </a:cubicBezTo>
                  <a:lnTo>
                    <a:pt x="7763" y="3320"/>
                  </a:lnTo>
                  <a:cubicBezTo>
                    <a:pt x="7573" y="3284"/>
                    <a:pt x="7394" y="3224"/>
                    <a:pt x="7227" y="3129"/>
                  </a:cubicBezTo>
                  <a:cubicBezTo>
                    <a:pt x="7084" y="3069"/>
                    <a:pt x="6977" y="2915"/>
                    <a:pt x="6977" y="2748"/>
                  </a:cubicBezTo>
                  <a:cubicBezTo>
                    <a:pt x="7025" y="2581"/>
                    <a:pt x="7132" y="2450"/>
                    <a:pt x="7275" y="2367"/>
                  </a:cubicBezTo>
                  <a:cubicBezTo>
                    <a:pt x="8242" y="1698"/>
                    <a:pt x="9388" y="1340"/>
                    <a:pt x="10558" y="1340"/>
                  </a:cubicBezTo>
                  <a:cubicBezTo>
                    <a:pt x="10741" y="1340"/>
                    <a:pt x="10925" y="1349"/>
                    <a:pt x="11109" y="1367"/>
                  </a:cubicBezTo>
                  <a:cubicBezTo>
                    <a:pt x="12153" y="1460"/>
                    <a:pt x="13153" y="1847"/>
                    <a:pt x="13996" y="2473"/>
                  </a:cubicBezTo>
                  <a:lnTo>
                    <a:pt x="13996" y="2473"/>
                  </a:lnTo>
                  <a:cubicBezTo>
                    <a:pt x="13477" y="2740"/>
                    <a:pt x="12901" y="2876"/>
                    <a:pt x="12322" y="2876"/>
                  </a:cubicBezTo>
                  <a:cubicBezTo>
                    <a:pt x="12107" y="2876"/>
                    <a:pt x="11893" y="2857"/>
                    <a:pt x="11680" y="2819"/>
                  </a:cubicBezTo>
                  <a:cubicBezTo>
                    <a:pt x="11466" y="2772"/>
                    <a:pt x="11263" y="2724"/>
                    <a:pt x="11061" y="2641"/>
                  </a:cubicBezTo>
                  <a:lnTo>
                    <a:pt x="10847" y="2569"/>
                  </a:lnTo>
                  <a:lnTo>
                    <a:pt x="10847" y="2569"/>
                  </a:lnTo>
                  <a:cubicBezTo>
                    <a:pt x="11109" y="2712"/>
                    <a:pt x="11394" y="2819"/>
                    <a:pt x="11692" y="2867"/>
                  </a:cubicBezTo>
                  <a:cubicBezTo>
                    <a:pt x="11935" y="2916"/>
                    <a:pt x="12180" y="2941"/>
                    <a:pt x="12426" y="2941"/>
                  </a:cubicBezTo>
                  <a:cubicBezTo>
                    <a:pt x="13011" y="2941"/>
                    <a:pt x="13592" y="2802"/>
                    <a:pt x="14121" y="2534"/>
                  </a:cubicBezTo>
                  <a:lnTo>
                    <a:pt x="14180" y="2498"/>
                  </a:lnTo>
                  <a:lnTo>
                    <a:pt x="14121" y="2450"/>
                  </a:lnTo>
                  <a:cubicBezTo>
                    <a:pt x="13264" y="1772"/>
                    <a:pt x="12216" y="1355"/>
                    <a:pt x="11132" y="1260"/>
                  </a:cubicBezTo>
                  <a:cubicBezTo>
                    <a:pt x="10920" y="1236"/>
                    <a:pt x="10707" y="1224"/>
                    <a:pt x="10495" y="1224"/>
                  </a:cubicBezTo>
                  <a:cubicBezTo>
                    <a:pt x="9319" y="1224"/>
                    <a:pt x="8170" y="1584"/>
                    <a:pt x="7192" y="2260"/>
                  </a:cubicBezTo>
                  <a:cubicBezTo>
                    <a:pt x="7013" y="2355"/>
                    <a:pt x="6882" y="2534"/>
                    <a:pt x="6834" y="2748"/>
                  </a:cubicBezTo>
                  <a:cubicBezTo>
                    <a:pt x="6822" y="2855"/>
                    <a:pt x="6858" y="2974"/>
                    <a:pt x="6930" y="3069"/>
                  </a:cubicBezTo>
                  <a:cubicBezTo>
                    <a:pt x="6989" y="3153"/>
                    <a:pt x="7072" y="3224"/>
                    <a:pt x="7156" y="3272"/>
                  </a:cubicBezTo>
                  <a:cubicBezTo>
                    <a:pt x="7334" y="3367"/>
                    <a:pt x="7537" y="3439"/>
                    <a:pt x="7739" y="3474"/>
                  </a:cubicBezTo>
                  <a:lnTo>
                    <a:pt x="8311" y="3605"/>
                  </a:lnTo>
                  <a:cubicBezTo>
                    <a:pt x="9085" y="3784"/>
                    <a:pt x="9894" y="3962"/>
                    <a:pt x="10728" y="4082"/>
                  </a:cubicBezTo>
                  <a:cubicBezTo>
                    <a:pt x="11514" y="4213"/>
                    <a:pt x="12310" y="4273"/>
                    <a:pt x="13107" y="4273"/>
                  </a:cubicBezTo>
                  <a:cubicBezTo>
                    <a:pt x="13179" y="4273"/>
                    <a:pt x="13251" y="4273"/>
                    <a:pt x="13323" y="4272"/>
                  </a:cubicBezTo>
                  <a:cubicBezTo>
                    <a:pt x="13776" y="4260"/>
                    <a:pt x="14228" y="4212"/>
                    <a:pt x="14669" y="4141"/>
                  </a:cubicBezTo>
                  <a:cubicBezTo>
                    <a:pt x="14895" y="4105"/>
                    <a:pt x="15109" y="4058"/>
                    <a:pt x="15335" y="3998"/>
                  </a:cubicBezTo>
                  <a:cubicBezTo>
                    <a:pt x="15562" y="3951"/>
                    <a:pt x="15788" y="3879"/>
                    <a:pt x="16002" y="3784"/>
                  </a:cubicBezTo>
                  <a:cubicBezTo>
                    <a:pt x="16347" y="3641"/>
                    <a:pt x="16645" y="3427"/>
                    <a:pt x="16883" y="3141"/>
                  </a:cubicBezTo>
                  <a:cubicBezTo>
                    <a:pt x="17133" y="2843"/>
                    <a:pt x="17205" y="2438"/>
                    <a:pt x="17074" y="2069"/>
                  </a:cubicBezTo>
                  <a:cubicBezTo>
                    <a:pt x="16919" y="1736"/>
                    <a:pt x="16669" y="1450"/>
                    <a:pt x="16359" y="1272"/>
                  </a:cubicBezTo>
                  <a:cubicBezTo>
                    <a:pt x="16062" y="1081"/>
                    <a:pt x="15752" y="926"/>
                    <a:pt x="15419" y="807"/>
                  </a:cubicBezTo>
                  <a:cubicBezTo>
                    <a:pt x="14192" y="355"/>
                    <a:pt x="12907" y="81"/>
                    <a:pt x="11597" y="21"/>
                  </a:cubicBezTo>
                  <a:cubicBezTo>
                    <a:pt x="11329" y="8"/>
                    <a:pt x="11062" y="1"/>
                    <a:pt x="1079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3701650" y="2892150"/>
              <a:ext cx="124150" cy="141525"/>
            </a:xfrm>
            <a:custGeom>
              <a:avLst/>
              <a:gdLst/>
              <a:ahLst/>
              <a:cxnLst/>
              <a:rect l="l" t="t" r="r" b="b"/>
              <a:pathLst>
                <a:path w="4966" h="5661" extrusionOk="0">
                  <a:moveTo>
                    <a:pt x="4715" y="1"/>
                  </a:moveTo>
                  <a:lnTo>
                    <a:pt x="4715" y="1"/>
                  </a:lnTo>
                  <a:cubicBezTo>
                    <a:pt x="4822" y="382"/>
                    <a:pt x="4858" y="786"/>
                    <a:pt x="4822" y="1179"/>
                  </a:cubicBezTo>
                  <a:cubicBezTo>
                    <a:pt x="4655" y="2132"/>
                    <a:pt x="4191" y="3001"/>
                    <a:pt x="3489" y="3668"/>
                  </a:cubicBezTo>
                  <a:cubicBezTo>
                    <a:pt x="3131" y="4061"/>
                    <a:pt x="2727" y="4406"/>
                    <a:pt x="2298" y="4715"/>
                  </a:cubicBezTo>
                  <a:cubicBezTo>
                    <a:pt x="1929" y="4954"/>
                    <a:pt x="1548" y="5144"/>
                    <a:pt x="1143" y="5299"/>
                  </a:cubicBezTo>
                  <a:cubicBezTo>
                    <a:pt x="453" y="5561"/>
                    <a:pt x="0" y="5632"/>
                    <a:pt x="0" y="5656"/>
                  </a:cubicBezTo>
                  <a:cubicBezTo>
                    <a:pt x="29" y="5659"/>
                    <a:pt x="58" y="5661"/>
                    <a:pt x="86" y="5661"/>
                  </a:cubicBezTo>
                  <a:cubicBezTo>
                    <a:pt x="165" y="5661"/>
                    <a:pt x="243" y="5650"/>
                    <a:pt x="322" y="5632"/>
                  </a:cubicBezTo>
                  <a:cubicBezTo>
                    <a:pt x="607" y="5585"/>
                    <a:pt x="905" y="5513"/>
                    <a:pt x="1179" y="5418"/>
                  </a:cubicBezTo>
                  <a:cubicBezTo>
                    <a:pt x="1607" y="5275"/>
                    <a:pt x="2000" y="5073"/>
                    <a:pt x="2369" y="4835"/>
                  </a:cubicBezTo>
                  <a:cubicBezTo>
                    <a:pt x="2834" y="4537"/>
                    <a:pt x="3239" y="4192"/>
                    <a:pt x="3608" y="3787"/>
                  </a:cubicBezTo>
                  <a:cubicBezTo>
                    <a:pt x="4334" y="3096"/>
                    <a:pt x="4798" y="2179"/>
                    <a:pt x="4929" y="1191"/>
                  </a:cubicBezTo>
                  <a:cubicBezTo>
                    <a:pt x="4965" y="894"/>
                    <a:pt x="4929" y="584"/>
                    <a:pt x="4846" y="298"/>
                  </a:cubicBezTo>
                  <a:cubicBezTo>
                    <a:pt x="4822" y="191"/>
                    <a:pt x="4775" y="96"/>
                    <a:pt x="471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3934400" y="2928750"/>
              <a:ext cx="495025" cy="104825"/>
            </a:xfrm>
            <a:custGeom>
              <a:avLst/>
              <a:gdLst/>
              <a:ahLst/>
              <a:cxnLst/>
              <a:rect l="l" t="t" r="r" b="b"/>
              <a:pathLst>
                <a:path w="19801" h="4193" extrusionOk="0">
                  <a:moveTo>
                    <a:pt x="7587" y="1"/>
                  </a:moveTo>
                  <a:cubicBezTo>
                    <a:pt x="6888" y="1"/>
                    <a:pt x="6188" y="105"/>
                    <a:pt x="5513" y="311"/>
                  </a:cubicBezTo>
                  <a:cubicBezTo>
                    <a:pt x="4370" y="668"/>
                    <a:pt x="3311" y="1215"/>
                    <a:pt x="2358" y="1942"/>
                  </a:cubicBezTo>
                  <a:cubicBezTo>
                    <a:pt x="1727" y="2430"/>
                    <a:pt x="1132" y="2954"/>
                    <a:pt x="584" y="3537"/>
                  </a:cubicBezTo>
                  <a:cubicBezTo>
                    <a:pt x="382" y="3740"/>
                    <a:pt x="239" y="3906"/>
                    <a:pt x="144" y="4013"/>
                  </a:cubicBezTo>
                  <a:cubicBezTo>
                    <a:pt x="84" y="4061"/>
                    <a:pt x="37" y="4121"/>
                    <a:pt x="1" y="4192"/>
                  </a:cubicBezTo>
                  <a:cubicBezTo>
                    <a:pt x="60" y="4144"/>
                    <a:pt x="120" y="4097"/>
                    <a:pt x="168" y="4037"/>
                  </a:cubicBezTo>
                  <a:lnTo>
                    <a:pt x="632" y="3585"/>
                  </a:lnTo>
                  <a:cubicBezTo>
                    <a:pt x="1191" y="3025"/>
                    <a:pt x="1799" y="2513"/>
                    <a:pt x="2430" y="2037"/>
                  </a:cubicBezTo>
                  <a:cubicBezTo>
                    <a:pt x="3370" y="1335"/>
                    <a:pt x="4430" y="799"/>
                    <a:pt x="5549" y="453"/>
                  </a:cubicBezTo>
                  <a:cubicBezTo>
                    <a:pt x="6201" y="262"/>
                    <a:pt x="6875" y="167"/>
                    <a:pt x="7547" y="167"/>
                  </a:cubicBezTo>
                  <a:cubicBezTo>
                    <a:pt x="8298" y="167"/>
                    <a:pt x="9048" y="286"/>
                    <a:pt x="9764" y="525"/>
                  </a:cubicBezTo>
                  <a:cubicBezTo>
                    <a:pt x="10455" y="787"/>
                    <a:pt x="11097" y="1168"/>
                    <a:pt x="11657" y="1644"/>
                  </a:cubicBezTo>
                  <a:cubicBezTo>
                    <a:pt x="12229" y="2097"/>
                    <a:pt x="12860" y="2513"/>
                    <a:pt x="13550" y="2573"/>
                  </a:cubicBezTo>
                  <a:cubicBezTo>
                    <a:pt x="13672" y="2580"/>
                    <a:pt x="13794" y="2583"/>
                    <a:pt x="13915" y="2583"/>
                  </a:cubicBezTo>
                  <a:cubicBezTo>
                    <a:pt x="14432" y="2583"/>
                    <a:pt x="14942" y="2522"/>
                    <a:pt x="15443" y="2406"/>
                  </a:cubicBezTo>
                  <a:cubicBezTo>
                    <a:pt x="15751" y="2338"/>
                    <a:pt x="16062" y="2305"/>
                    <a:pt x="16371" y="2305"/>
                  </a:cubicBezTo>
                  <a:cubicBezTo>
                    <a:pt x="16600" y="2305"/>
                    <a:pt x="16827" y="2323"/>
                    <a:pt x="17051" y="2358"/>
                  </a:cubicBezTo>
                  <a:cubicBezTo>
                    <a:pt x="17836" y="2478"/>
                    <a:pt x="18575" y="2811"/>
                    <a:pt x="19182" y="3323"/>
                  </a:cubicBezTo>
                  <a:cubicBezTo>
                    <a:pt x="19396" y="3513"/>
                    <a:pt x="19610" y="3716"/>
                    <a:pt x="19801" y="3930"/>
                  </a:cubicBezTo>
                  <a:cubicBezTo>
                    <a:pt x="19646" y="3680"/>
                    <a:pt x="19456" y="3454"/>
                    <a:pt x="19218" y="3263"/>
                  </a:cubicBezTo>
                  <a:cubicBezTo>
                    <a:pt x="18610" y="2728"/>
                    <a:pt x="17872" y="2370"/>
                    <a:pt x="17074" y="2239"/>
                  </a:cubicBezTo>
                  <a:cubicBezTo>
                    <a:pt x="16825" y="2196"/>
                    <a:pt x="16572" y="2175"/>
                    <a:pt x="16320" y="2175"/>
                  </a:cubicBezTo>
                  <a:cubicBezTo>
                    <a:pt x="16019" y="2175"/>
                    <a:pt x="15717" y="2205"/>
                    <a:pt x="15419" y="2263"/>
                  </a:cubicBezTo>
                  <a:cubicBezTo>
                    <a:pt x="14929" y="2369"/>
                    <a:pt x="14423" y="2428"/>
                    <a:pt x="13920" y="2428"/>
                  </a:cubicBezTo>
                  <a:cubicBezTo>
                    <a:pt x="13800" y="2428"/>
                    <a:pt x="13681" y="2425"/>
                    <a:pt x="13562" y="2418"/>
                  </a:cubicBezTo>
                  <a:cubicBezTo>
                    <a:pt x="12907" y="2358"/>
                    <a:pt x="12324" y="1954"/>
                    <a:pt x="11752" y="1513"/>
                  </a:cubicBezTo>
                  <a:cubicBezTo>
                    <a:pt x="11181" y="1025"/>
                    <a:pt x="10526" y="632"/>
                    <a:pt x="9823" y="370"/>
                  </a:cubicBezTo>
                  <a:cubicBezTo>
                    <a:pt x="9099" y="123"/>
                    <a:pt x="8343" y="1"/>
                    <a:pt x="7587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4437750" y="2887675"/>
              <a:ext cx="536400" cy="136375"/>
            </a:xfrm>
            <a:custGeom>
              <a:avLst/>
              <a:gdLst/>
              <a:ahLst/>
              <a:cxnLst/>
              <a:rect l="l" t="t" r="r" b="b"/>
              <a:pathLst>
                <a:path w="21456" h="5455" extrusionOk="0">
                  <a:moveTo>
                    <a:pt x="21455" y="1"/>
                  </a:moveTo>
                  <a:lnTo>
                    <a:pt x="21455" y="1"/>
                  </a:lnTo>
                  <a:cubicBezTo>
                    <a:pt x="21396" y="61"/>
                    <a:pt x="21336" y="132"/>
                    <a:pt x="21289" y="203"/>
                  </a:cubicBezTo>
                  <a:cubicBezTo>
                    <a:pt x="21170" y="322"/>
                    <a:pt x="21027" y="525"/>
                    <a:pt x="20801" y="739"/>
                  </a:cubicBezTo>
                  <a:cubicBezTo>
                    <a:pt x="20193" y="1370"/>
                    <a:pt x="19515" y="1942"/>
                    <a:pt x="18800" y="2454"/>
                  </a:cubicBezTo>
                  <a:cubicBezTo>
                    <a:pt x="17729" y="3204"/>
                    <a:pt x="16574" y="3835"/>
                    <a:pt x="15359" y="4311"/>
                  </a:cubicBezTo>
                  <a:cubicBezTo>
                    <a:pt x="14657" y="4597"/>
                    <a:pt x="13919" y="4835"/>
                    <a:pt x="13169" y="5002"/>
                  </a:cubicBezTo>
                  <a:cubicBezTo>
                    <a:pt x="12359" y="5192"/>
                    <a:pt x="11537" y="5311"/>
                    <a:pt x="10716" y="5323"/>
                  </a:cubicBezTo>
                  <a:cubicBezTo>
                    <a:pt x="9120" y="5311"/>
                    <a:pt x="7537" y="4978"/>
                    <a:pt x="6061" y="4359"/>
                  </a:cubicBezTo>
                  <a:cubicBezTo>
                    <a:pt x="4858" y="3871"/>
                    <a:pt x="3715" y="3228"/>
                    <a:pt x="2655" y="2466"/>
                  </a:cubicBezTo>
                  <a:cubicBezTo>
                    <a:pt x="1941" y="1954"/>
                    <a:pt x="1274" y="1370"/>
                    <a:pt x="655" y="739"/>
                  </a:cubicBezTo>
                  <a:cubicBezTo>
                    <a:pt x="441" y="525"/>
                    <a:pt x="286" y="322"/>
                    <a:pt x="179" y="203"/>
                  </a:cubicBezTo>
                  <a:cubicBezTo>
                    <a:pt x="119" y="144"/>
                    <a:pt x="60" y="84"/>
                    <a:pt x="0" y="25"/>
                  </a:cubicBezTo>
                  <a:lnTo>
                    <a:pt x="0" y="25"/>
                  </a:lnTo>
                  <a:cubicBezTo>
                    <a:pt x="48" y="96"/>
                    <a:pt x="96" y="168"/>
                    <a:pt x="143" y="227"/>
                  </a:cubicBezTo>
                  <a:cubicBezTo>
                    <a:pt x="250" y="358"/>
                    <a:pt x="393" y="561"/>
                    <a:pt x="608" y="775"/>
                  </a:cubicBezTo>
                  <a:cubicBezTo>
                    <a:pt x="1215" y="1442"/>
                    <a:pt x="1870" y="2037"/>
                    <a:pt x="2584" y="2561"/>
                  </a:cubicBezTo>
                  <a:cubicBezTo>
                    <a:pt x="3644" y="3347"/>
                    <a:pt x="4787" y="3990"/>
                    <a:pt x="6001" y="4490"/>
                  </a:cubicBezTo>
                  <a:cubicBezTo>
                    <a:pt x="7501" y="5121"/>
                    <a:pt x="9097" y="5442"/>
                    <a:pt x="10716" y="5454"/>
                  </a:cubicBezTo>
                  <a:cubicBezTo>
                    <a:pt x="11561" y="5430"/>
                    <a:pt x="12383" y="5323"/>
                    <a:pt x="13204" y="5133"/>
                  </a:cubicBezTo>
                  <a:cubicBezTo>
                    <a:pt x="13954" y="4954"/>
                    <a:pt x="14705" y="4716"/>
                    <a:pt x="15419" y="4418"/>
                  </a:cubicBezTo>
                  <a:cubicBezTo>
                    <a:pt x="16645" y="3930"/>
                    <a:pt x="17800" y="3287"/>
                    <a:pt x="18860" y="2513"/>
                  </a:cubicBezTo>
                  <a:cubicBezTo>
                    <a:pt x="19586" y="2001"/>
                    <a:pt x="20253" y="1406"/>
                    <a:pt x="20848" y="751"/>
                  </a:cubicBezTo>
                  <a:cubicBezTo>
                    <a:pt x="21015" y="572"/>
                    <a:pt x="21170" y="394"/>
                    <a:pt x="21312" y="203"/>
                  </a:cubicBezTo>
                  <a:cubicBezTo>
                    <a:pt x="21372" y="132"/>
                    <a:pt x="21420" y="72"/>
                    <a:pt x="2145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4557100" y="2886200"/>
              <a:ext cx="339350" cy="61350"/>
            </a:xfrm>
            <a:custGeom>
              <a:avLst/>
              <a:gdLst/>
              <a:ahLst/>
              <a:cxnLst/>
              <a:rect l="l" t="t" r="r" b="b"/>
              <a:pathLst>
                <a:path w="13574" h="2454" extrusionOk="0">
                  <a:moveTo>
                    <a:pt x="13574" y="0"/>
                  </a:moveTo>
                  <a:lnTo>
                    <a:pt x="13574" y="0"/>
                  </a:lnTo>
                  <a:cubicBezTo>
                    <a:pt x="13395" y="72"/>
                    <a:pt x="13229" y="167"/>
                    <a:pt x="13074" y="274"/>
                  </a:cubicBezTo>
                  <a:cubicBezTo>
                    <a:pt x="12752" y="465"/>
                    <a:pt x="12288" y="715"/>
                    <a:pt x="11693" y="989"/>
                  </a:cubicBezTo>
                  <a:cubicBezTo>
                    <a:pt x="11002" y="1322"/>
                    <a:pt x="10288" y="1608"/>
                    <a:pt x="9550" y="1834"/>
                  </a:cubicBezTo>
                  <a:cubicBezTo>
                    <a:pt x="8657" y="2120"/>
                    <a:pt x="7728" y="2275"/>
                    <a:pt x="6787" y="2286"/>
                  </a:cubicBezTo>
                  <a:cubicBezTo>
                    <a:pt x="5073" y="2251"/>
                    <a:pt x="3394" y="1834"/>
                    <a:pt x="1858" y="1096"/>
                  </a:cubicBezTo>
                  <a:cubicBezTo>
                    <a:pt x="1394" y="870"/>
                    <a:pt x="929" y="620"/>
                    <a:pt x="489" y="346"/>
                  </a:cubicBezTo>
                  <a:cubicBezTo>
                    <a:pt x="334" y="239"/>
                    <a:pt x="167" y="143"/>
                    <a:pt x="1" y="60"/>
                  </a:cubicBezTo>
                  <a:lnTo>
                    <a:pt x="1" y="60"/>
                  </a:lnTo>
                  <a:cubicBezTo>
                    <a:pt x="36" y="96"/>
                    <a:pt x="72" y="120"/>
                    <a:pt x="120" y="155"/>
                  </a:cubicBezTo>
                  <a:cubicBezTo>
                    <a:pt x="191" y="215"/>
                    <a:pt x="298" y="298"/>
                    <a:pt x="453" y="405"/>
                  </a:cubicBezTo>
                  <a:cubicBezTo>
                    <a:pt x="882" y="703"/>
                    <a:pt x="1334" y="965"/>
                    <a:pt x="1810" y="1191"/>
                  </a:cubicBezTo>
                  <a:cubicBezTo>
                    <a:pt x="3346" y="1989"/>
                    <a:pt x="5049" y="2417"/>
                    <a:pt x="6787" y="2453"/>
                  </a:cubicBezTo>
                  <a:cubicBezTo>
                    <a:pt x="7740" y="2441"/>
                    <a:pt x="8692" y="2275"/>
                    <a:pt x="9597" y="1977"/>
                  </a:cubicBezTo>
                  <a:cubicBezTo>
                    <a:pt x="10335" y="1739"/>
                    <a:pt x="11050" y="1453"/>
                    <a:pt x="11740" y="1096"/>
                  </a:cubicBezTo>
                  <a:cubicBezTo>
                    <a:pt x="12217" y="870"/>
                    <a:pt x="12669" y="608"/>
                    <a:pt x="13109" y="334"/>
                  </a:cubicBezTo>
                  <a:cubicBezTo>
                    <a:pt x="13264" y="227"/>
                    <a:pt x="13383" y="143"/>
                    <a:pt x="13455" y="96"/>
                  </a:cubicBezTo>
                  <a:cubicBezTo>
                    <a:pt x="13538" y="36"/>
                    <a:pt x="13574" y="0"/>
                    <a:pt x="1357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4897625" y="2897875"/>
              <a:ext cx="344125" cy="137475"/>
            </a:xfrm>
            <a:custGeom>
              <a:avLst/>
              <a:gdLst/>
              <a:ahLst/>
              <a:cxnLst/>
              <a:rect l="l" t="t" r="r" b="b"/>
              <a:pathLst>
                <a:path w="13765" h="5499" extrusionOk="0">
                  <a:moveTo>
                    <a:pt x="11984" y="1"/>
                  </a:moveTo>
                  <a:cubicBezTo>
                    <a:pt x="11826" y="1"/>
                    <a:pt x="11669" y="4"/>
                    <a:pt x="11514" y="10"/>
                  </a:cubicBezTo>
                  <a:lnTo>
                    <a:pt x="10966" y="34"/>
                  </a:lnTo>
                  <a:lnTo>
                    <a:pt x="10383" y="93"/>
                  </a:lnTo>
                  <a:cubicBezTo>
                    <a:pt x="9978" y="117"/>
                    <a:pt x="9549" y="212"/>
                    <a:pt x="9097" y="284"/>
                  </a:cubicBezTo>
                  <a:cubicBezTo>
                    <a:pt x="8109" y="486"/>
                    <a:pt x="7156" y="772"/>
                    <a:pt x="6227" y="1129"/>
                  </a:cubicBezTo>
                  <a:cubicBezTo>
                    <a:pt x="5299" y="1498"/>
                    <a:pt x="4394" y="1939"/>
                    <a:pt x="3537" y="2450"/>
                  </a:cubicBezTo>
                  <a:cubicBezTo>
                    <a:pt x="3156" y="2712"/>
                    <a:pt x="2787" y="2939"/>
                    <a:pt x="2465" y="3189"/>
                  </a:cubicBezTo>
                  <a:cubicBezTo>
                    <a:pt x="2310" y="3308"/>
                    <a:pt x="2132" y="3427"/>
                    <a:pt x="1989" y="3546"/>
                  </a:cubicBezTo>
                  <a:lnTo>
                    <a:pt x="1572" y="3891"/>
                  </a:lnTo>
                  <a:cubicBezTo>
                    <a:pt x="1298" y="4117"/>
                    <a:pt x="1072" y="4344"/>
                    <a:pt x="870" y="4534"/>
                  </a:cubicBezTo>
                  <a:lnTo>
                    <a:pt x="596" y="4808"/>
                  </a:lnTo>
                  <a:lnTo>
                    <a:pt x="381" y="5046"/>
                  </a:lnTo>
                  <a:lnTo>
                    <a:pt x="96" y="5368"/>
                  </a:lnTo>
                  <a:cubicBezTo>
                    <a:pt x="24" y="5451"/>
                    <a:pt x="0" y="5498"/>
                    <a:pt x="0" y="5498"/>
                  </a:cubicBezTo>
                  <a:cubicBezTo>
                    <a:pt x="36" y="5463"/>
                    <a:pt x="84" y="5427"/>
                    <a:pt x="120" y="5391"/>
                  </a:cubicBezTo>
                  <a:lnTo>
                    <a:pt x="441" y="5070"/>
                  </a:lnTo>
                  <a:lnTo>
                    <a:pt x="655" y="4844"/>
                  </a:lnTo>
                  <a:lnTo>
                    <a:pt x="941" y="4582"/>
                  </a:lnTo>
                  <a:cubicBezTo>
                    <a:pt x="1143" y="4403"/>
                    <a:pt x="1370" y="4177"/>
                    <a:pt x="1644" y="3974"/>
                  </a:cubicBezTo>
                  <a:lnTo>
                    <a:pt x="2048" y="3605"/>
                  </a:lnTo>
                  <a:lnTo>
                    <a:pt x="2536" y="3260"/>
                  </a:lnTo>
                  <a:cubicBezTo>
                    <a:pt x="2858" y="3022"/>
                    <a:pt x="3227" y="2808"/>
                    <a:pt x="3608" y="2558"/>
                  </a:cubicBezTo>
                  <a:cubicBezTo>
                    <a:pt x="4465" y="2058"/>
                    <a:pt x="5358" y="1617"/>
                    <a:pt x="6275" y="1248"/>
                  </a:cubicBezTo>
                  <a:cubicBezTo>
                    <a:pt x="7192" y="891"/>
                    <a:pt x="8144" y="605"/>
                    <a:pt x="9121" y="403"/>
                  </a:cubicBezTo>
                  <a:cubicBezTo>
                    <a:pt x="9573" y="319"/>
                    <a:pt x="10002" y="224"/>
                    <a:pt x="10407" y="188"/>
                  </a:cubicBezTo>
                  <a:lnTo>
                    <a:pt x="10978" y="129"/>
                  </a:lnTo>
                  <a:lnTo>
                    <a:pt x="11526" y="93"/>
                  </a:lnTo>
                  <a:lnTo>
                    <a:pt x="12835" y="93"/>
                  </a:lnTo>
                  <a:lnTo>
                    <a:pt x="13157" y="117"/>
                  </a:lnTo>
                  <a:lnTo>
                    <a:pt x="13609" y="141"/>
                  </a:lnTo>
                  <a:lnTo>
                    <a:pt x="13764" y="141"/>
                  </a:lnTo>
                  <a:cubicBezTo>
                    <a:pt x="13730" y="132"/>
                    <a:pt x="13691" y="124"/>
                    <a:pt x="13649" y="124"/>
                  </a:cubicBezTo>
                  <a:cubicBezTo>
                    <a:pt x="13632" y="124"/>
                    <a:pt x="13615" y="125"/>
                    <a:pt x="13597" y="129"/>
                  </a:cubicBezTo>
                  <a:lnTo>
                    <a:pt x="13157" y="69"/>
                  </a:lnTo>
                  <a:lnTo>
                    <a:pt x="12835" y="34"/>
                  </a:lnTo>
                  <a:lnTo>
                    <a:pt x="12454" y="10"/>
                  </a:lnTo>
                  <a:cubicBezTo>
                    <a:pt x="12300" y="4"/>
                    <a:pt x="12142" y="1"/>
                    <a:pt x="11984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5186650" y="2872200"/>
              <a:ext cx="200650" cy="159875"/>
            </a:xfrm>
            <a:custGeom>
              <a:avLst/>
              <a:gdLst/>
              <a:ahLst/>
              <a:cxnLst/>
              <a:rect l="l" t="t" r="r" b="b"/>
              <a:pathLst>
                <a:path w="8026" h="6395" extrusionOk="0">
                  <a:moveTo>
                    <a:pt x="8025" y="1"/>
                  </a:moveTo>
                  <a:cubicBezTo>
                    <a:pt x="7739" y="1823"/>
                    <a:pt x="6656" y="3430"/>
                    <a:pt x="5061" y="4359"/>
                  </a:cubicBezTo>
                  <a:cubicBezTo>
                    <a:pt x="3953" y="5025"/>
                    <a:pt x="2775" y="5549"/>
                    <a:pt x="1536" y="5894"/>
                  </a:cubicBezTo>
                  <a:lnTo>
                    <a:pt x="405" y="6252"/>
                  </a:lnTo>
                  <a:cubicBezTo>
                    <a:pt x="274" y="6275"/>
                    <a:pt x="131" y="6335"/>
                    <a:pt x="0" y="6395"/>
                  </a:cubicBezTo>
                  <a:cubicBezTo>
                    <a:pt x="143" y="6383"/>
                    <a:pt x="286" y="6347"/>
                    <a:pt x="429" y="6311"/>
                  </a:cubicBezTo>
                  <a:cubicBezTo>
                    <a:pt x="703" y="6252"/>
                    <a:pt x="1084" y="6144"/>
                    <a:pt x="1560" y="6014"/>
                  </a:cubicBezTo>
                  <a:cubicBezTo>
                    <a:pt x="2822" y="5680"/>
                    <a:pt x="4025" y="5168"/>
                    <a:pt x="5144" y="4490"/>
                  </a:cubicBezTo>
                  <a:cubicBezTo>
                    <a:pt x="6251" y="3787"/>
                    <a:pt x="7132" y="2775"/>
                    <a:pt x="7680" y="1572"/>
                  </a:cubicBezTo>
                  <a:cubicBezTo>
                    <a:pt x="7835" y="1215"/>
                    <a:pt x="7942" y="822"/>
                    <a:pt x="8001" y="429"/>
                  </a:cubicBezTo>
                  <a:cubicBezTo>
                    <a:pt x="8013" y="322"/>
                    <a:pt x="8025" y="227"/>
                    <a:pt x="8025" y="108"/>
                  </a:cubicBezTo>
                  <a:lnTo>
                    <a:pt x="8025" y="1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3807000" y="2901850"/>
              <a:ext cx="683750" cy="132600"/>
            </a:xfrm>
            <a:custGeom>
              <a:avLst/>
              <a:gdLst/>
              <a:ahLst/>
              <a:cxnLst/>
              <a:rect l="l" t="t" r="r" b="b"/>
              <a:pathLst>
                <a:path w="27350" h="5304" extrusionOk="0">
                  <a:moveTo>
                    <a:pt x="12390" y="0"/>
                  </a:moveTo>
                  <a:cubicBezTo>
                    <a:pt x="10865" y="0"/>
                    <a:pt x="9351" y="292"/>
                    <a:pt x="7919" y="863"/>
                  </a:cubicBezTo>
                  <a:cubicBezTo>
                    <a:pt x="7133" y="1160"/>
                    <a:pt x="6359" y="1518"/>
                    <a:pt x="5621" y="1922"/>
                  </a:cubicBezTo>
                  <a:cubicBezTo>
                    <a:pt x="4918" y="2280"/>
                    <a:pt x="4275" y="2649"/>
                    <a:pt x="3692" y="2982"/>
                  </a:cubicBezTo>
                  <a:cubicBezTo>
                    <a:pt x="2525" y="3661"/>
                    <a:pt x="1620" y="4244"/>
                    <a:pt x="977" y="4649"/>
                  </a:cubicBezTo>
                  <a:cubicBezTo>
                    <a:pt x="656" y="4851"/>
                    <a:pt x="418" y="5018"/>
                    <a:pt x="251" y="5125"/>
                  </a:cubicBezTo>
                  <a:lnTo>
                    <a:pt x="72" y="5256"/>
                  </a:lnTo>
                  <a:cubicBezTo>
                    <a:pt x="49" y="5268"/>
                    <a:pt x="25" y="5292"/>
                    <a:pt x="1" y="5304"/>
                  </a:cubicBezTo>
                  <a:cubicBezTo>
                    <a:pt x="13" y="5304"/>
                    <a:pt x="37" y="5292"/>
                    <a:pt x="72" y="5268"/>
                  </a:cubicBezTo>
                  <a:lnTo>
                    <a:pt x="275" y="5149"/>
                  </a:lnTo>
                  <a:lnTo>
                    <a:pt x="1013" y="4697"/>
                  </a:lnTo>
                  <a:cubicBezTo>
                    <a:pt x="1644" y="4316"/>
                    <a:pt x="2585" y="3756"/>
                    <a:pt x="3751" y="3089"/>
                  </a:cubicBezTo>
                  <a:cubicBezTo>
                    <a:pt x="4335" y="2768"/>
                    <a:pt x="4978" y="2411"/>
                    <a:pt x="5680" y="2053"/>
                  </a:cubicBezTo>
                  <a:cubicBezTo>
                    <a:pt x="6418" y="1660"/>
                    <a:pt x="7192" y="1315"/>
                    <a:pt x="7978" y="1018"/>
                  </a:cubicBezTo>
                  <a:cubicBezTo>
                    <a:pt x="9380" y="466"/>
                    <a:pt x="10871" y="179"/>
                    <a:pt x="12374" y="179"/>
                  </a:cubicBezTo>
                  <a:cubicBezTo>
                    <a:pt x="12786" y="179"/>
                    <a:pt x="13198" y="200"/>
                    <a:pt x="13610" y="244"/>
                  </a:cubicBezTo>
                  <a:cubicBezTo>
                    <a:pt x="14598" y="386"/>
                    <a:pt x="15562" y="625"/>
                    <a:pt x="16503" y="934"/>
                  </a:cubicBezTo>
                  <a:cubicBezTo>
                    <a:pt x="17396" y="1232"/>
                    <a:pt x="18301" y="1458"/>
                    <a:pt x="19218" y="1613"/>
                  </a:cubicBezTo>
                  <a:cubicBezTo>
                    <a:pt x="20111" y="1768"/>
                    <a:pt x="20944" y="1875"/>
                    <a:pt x="21718" y="1994"/>
                  </a:cubicBezTo>
                  <a:cubicBezTo>
                    <a:pt x="22444" y="2101"/>
                    <a:pt x="23159" y="2256"/>
                    <a:pt x="23861" y="2458"/>
                  </a:cubicBezTo>
                  <a:cubicBezTo>
                    <a:pt x="24873" y="2756"/>
                    <a:pt x="25814" y="3280"/>
                    <a:pt x="26600" y="3994"/>
                  </a:cubicBezTo>
                  <a:cubicBezTo>
                    <a:pt x="26873" y="4268"/>
                    <a:pt x="27123" y="4566"/>
                    <a:pt x="27350" y="4887"/>
                  </a:cubicBezTo>
                  <a:cubicBezTo>
                    <a:pt x="27159" y="4530"/>
                    <a:pt x="26933" y="4220"/>
                    <a:pt x="26647" y="3946"/>
                  </a:cubicBezTo>
                  <a:cubicBezTo>
                    <a:pt x="25873" y="3208"/>
                    <a:pt x="24921" y="2649"/>
                    <a:pt x="23897" y="2339"/>
                  </a:cubicBezTo>
                  <a:cubicBezTo>
                    <a:pt x="23194" y="2125"/>
                    <a:pt x="22468" y="1958"/>
                    <a:pt x="21742" y="1851"/>
                  </a:cubicBezTo>
                  <a:cubicBezTo>
                    <a:pt x="20968" y="1720"/>
                    <a:pt x="20123" y="1613"/>
                    <a:pt x="19253" y="1458"/>
                  </a:cubicBezTo>
                  <a:cubicBezTo>
                    <a:pt x="18337" y="1291"/>
                    <a:pt x="17444" y="1065"/>
                    <a:pt x="16563" y="767"/>
                  </a:cubicBezTo>
                  <a:cubicBezTo>
                    <a:pt x="15610" y="458"/>
                    <a:pt x="14634" y="220"/>
                    <a:pt x="13634" y="65"/>
                  </a:cubicBezTo>
                  <a:cubicBezTo>
                    <a:pt x="13219" y="22"/>
                    <a:pt x="12804" y="0"/>
                    <a:pt x="1239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3554600" y="2888275"/>
              <a:ext cx="170875" cy="146475"/>
            </a:xfrm>
            <a:custGeom>
              <a:avLst/>
              <a:gdLst/>
              <a:ahLst/>
              <a:cxnLst/>
              <a:rect l="l" t="t" r="r" b="b"/>
              <a:pathLst>
                <a:path w="6835" h="5859" extrusionOk="0">
                  <a:moveTo>
                    <a:pt x="6835" y="1"/>
                  </a:moveTo>
                  <a:lnTo>
                    <a:pt x="6835" y="1"/>
                  </a:lnTo>
                  <a:cubicBezTo>
                    <a:pt x="6739" y="465"/>
                    <a:pt x="6597" y="918"/>
                    <a:pt x="6430" y="1346"/>
                  </a:cubicBezTo>
                  <a:cubicBezTo>
                    <a:pt x="6001" y="2382"/>
                    <a:pt x="5275" y="3275"/>
                    <a:pt x="4358" y="3918"/>
                  </a:cubicBezTo>
                  <a:cubicBezTo>
                    <a:pt x="3394" y="4513"/>
                    <a:pt x="2382" y="5001"/>
                    <a:pt x="1322" y="5371"/>
                  </a:cubicBezTo>
                  <a:lnTo>
                    <a:pt x="358" y="5716"/>
                  </a:lnTo>
                  <a:cubicBezTo>
                    <a:pt x="227" y="5752"/>
                    <a:pt x="108" y="5799"/>
                    <a:pt x="0" y="5859"/>
                  </a:cubicBezTo>
                  <a:cubicBezTo>
                    <a:pt x="120" y="5847"/>
                    <a:pt x="250" y="5823"/>
                    <a:pt x="370" y="5775"/>
                  </a:cubicBezTo>
                  <a:cubicBezTo>
                    <a:pt x="608" y="5716"/>
                    <a:pt x="941" y="5621"/>
                    <a:pt x="1358" y="5478"/>
                  </a:cubicBezTo>
                  <a:cubicBezTo>
                    <a:pt x="2441" y="5132"/>
                    <a:pt x="3489" y="4656"/>
                    <a:pt x="4453" y="4061"/>
                  </a:cubicBezTo>
                  <a:cubicBezTo>
                    <a:pt x="5406" y="3394"/>
                    <a:pt x="6132" y="2465"/>
                    <a:pt x="6549" y="1382"/>
                  </a:cubicBezTo>
                  <a:cubicBezTo>
                    <a:pt x="6668" y="1060"/>
                    <a:pt x="6763" y="727"/>
                    <a:pt x="6811" y="382"/>
                  </a:cubicBezTo>
                  <a:cubicBezTo>
                    <a:pt x="6835" y="263"/>
                    <a:pt x="6835" y="132"/>
                    <a:pt x="683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2936675" y="2887975"/>
              <a:ext cx="250050" cy="146775"/>
            </a:xfrm>
            <a:custGeom>
              <a:avLst/>
              <a:gdLst/>
              <a:ahLst/>
              <a:cxnLst/>
              <a:rect l="l" t="t" r="r" b="b"/>
              <a:pathLst>
                <a:path w="10002" h="5871" extrusionOk="0">
                  <a:moveTo>
                    <a:pt x="10001" y="1"/>
                  </a:moveTo>
                  <a:lnTo>
                    <a:pt x="10001" y="1"/>
                  </a:lnTo>
                  <a:cubicBezTo>
                    <a:pt x="9858" y="37"/>
                    <a:pt x="9716" y="96"/>
                    <a:pt x="9573" y="156"/>
                  </a:cubicBezTo>
                  <a:cubicBezTo>
                    <a:pt x="9311" y="275"/>
                    <a:pt x="8918" y="453"/>
                    <a:pt x="8442" y="668"/>
                  </a:cubicBezTo>
                  <a:cubicBezTo>
                    <a:pt x="7477" y="1108"/>
                    <a:pt x="6156" y="1727"/>
                    <a:pt x="4751" y="2513"/>
                  </a:cubicBezTo>
                  <a:cubicBezTo>
                    <a:pt x="3536" y="3168"/>
                    <a:pt x="2381" y="3918"/>
                    <a:pt x="1286" y="4763"/>
                  </a:cubicBezTo>
                  <a:cubicBezTo>
                    <a:pt x="869" y="5085"/>
                    <a:pt x="536" y="5347"/>
                    <a:pt x="322" y="5549"/>
                  </a:cubicBezTo>
                  <a:cubicBezTo>
                    <a:pt x="202" y="5644"/>
                    <a:pt x="95" y="5752"/>
                    <a:pt x="0" y="5871"/>
                  </a:cubicBezTo>
                  <a:cubicBezTo>
                    <a:pt x="131" y="5787"/>
                    <a:pt x="250" y="5692"/>
                    <a:pt x="357" y="5585"/>
                  </a:cubicBezTo>
                  <a:cubicBezTo>
                    <a:pt x="583" y="5406"/>
                    <a:pt x="929" y="5156"/>
                    <a:pt x="1357" y="4835"/>
                  </a:cubicBezTo>
                  <a:cubicBezTo>
                    <a:pt x="2465" y="4037"/>
                    <a:pt x="3631" y="3311"/>
                    <a:pt x="4834" y="2656"/>
                  </a:cubicBezTo>
                  <a:cubicBezTo>
                    <a:pt x="6239" y="1882"/>
                    <a:pt x="7549" y="1239"/>
                    <a:pt x="8489" y="775"/>
                  </a:cubicBezTo>
                  <a:lnTo>
                    <a:pt x="9608" y="215"/>
                  </a:lnTo>
                  <a:cubicBezTo>
                    <a:pt x="9751" y="156"/>
                    <a:pt x="9882" y="84"/>
                    <a:pt x="1000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2568475" y="2892625"/>
              <a:ext cx="528350" cy="142125"/>
            </a:xfrm>
            <a:custGeom>
              <a:avLst/>
              <a:gdLst/>
              <a:ahLst/>
              <a:cxnLst/>
              <a:rect l="l" t="t" r="r" b="b"/>
              <a:pathLst>
                <a:path w="21134" h="5685" extrusionOk="0">
                  <a:moveTo>
                    <a:pt x="20413" y="1"/>
                  </a:moveTo>
                  <a:cubicBezTo>
                    <a:pt x="20356" y="1"/>
                    <a:pt x="20298" y="2"/>
                    <a:pt x="20241" y="5"/>
                  </a:cubicBezTo>
                  <a:cubicBezTo>
                    <a:pt x="19431" y="65"/>
                    <a:pt x="18645" y="279"/>
                    <a:pt x="17919" y="648"/>
                  </a:cubicBezTo>
                  <a:cubicBezTo>
                    <a:pt x="16883" y="1208"/>
                    <a:pt x="15883" y="1875"/>
                    <a:pt x="14954" y="2613"/>
                  </a:cubicBezTo>
                  <a:cubicBezTo>
                    <a:pt x="14395" y="3030"/>
                    <a:pt x="13811" y="3411"/>
                    <a:pt x="13204" y="3744"/>
                  </a:cubicBezTo>
                  <a:cubicBezTo>
                    <a:pt x="12537" y="4089"/>
                    <a:pt x="11835" y="4351"/>
                    <a:pt x="11109" y="4542"/>
                  </a:cubicBezTo>
                  <a:cubicBezTo>
                    <a:pt x="9704" y="4875"/>
                    <a:pt x="8263" y="5054"/>
                    <a:pt x="6810" y="5066"/>
                  </a:cubicBezTo>
                  <a:cubicBezTo>
                    <a:pt x="5465" y="5113"/>
                    <a:pt x="4262" y="5101"/>
                    <a:pt x="3250" y="5161"/>
                  </a:cubicBezTo>
                  <a:cubicBezTo>
                    <a:pt x="2441" y="5197"/>
                    <a:pt x="1643" y="5292"/>
                    <a:pt x="857" y="5447"/>
                  </a:cubicBezTo>
                  <a:cubicBezTo>
                    <a:pt x="572" y="5506"/>
                    <a:pt x="357" y="5566"/>
                    <a:pt x="214" y="5601"/>
                  </a:cubicBezTo>
                  <a:cubicBezTo>
                    <a:pt x="131" y="5625"/>
                    <a:pt x="60" y="5649"/>
                    <a:pt x="0" y="5685"/>
                  </a:cubicBezTo>
                  <a:cubicBezTo>
                    <a:pt x="71" y="5673"/>
                    <a:pt x="143" y="5661"/>
                    <a:pt x="226" y="5637"/>
                  </a:cubicBezTo>
                  <a:cubicBezTo>
                    <a:pt x="369" y="5601"/>
                    <a:pt x="583" y="5566"/>
                    <a:pt x="869" y="5506"/>
                  </a:cubicBezTo>
                  <a:cubicBezTo>
                    <a:pt x="1655" y="5375"/>
                    <a:pt x="2453" y="5304"/>
                    <a:pt x="3250" y="5280"/>
                  </a:cubicBezTo>
                  <a:cubicBezTo>
                    <a:pt x="4262" y="5220"/>
                    <a:pt x="5465" y="5268"/>
                    <a:pt x="6810" y="5220"/>
                  </a:cubicBezTo>
                  <a:cubicBezTo>
                    <a:pt x="8275" y="5208"/>
                    <a:pt x="9727" y="5042"/>
                    <a:pt x="11156" y="4708"/>
                  </a:cubicBezTo>
                  <a:cubicBezTo>
                    <a:pt x="11882" y="4518"/>
                    <a:pt x="12597" y="4244"/>
                    <a:pt x="13276" y="3887"/>
                  </a:cubicBezTo>
                  <a:cubicBezTo>
                    <a:pt x="13895" y="3542"/>
                    <a:pt x="14478" y="3161"/>
                    <a:pt x="15050" y="2732"/>
                  </a:cubicBezTo>
                  <a:cubicBezTo>
                    <a:pt x="15966" y="1994"/>
                    <a:pt x="16955" y="1339"/>
                    <a:pt x="17990" y="755"/>
                  </a:cubicBezTo>
                  <a:cubicBezTo>
                    <a:pt x="18693" y="386"/>
                    <a:pt x="19467" y="148"/>
                    <a:pt x="20253" y="77"/>
                  </a:cubicBezTo>
                  <a:cubicBezTo>
                    <a:pt x="20417" y="63"/>
                    <a:pt x="20562" y="58"/>
                    <a:pt x="20683" y="58"/>
                  </a:cubicBezTo>
                  <a:cubicBezTo>
                    <a:pt x="20935" y="58"/>
                    <a:pt x="21088" y="78"/>
                    <a:pt x="21125" y="78"/>
                  </a:cubicBezTo>
                  <a:cubicBezTo>
                    <a:pt x="21131" y="78"/>
                    <a:pt x="21134" y="78"/>
                    <a:pt x="21134" y="77"/>
                  </a:cubicBezTo>
                  <a:cubicBezTo>
                    <a:pt x="21050" y="41"/>
                    <a:pt x="20967" y="29"/>
                    <a:pt x="20884" y="29"/>
                  </a:cubicBezTo>
                  <a:cubicBezTo>
                    <a:pt x="20727" y="12"/>
                    <a:pt x="20570" y="1"/>
                    <a:pt x="20413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4581225" y="2883525"/>
              <a:ext cx="634325" cy="4175"/>
            </a:xfrm>
            <a:custGeom>
              <a:avLst/>
              <a:gdLst/>
              <a:ahLst/>
              <a:cxnLst/>
              <a:rect l="l" t="t" r="r" b="b"/>
              <a:pathLst>
                <a:path w="25373" h="167" extrusionOk="0">
                  <a:moveTo>
                    <a:pt x="12692" y="0"/>
                  </a:moveTo>
                  <a:cubicBezTo>
                    <a:pt x="5679" y="0"/>
                    <a:pt x="0" y="36"/>
                    <a:pt x="0" y="84"/>
                  </a:cubicBezTo>
                  <a:cubicBezTo>
                    <a:pt x="0" y="131"/>
                    <a:pt x="5691" y="167"/>
                    <a:pt x="12692" y="167"/>
                  </a:cubicBezTo>
                  <a:cubicBezTo>
                    <a:pt x="19693" y="167"/>
                    <a:pt x="25372" y="131"/>
                    <a:pt x="25372" y="84"/>
                  </a:cubicBezTo>
                  <a:cubicBezTo>
                    <a:pt x="25372" y="48"/>
                    <a:pt x="19705" y="0"/>
                    <a:pt x="12692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4946150" y="3849125"/>
              <a:ext cx="273850" cy="311350"/>
            </a:xfrm>
            <a:custGeom>
              <a:avLst/>
              <a:gdLst/>
              <a:ahLst/>
              <a:cxnLst/>
              <a:rect l="l" t="t" r="r" b="b"/>
              <a:pathLst>
                <a:path w="10954" h="12454" extrusionOk="0">
                  <a:moveTo>
                    <a:pt x="7906" y="0"/>
                  </a:moveTo>
                  <a:lnTo>
                    <a:pt x="2596" y="1953"/>
                  </a:lnTo>
                  <a:lnTo>
                    <a:pt x="4786" y="7370"/>
                  </a:lnTo>
                  <a:cubicBezTo>
                    <a:pt x="4786" y="7370"/>
                    <a:pt x="0" y="11418"/>
                    <a:pt x="286" y="12454"/>
                  </a:cubicBezTo>
                  <a:lnTo>
                    <a:pt x="10954" y="8596"/>
                  </a:lnTo>
                  <a:lnTo>
                    <a:pt x="7906" y="0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133675" y="3991900"/>
              <a:ext cx="22625" cy="21850"/>
            </a:xfrm>
            <a:custGeom>
              <a:avLst/>
              <a:gdLst/>
              <a:ahLst/>
              <a:cxnLst/>
              <a:rect l="l" t="t" r="r" b="b"/>
              <a:pathLst>
                <a:path w="905" h="874" extrusionOk="0">
                  <a:moveTo>
                    <a:pt x="410" y="1"/>
                  </a:moveTo>
                  <a:cubicBezTo>
                    <a:pt x="199" y="1"/>
                    <a:pt x="0" y="245"/>
                    <a:pt x="0" y="468"/>
                  </a:cubicBezTo>
                  <a:cubicBezTo>
                    <a:pt x="35" y="699"/>
                    <a:pt x="237" y="874"/>
                    <a:pt x="477" y="874"/>
                  </a:cubicBezTo>
                  <a:cubicBezTo>
                    <a:pt x="484" y="874"/>
                    <a:pt x="492" y="874"/>
                    <a:pt x="500" y="873"/>
                  </a:cubicBezTo>
                  <a:cubicBezTo>
                    <a:pt x="738" y="838"/>
                    <a:pt x="905" y="635"/>
                    <a:pt x="881" y="397"/>
                  </a:cubicBezTo>
                  <a:cubicBezTo>
                    <a:pt x="848" y="175"/>
                    <a:pt x="670" y="15"/>
                    <a:pt x="452" y="4"/>
                  </a:cubicBezTo>
                  <a:lnTo>
                    <a:pt x="452" y="4"/>
                  </a:ln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4949425" y="4042900"/>
              <a:ext cx="270875" cy="117575"/>
            </a:xfrm>
            <a:custGeom>
              <a:avLst/>
              <a:gdLst/>
              <a:ahLst/>
              <a:cxnLst/>
              <a:rect l="l" t="t" r="r" b="b"/>
              <a:pathLst>
                <a:path w="10835" h="4703" extrusionOk="0">
                  <a:moveTo>
                    <a:pt x="10490" y="0"/>
                  </a:moveTo>
                  <a:lnTo>
                    <a:pt x="393" y="4012"/>
                  </a:lnTo>
                  <a:cubicBezTo>
                    <a:pt x="393" y="4012"/>
                    <a:pt x="0" y="4393"/>
                    <a:pt x="167" y="4703"/>
                  </a:cubicBezTo>
                  <a:lnTo>
                    <a:pt x="10835" y="8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5060025" y="4030200"/>
              <a:ext cx="31100" cy="10450"/>
            </a:xfrm>
            <a:custGeom>
              <a:avLst/>
              <a:gdLst/>
              <a:ahLst/>
              <a:cxnLst/>
              <a:rect l="l" t="t" r="r" b="b"/>
              <a:pathLst>
                <a:path w="1244" h="418" extrusionOk="0">
                  <a:moveTo>
                    <a:pt x="463" y="0"/>
                  </a:moveTo>
                  <a:cubicBezTo>
                    <a:pt x="189" y="0"/>
                    <a:pt x="0" y="103"/>
                    <a:pt x="29" y="151"/>
                  </a:cubicBezTo>
                  <a:cubicBezTo>
                    <a:pt x="53" y="198"/>
                    <a:pt x="315" y="151"/>
                    <a:pt x="636" y="210"/>
                  </a:cubicBezTo>
                  <a:cubicBezTo>
                    <a:pt x="918" y="265"/>
                    <a:pt x="1121" y="417"/>
                    <a:pt x="1191" y="417"/>
                  </a:cubicBezTo>
                  <a:cubicBezTo>
                    <a:pt x="1198" y="417"/>
                    <a:pt x="1204" y="416"/>
                    <a:pt x="1208" y="413"/>
                  </a:cubicBezTo>
                  <a:cubicBezTo>
                    <a:pt x="1244" y="377"/>
                    <a:pt x="1065" y="91"/>
                    <a:pt x="672" y="20"/>
                  </a:cubicBezTo>
                  <a:cubicBezTo>
                    <a:pt x="599" y="6"/>
                    <a:pt x="529" y="0"/>
                    <a:pt x="463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5036600" y="4053725"/>
              <a:ext cx="25650" cy="15725"/>
            </a:xfrm>
            <a:custGeom>
              <a:avLst/>
              <a:gdLst/>
              <a:ahLst/>
              <a:cxnLst/>
              <a:rect l="l" t="t" r="r" b="b"/>
              <a:pathLst>
                <a:path w="1026" h="629" extrusionOk="0">
                  <a:moveTo>
                    <a:pt x="228" y="1"/>
                  </a:moveTo>
                  <a:cubicBezTo>
                    <a:pt x="91" y="1"/>
                    <a:pt x="1" y="41"/>
                    <a:pt x="14" y="67"/>
                  </a:cubicBezTo>
                  <a:cubicBezTo>
                    <a:pt x="14" y="115"/>
                    <a:pt x="276" y="127"/>
                    <a:pt x="526" y="281"/>
                  </a:cubicBezTo>
                  <a:cubicBezTo>
                    <a:pt x="774" y="428"/>
                    <a:pt x="905" y="629"/>
                    <a:pt x="968" y="629"/>
                  </a:cubicBezTo>
                  <a:cubicBezTo>
                    <a:pt x="972" y="629"/>
                    <a:pt x="975" y="628"/>
                    <a:pt x="978" y="627"/>
                  </a:cubicBezTo>
                  <a:cubicBezTo>
                    <a:pt x="1026" y="615"/>
                    <a:pt x="954" y="305"/>
                    <a:pt x="633" y="115"/>
                  </a:cubicBezTo>
                  <a:cubicBezTo>
                    <a:pt x="487" y="28"/>
                    <a:pt x="341" y="1"/>
                    <a:pt x="228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5014600" y="4075425"/>
              <a:ext cx="19675" cy="19025"/>
            </a:xfrm>
            <a:custGeom>
              <a:avLst/>
              <a:gdLst/>
              <a:ahLst/>
              <a:cxnLst/>
              <a:rect l="l" t="t" r="r" b="b"/>
              <a:pathLst>
                <a:path w="787" h="761" extrusionOk="0">
                  <a:moveTo>
                    <a:pt x="61" y="0"/>
                  </a:moveTo>
                  <a:cubicBezTo>
                    <a:pt x="26" y="0"/>
                    <a:pt x="4" y="8"/>
                    <a:pt x="1" y="21"/>
                  </a:cubicBezTo>
                  <a:cubicBezTo>
                    <a:pt x="1" y="80"/>
                    <a:pt x="203" y="175"/>
                    <a:pt x="394" y="366"/>
                  </a:cubicBezTo>
                  <a:cubicBezTo>
                    <a:pt x="574" y="558"/>
                    <a:pt x="680" y="761"/>
                    <a:pt x="731" y="761"/>
                  </a:cubicBezTo>
                  <a:cubicBezTo>
                    <a:pt x="734" y="761"/>
                    <a:pt x="736" y="760"/>
                    <a:pt x="739" y="759"/>
                  </a:cubicBezTo>
                  <a:cubicBezTo>
                    <a:pt x="786" y="759"/>
                    <a:pt x="763" y="473"/>
                    <a:pt x="536" y="235"/>
                  </a:cubicBezTo>
                  <a:cubicBezTo>
                    <a:pt x="361" y="60"/>
                    <a:pt x="160" y="0"/>
                    <a:pt x="6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5050625" y="3990850"/>
              <a:ext cx="29400" cy="11125"/>
            </a:xfrm>
            <a:custGeom>
              <a:avLst/>
              <a:gdLst/>
              <a:ahLst/>
              <a:cxnLst/>
              <a:rect l="l" t="t" r="r" b="b"/>
              <a:pathLst>
                <a:path w="1176" h="445" extrusionOk="0">
                  <a:moveTo>
                    <a:pt x="839" y="0"/>
                  </a:moveTo>
                  <a:cubicBezTo>
                    <a:pt x="747" y="0"/>
                    <a:pt x="639" y="13"/>
                    <a:pt x="524" y="46"/>
                  </a:cubicBezTo>
                  <a:cubicBezTo>
                    <a:pt x="155" y="153"/>
                    <a:pt x="0" y="391"/>
                    <a:pt x="36" y="439"/>
                  </a:cubicBezTo>
                  <a:cubicBezTo>
                    <a:pt x="41" y="443"/>
                    <a:pt x="47" y="444"/>
                    <a:pt x="55" y="444"/>
                  </a:cubicBezTo>
                  <a:cubicBezTo>
                    <a:pt x="125" y="444"/>
                    <a:pt x="317" y="312"/>
                    <a:pt x="596" y="237"/>
                  </a:cubicBezTo>
                  <a:cubicBezTo>
                    <a:pt x="893" y="141"/>
                    <a:pt x="1155" y="153"/>
                    <a:pt x="1167" y="94"/>
                  </a:cubicBezTo>
                  <a:cubicBezTo>
                    <a:pt x="1175" y="61"/>
                    <a:pt x="1043" y="0"/>
                    <a:pt x="839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5041100" y="3939700"/>
              <a:ext cx="36025" cy="35050"/>
            </a:xfrm>
            <a:custGeom>
              <a:avLst/>
              <a:gdLst/>
              <a:ahLst/>
              <a:cxnLst/>
              <a:rect l="l" t="t" r="r" b="b"/>
              <a:pathLst>
                <a:path w="1441" h="1402" extrusionOk="0">
                  <a:moveTo>
                    <a:pt x="1145" y="189"/>
                  </a:moveTo>
                  <a:cubicBezTo>
                    <a:pt x="1168" y="189"/>
                    <a:pt x="1188" y="196"/>
                    <a:pt x="1203" y="211"/>
                  </a:cubicBezTo>
                  <a:cubicBezTo>
                    <a:pt x="1250" y="247"/>
                    <a:pt x="1227" y="235"/>
                    <a:pt x="1203" y="270"/>
                  </a:cubicBezTo>
                  <a:cubicBezTo>
                    <a:pt x="1179" y="318"/>
                    <a:pt x="1155" y="366"/>
                    <a:pt x="1119" y="401"/>
                  </a:cubicBezTo>
                  <a:cubicBezTo>
                    <a:pt x="1048" y="497"/>
                    <a:pt x="977" y="592"/>
                    <a:pt x="893" y="675"/>
                  </a:cubicBezTo>
                  <a:cubicBezTo>
                    <a:pt x="762" y="806"/>
                    <a:pt x="607" y="937"/>
                    <a:pt x="453" y="1056"/>
                  </a:cubicBezTo>
                  <a:cubicBezTo>
                    <a:pt x="336" y="1128"/>
                    <a:pt x="218" y="1200"/>
                    <a:pt x="106" y="1283"/>
                  </a:cubicBezTo>
                  <a:lnTo>
                    <a:pt x="106" y="1283"/>
                  </a:lnTo>
                  <a:cubicBezTo>
                    <a:pt x="150" y="1197"/>
                    <a:pt x="214" y="1072"/>
                    <a:pt x="310" y="925"/>
                  </a:cubicBezTo>
                  <a:cubicBezTo>
                    <a:pt x="417" y="759"/>
                    <a:pt x="548" y="604"/>
                    <a:pt x="691" y="485"/>
                  </a:cubicBezTo>
                  <a:cubicBezTo>
                    <a:pt x="774" y="401"/>
                    <a:pt x="858" y="330"/>
                    <a:pt x="953" y="270"/>
                  </a:cubicBezTo>
                  <a:cubicBezTo>
                    <a:pt x="1026" y="221"/>
                    <a:pt x="1094" y="189"/>
                    <a:pt x="1145" y="189"/>
                  </a:cubicBezTo>
                  <a:close/>
                  <a:moveTo>
                    <a:pt x="1155" y="0"/>
                  </a:moveTo>
                  <a:cubicBezTo>
                    <a:pt x="1119" y="0"/>
                    <a:pt x="1084" y="7"/>
                    <a:pt x="1048" y="20"/>
                  </a:cubicBezTo>
                  <a:cubicBezTo>
                    <a:pt x="977" y="44"/>
                    <a:pt x="917" y="68"/>
                    <a:pt x="858" y="116"/>
                  </a:cubicBezTo>
                  <a:cubicBezTo>
                    <a:pt x="750" y="187"/>
                    <a:pt x="655" y="259"/>
                    <a:pt x="572" y="354"/>
                  </a:cubicBezTo>
                  <a:cubicBezTo>
                    <a:pt x="417" y="497"/>
                    <a:pt x="286" y="663"/>
                    <a:pt x="191" y="854"/>
                  </a:cubicBezTo>
                  <a:cubicBezTo>
                    <a:pt x="95" y="992"/>
                    <a:pt x="37" y="1159"/>
                    <a:pt x="35" y="1338"/>
                  </a:cubicBezTo>
                  <a:lnTo>
                    <a:pt x="35" y="1338"/>
                  </a:lnTo>
                  <a:cubicBezTo>
                    <a:pt x="23" y="1347"/>
                    <a:pt x="12" y="1356"/>
                    <a:pt x="0" y="1366"/>
                  </a:cubicBezTo>
                  <a:cubicBezTo>
                    <a:pt x="12" y="1365"/>
                    <a:pt x="23" y="1364"/>
                    <a:pt x="35" y="1363"/>
                  </a:cubicBezTo>
                  <a:lnTo>
                    <a:pt x="35" y="1363"/>
                  </a:lnTo>
                  <a:cubicBezTo>
                    <a:pt x="35" y="1376"/>
                    <a:pt x="35" y="1389"/>
                    <a:pt x="36" y="1402"/>
                  </a:cubicBezTo>
                  <a:cubicBezTo>
                    <a:pt x="42" y="1402"/>
                    <a:pt x="52" y="1387"/>
                    <a:pt x="67" y="1359"/>
                  </a:cubicBezTo>
                  <a:lnTo>
                    <a:pt x="67" y="1359"/>
                  </a:lnTo>
                  <a:cubicBezTo>
                    <a:pt x="235" y="1336"/>
                    <a:pt x="399" y="1269"/>
                    <a:pt x="536" y="1163"/>
                  </a:cubicBezTo>
                  <a:cubicBezTo>
                    <a:pt x="715" y="1068"/>
                    <a:pt x="881" y="937"/>
                    <a:pt x="1036" y="794"/>
                  </a:cubicBezTo>
                  <a:cubicBezTo>
                    <a:pt x="1119" y="711"/>
                    <a:pt x="1203" y="616"/>
                    <a:pt x="1274" y="520"/>
                  </a:cubicBezTo>
                  <a:cubicBezTo>
                    <a:pt x="1322" y="461"/>
                    <a:pt x="1369" y="401"/>
                    <a:pt x="1393" y="342"/>
                  </a:cubicBezTo>
                  <a:cubicBezTo>
                    <a:pt x="1441" y="235"/>
                    <a:pt x="1405" y="116"/>
                    <a:pt x="1322" y="56"/>
                  </a:cubicBezTo>
                  <a:cubicBezTo>
                    <a:pt x="1270" y="19"/>
                    <a:pt x="1213" y="0"/>
                    <a:pt x="1155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5013400" y="3936175"/>
              <a:ext cx="31300" cy="38875"/>
            </a:xfrm>
            <a:custGeom>
              <a:avLst/>
              <a:gdLst/>
              <a:ahLst/>
              <a:cxnLst/>
              <a:rect l="l" t="t" r="r" b="b"/>
              <a:pathLst>
                <a:path w="1252" h="1555" extrusionOk="0">
                  <a:moveTo>
                    <a:pt x="262" y="1"/>
                  </a:moveTo>
                  <a:cubicBezTo>
                    <a:pt x="234" y="1"/>
                    <a:pt x="207" y="3"/>
                    <a:pt x="180" y="7"/>
                  </a:cubicBezTo>
                  <a:cubicBezTo>
                    <a:pt x="84" y="42"/>
                    <a:pt x="25" y="138"/>
                    <a:pt x="13" y="245"/>
                  </a:cubicBezTo>
                  <a:cubicBezTo>
                    <a:pt x="1" y="316"/>
                    <a:pt x="1" y="388"/>
                    <a:pt x="13" y="459"/>
                  </a:cubicBezTo>
                  <a:cubicBezTo>
                    <a:pt x="37" y="578"/>
                    <a:pt x="84" y="697"/>
                    <a:pt x="144" y="816"/>
                  </a:cubicBezTo>
                  <a:cubicBezTo>
                    <a:pt x="251" y="1007"/>
                    <a:pt x="394" y="1162"/>
                    <a:pt x="572" y="1281"/>
                  </a:cubicBezTo>
                  <a:cubicBezTo>
                    <a:pt x="801" y="1424"/>
                    <a:pt x="981" y="1460"/>
                    <a:pt x="1067" y="1460"/>
                  </a:cubicBezTo>
                  <a:cubicBezTo>
                    <a:pt x="1101" y="1460"/>
                    <a:pt x="1120" y="1454"/>
                    <a:pt x="1120" y="1447"/>
                  </a:cubicBezTo>
                  <a:cubicBezTo>
                    <a:pt x="953" y="1364"/>
                    <a:pt x="799" y="1281"/>
                    <a:pt x="656" y="1173"/>
                  </a:cubicBezTo>
                  <a:cubicBezTo>
                    <a:pt x="501" y="1054"/>
                    <a:pt x="382" y="900"/>
                    <a:pt x="299" y="733"/>
                  </a:cubicBezTo>
                  <a:cubicBezTo>
                    <a:pt x="251" y="638"/>
                    <a:pt x="215" y="519"/>
                    <a:pt x="203" y="411"/>
                  </a:cubicBezTo>
                  <a:cubicBezTo>
                    <a:pt x="168" y="292"/>
                    <a:pt x="203" y="185"/>
                    <a:pt x="227" y="185"/>
                  </a:cubicBezTo>
                  <a:cubicBezTo>
                    <a:pt x="322" y="185"/>
                    <a:pt x="418" y="221"/>
                    <a:pt x="477" y="292"/>
                  </a:cubicBezTo>
                  <a:cubicBezTo>
                    <a:pt x="572" y="364"/>
                    <a:pt x="644" y="447"/>
                    <a:pt x="715" y="530"/>
                  </a:cubicBezTo>
                  <a:cubicBezTo>
                    <a:pt x="834" y="685"/>
                    <a:pt x="942" y="852"/>
                    <a:pt x="1013" y="1031"/>
                  </a:cubicBezTo>
                  <a:cubicBezTo>
                    <a:pt x="1156" y="1340"/>
                    <a:pt x="1168" y="1554"/>
                    <a:pt x="1204" y="1554"/>
                  </a:cubicBezTo>
                  <a:cubicBezTo>
                    <a:pt x="1251" y="1364"/>
                    <a:pt x="1239" y="1173"/>
                    <a:pt x="1156" y="983"/>
                  </a:cubicBezTo>
                  <a:cubicBezTo>
                    <a:pt x="1096" y="792"/>
                    <a:pt x="1001" y="602"/>
                    <a:pt x="870" y="435"/>
                  </a:cubicBezTo>
                  <a:cubicBezTo>
                    <a:pt x="799" y="328"/>
                    <a:pt x="715" y="233"/>
                    <a:pt x="620" y="161"/>
                  </a:cubicBezTo>
                  <a:cubicBezTo>
                    <a:pt x="531" y="52"/>
                    <a:pt x="399" y="1"/>
                    <a:pt x="262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5197075" y="3825000"/>
              <a:ext cx="274150" cy="310775"/>
            </a:xfrm>
            <a:custGeom>
              <a:avLst/>
              <a:gdLst/>
              <a:ahLst/>
              <a:cxnLst/>
              <a:rect l="l" t="t" r="r" b="b"/>
              <a:pathLst>
                <a:path w="10966" h="12431" extrusionOk="0">
                  <a:moveTo>
                    <a:pt x="7918" y="1"/>
                  </a:moveTo>
                  <a:lnTo>
                    <a:pt x="2596" y="1929"/>
                  </a:lnTo>
                  <a:lnTo>
                    <a:pt x="4775" y="7347"/>
                  </a:lnTo>
                  <a:cubicBezTo>
                    <a:pt x="4775" y="7347"/>
                    <a:pt x="0" y="11395"/>
                    <a:pt x="298" y="12431"/>
                  </a:cubicBezTo>
                  <a:lnTo>
                    <a:pt x="10966" y="8573"/>
                  </a:lnTo>
                  <a:lnTo>
                    <a:pt x="7918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5384600" y="3967200"/>
              <a:ext cx="22625" cy="21850"/>
            </a:xfrm>
            <a:custGeom>
              <a:avLst/>
              <a:gdLst/>
              <a:ahLst/>
              <a:cxnLst/>
              <a:rect l="l" t="t" r="r" b="b"/>
              <a:pathLst>
                <a:path w="905" h="874" extrusionOk="0">
                  <a:moveTo>
                    <a:pt x="410" y="1"/>
                  </a:moveTo>
                  <a:cubicBezTo>
                    <a:pt x="199" y="1"/>
                    <a:pt x="0" y="244"/>
                    <a:pt x="0" y="456"/>
                  </a:cubicBezTo>
                  <a:cubicBezTo>
                    <a:pt x="35" y="698"/>
                    <a:pt x="237" y="874"/>
                    <a:pt x="477" y="874"/>
                  </a:cubicBezTo>
                  <a:cubicBezTo>
                    <a:pt x="484" y="874"/>
                    <a:pt x="492" y="873"/>
                    <a:pt x="500" y="873"/>
                  </a:cubicBezTo>
                  <a:cubicBezTo>
                    <a:pt x="738" y="837"/>
                    <a:pt x="905" y="623"/>
                    <a:pt x="893" y="385"/>
                  </a:cubicBezTo>
                  <a:cubicBezTo>
                    <a:pt x="849" y="174"/>
                    <a:pt x="670" y="15"/>
                    <a:pt x="452" y="4"/>
                  </a:cubicBezTo>
                  <a:lnTo>
                    <a:pt x="452" y="4"/>
                  </a:lnTo>
                  <a:cubicBezTo>
                    <a:pt x="438" y="2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5200650" y="4017875"/>
              <a:ext cx="270575" cy="117900"/>
            </a:xfrm>
            <a:custGeom>
              <a:avLst/>
              <a:gdLst/>
              <a:ahLst/>
              <a:cxnLst/>
              <a:rect l="l" t="t" r="r" b="b"/>
              <a:pathLst>
                <a:path w="10823" h="4716" extrusionOk="0">
                  <a:moveTo>
                    <a:pt x="10489" y="1"/>
                  </a:moveTo>
                  <a:lnTo>
                    <a:pt x="393" y="4025"/>
                  </a:lnTo>
                  <a:cubicBezTo>
                    <a:pt x="393" y="4025"/>
                    <a:pt x="0" y="4394"/>
                    <a:pt x="167" y="4716"/>
                  </a:cubicBezTo>
                  <a:lnTo>
                    <a:pt x="10823" y="858"/>
                  </a:lnTo>
                  <a:lnTo>
                    <a:pt x="10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5310925" y="4005225"/>
              <a:ext cx="31125" cy="10200"/>
            </a:xfrm>
            <a:custGeom>
              <a:avLst/>
              <a:gdLst/>
              <a:ahLst/>
              <a:cxnLst/>
              <a:rect l="l" t="t" r="r" b="b"/>
              <a:pathLst>
                <a:path w="1245" h="408" extrusionOk="0">
                  <a:moveTo>
                    <a:pt x="474" y="0"/>
                  </a:moveTo>
                  <a:cubicBezTo>
                    <a:pt x="194" y="0"/>
                    <a:pt x="1" y="111"/>
                    <a:pt x="30" y="150"/>
                  </a:cubicBezTo>
                  <a:cubicBezTo>
                    <a:pt x="37" y="164"/>
                    <a:pt x="65" y="168"/>
                    <a:pt x="110" y="168"/>
                  </a:cubicBezTo>
                  <a:cubicBezTo>
                    <a:pt x="157" y="168"/>
                    <a:pt x="222" y="163"/>
                    <a:pt x="300" y="163"/>
                  </a:cubicBezTo>
                  <a:cubicBezTo>
                    <a:pt x="397" y="163"/>
                    <a:pt x="513" y="170"/>
                    <a:pt x="637" y="197"/>
                  </a:cubicBezTo>
                  <a:cubicBezTo>
                    <a:pt x="922" y="261"/>
                    <a:pt x="1122" y="408"/>
                    <a:pt x="1189" y="408"/>
                  </a:cubicBezTo>
                  <a:cubicBezTo>
                    <a:pt x="1198" y="408"/>
                    <a:pt x="1205" y="405"/>
                    <a:pt x="1209" y="400"/>
                  </a:cubicBezTo>
                  <a:cubicBezTo>
                    <a:pt x="1244" y="364"/>
                    <a:pt x="1066" y="78"/>
                    <a:pt x="673" y="19"/>
                  </a:cubicBezTo>
                  <a:cubicBezTo>
                    <a:pt x="603" y="6"/>
                    <a:pt x="537" y="0"/>
                    <a:pt x="47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5287700" y="4028925"/>
              <a:ext cx="25475" cy="15825"/>
            </a:xfrm>
            <a:custGeom>
              <a:avLst/>
              <a:gdLst/>
              <a:ahLst/>
              <a:cxnLst/>
              <a:rect l="l" t="t" r="r" b="b"/>
              <a:pathLst>
                <a:path w="1019" h="633" extrusionOk="0">
                  <a:moveTo>
                    <a:pt x="216" y="0"/>
                  </a:moveTo>
                  <a:cubicBezTo>
                    <a:pt x="86" y="0"/>
                    <a:pt x="0" y="39"/>
                    <a:pt x="7" y="71"/>
                  </a:cubicBezTo>
                  <a:cubicBezTo>
                    <a:pt x="7" y="119"/>
                    <a:pt x="268" y="130"/>
                    <a:pt x="530" y="285"/>
                  </a:cubicBezTo>
                  <a:cubicBezTo>
                    <a:pt x="768" y="432"/>
                    <a:pt x="908" y="632"/>
                    <a:pt x="963" y="632"/>
                  </a:cubicBezTo>
                  <a:cubicBezTo>
                    <a:pt x="966" y="632"/>
                    <a:pt x="968" y="632"/>
                    <a:pt x="971" y="630"/>
                  </a:cubicBezTo>
                  <a:cubicBezTo>
                    <a:pt x="1019" y="607"/>
                    <a:pt x="947" y="309"/>
                    <a:pt x="626" y="119"/>
                  </a:cubicBezTo>
                  <a:cubicBezTo>
                    <a:pt x="476" y="30"/>
                    <a:pt x="329" y="0"/>
                    <a:pt x="21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5265525" y="4050725"/>
              <a:ext cx="19975" cy="19000"/>
            </a:xfrm>
            <a:custGeom>
              <a:avLst/>
              <a:gdLst/>
              <a:ahLst/>
              <a:cxnLst/>
              <a:rect l="l" t="t" r="r" b="b"/>
              <a:pathLst>
                <a:path w="799" h="760" extrusionOk="0">
                  <a:moveTo>
                    <a:pt x="66" y="0"/>
                  </a:moveTo>
                  <a:cubicBezTo>
                    <a:pt x="32" y="0"/>
                    <a:pt x="12" y="8"/>
                    <a:pt x="12" y="20"/>
                  </a:cubicBezTo>
                  <a:cubicBezTo>
                    <a:pt x="1" y="68"/>
                    <a:pt x="203" y="175"/>
                    <a:pt x="393" y="366"/>
                  </a:cubicBezTo>
                  <a:cubicBezTo>
                    <a:pt x="579" y="562"/>
                    <a:pt x="685" y="759"/>
                    <a:pt x="735" y="759"/>
                  </a:cubicBezTo>
                  <a:cubicBezTo>
                    <a:pt x="736" y="759"/>
                    <a:pt x="737" y="759"/>
                    <a:pt x="739" y="759"/>
                  </a:cubicBezTo>
                  <a:cubicBezTo>
                    <a:pt x="798" y="759"/>
                    <a:pt x="774" y="473"/>
                    <a:pt x="536" y="235"/>
                  </a:cubicBezTo>
                  <a:cubicBezTo>
                    <a:pt x="361" y="59"/>
                    <a:pt x="160" y="0"/>
                    <a:pt x="6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5301550" y="3965550"/>
              <a:ext cx="29400" cy="11200"/>
            </a:xfrm>
            <a:custGeom>
              <a:avLst/>
              <a:gdLst/>
              <a:ahLst/>
              <a:cxnLst/>
              <a:rect l="l" t="t" r="r" b="b"/>
              <a:pathLst>
                <a:path w="1176" h="448" extrusionOk="0">
                  <a:moveTo>
                    <a:pt x="835" y="0"/>
                  </a:moveTo>
                  <a:cubicBezTo>
                    <a:pt x="744" y="0"/>
                    <a:pt x="638" y="13"/>
                    <a:pt x="524" y="46"/>
                  </a:cubicBezTo>
                  <a:cubicBezTo>
                    <a:pt x="167" y="153"/>
                    <a:pt x="0" y="403"/>
                    <a:pt x="48" y="439"/>
                  </a:cubicBezTo>
                  <a:cubicBezTo>
                    <a:pt x="52" y="445"/>
                    <a:pt x="59" y="447"/>
                    <a:pt x="69" y="447"/>
                  </a:cubicBezTo>
                  <a:cubicBezTo>
                    <a:pt x="137" y="447"/>
                    <a:pt x="334" y="310"/>
                    <a:pt x="596" y="237"/>
                  </a:cubicBezTo>
                  <a:cubicBezTo>
                    <a:pt x="893" y="153"/>
                    <a:pt x="1167" y="165"/>
                    <a:pt x="1167" y="106"/>
                  </a:cubicBezTo>
                  <a:cubicBezTo>
                    <a:pt x="1175" y="64"/>
                    <a:pt x="1041" y="0"/>
                    <a:pt x="835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5292025" y="3914900"/>
              <a:ext cx="36025" cy="34850"/>
            </a:xfrm>
            <a:custGeom>
              <a:avLst/>
              <a:gdLst/>
              <a:ahLst/>
              <a:cxnLst/>
              <a:rect l="l" t="t" r="r" b="b"/>
              <a:pathLst>
                <a:path w="1441" h="1394" extrusionOk="0">
                  <a:moveTo>
                    <a:pt x="1155" y="189"/>
                  </a:moveTo>
                  <a:cubicBezTo>
                    <a:pt x="1174" y="189"/>
                    <a:pt x="1190" y="193"/>
                    <a:pt x="1203" y="203"/>
                  </a:cubicBezTo>
                  <a:cubicBezTo>
                    <a:pt x="1262" y="250"/>
                    <a:pt x="1227" y="227"/>
                    <a:pt x="1203" y="274"/>
                  </a:cubicBezTo>
                  <a:cubicBezTo>
                    <a:pt x="1191" y="322"/>
                    <a:pt x="1155" y="369"/>
                    <a:pt x="1119" y="405"/>
                  </a:cubicBezTo>
                  <a:cubicBezTo>
                    <a:pt x="1048" y="500"/>
                    <a:pt x="977" y="584"/>
                    <a:pt x="905" y="667"/>
                  </a:cubicBezTo>
                  <a:cubicBezTo>
                    <a:pt x="762" y="810"/>
                    <a:pt x="619" y="941"/>
                    <a:pt x="453" y="1060"/>
                  </a:cubicBezTo>
                  <a:cubicBezTo>
                    <a:pt x="338" y="1122"/>
                    <a:pt x="223" y="1197"/>
                    <a:pt x="113" y="1275"/>
                  </a:cubicBezTo>
                  <a:lnTo>
                    <a:pt x="113" y="1275"/>
                  </a:lnTo>
                  <a:cubicBezTo>
                    <a:pt x="155" y="1191"/>
                    <a:pt x="216" y="1067"/>
                    <a:pt x="310" y="917"/>
                  </a:cubicBezTo>
                  <a:cubicBezTo>
                    <a:pt x="417" y="750"/>
                    <a:pt x="548" y="608"/>
                    <a:pt x="691" y="477"/>
                  </a:cubicBezTo>
                  <a:cubicBezTo>
                    <a:pt x="774" y="405"/>
                    <a:pt x="869" y="334"/>
                    <a:pt x="965" y="274"/>
                  </a:cubicBezTo>
                  <a:cubicBezTo>
                    <a:pt x="1034" y="222"/>
                    <a:pt x="1104" y="189"/>
                    <a:pt x="1155" y="189"/>
                  </a:cubicBezTo>
                  <a:close/>
                  <a:moveTo>
                    <a:pt x="1143" y="0"/>
                  </a:moveTo>
                  <a:cubicBezTo>
                    <a:pt x="1111" y="0"/>
                    <a:pt x="1080" y="4"/>
                    <a:pt x="1048" y="12"/>
                  </a:cubicBezTo>
                  <a:cubicBezTo>
                    <a:pt x="988" y="36"/>
                    <a:pt x="917" y="72"/>
                    <a:pt x="857" y="119"/>
                  </a:cubicBezTo>
                  <a:cubicBezTo>
                    <a:pt x="762" y="179"/>
                    <a:pt x="655" y="262"/>
                    <a:pt x="572" y="346"/>
                  </a:cubicBezTo>
                  <a:cubicBezTo>
                    <a:pt x="417" y="500"/>
                    <a:pt x="286" y="667"/>
                    <a:pt x="191" y="846"/>
                  </a:cubicBezTo>
                  <a:cubicBezTo>
                    <a:pt x="96" y="994"/>
                    <a:pt x="47" y="1161"/>
                    <a:pt x="38" y="1330"/>
                  </a:cubicBezTo>
                  <a:lnTo>
                    <a:pt x="38" y="1330"/>
                  </a:lnTo>
                  <a:cubicBezTo>
                    <a:pt x="25" y="1339"/>
                    <a:pt x="13" y="1348"/>
                    <a:pt x="0" y="1358"/>
                  </a:cubicBezTo>
                  <a:cubicBezTo>
                    <a:pt x="12" y="1357"/>
                    <a:pt x="24" y="1356"/>
                    <a:pt x="37" y="1355"/>
                  </a:cubicBezTo>
                  <a:lnTo>
                    <a:pt x="37" y="1355"/>
                  </a:lnTo>
                  <a:cubicBezTo>
                    <a:pt x="36" y="1368"/>
                    <a:pt x="36" y="1381"/>
                    <a:pt x="36" y="1393"/>
                  </a:cubicBezTo>
                  <a:cubicBezTo>
                    <a:pt x="46" y="1393"/>
                    <a:pt x="58" y="1378"/>
                    <a:pt x="74" y="1351"/>
                  </a:cubicBezTo>
                  <a:lnTo>
                    <a:pt x="74" y="1351"/>
                  </a:lnTo>
                  <a:cubicBezTo>
                    <a:pt x="239" y="1329"/>
                    <a:pt x="401" y="1271"/>
                    <a:pt x="536" y="1167"/>
                  </a:cubicBezTo>
                  <a:cubicBezTo>
                    <a:pt x="715" y="1060"/>
                    <a:pt x="881" y="941"/>
                    <a:pt x="1036" y="798"/>
                  </a:cubicBezTo>
                  <a:cubicBezTo>
                    <a:pt x="1119" y="703"/>
                    <a:pt x="1203" y="619"/>
                    <a:pt x="1286" y="524"/>
                  </a:cubicBezTo>
                  <a:cubicBezTo>
                    <a:pt x="1334" y="465"/>
                    <a:pt x="1369" y="405"/>
                    <a:pt x="1393" y="334"/>
                  </a:cubicBezTo>
                  <a:cubicBezTo>
                    <a:pt x="1441" y="238"/>
                    <a:pt x="1405" y="119"/>
                    <a:pt x="1322" y="48"/>
                  </a:cubicBezTo>
                  <a:cubicBezTo>
                    <a:pt x="1266" y="16"/>
                    <a:pt x="1205" y="0"/>
                    <a:pt x="1143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5264325" y="3911375"/>
              <a:ext cx="31300" cy="38975"/>
            </a:xfrm>
            <a:custGeom>
              <a:avLst/>
              <a:gdLst/>
              <a:ahLst/>
              <a:cxnLst/>
              <a:rect l="l" t="t" r="r" b="b"/>
              <a:pathLst>
                <a:path w="1252" h="1559" extrusionOk="0">
                  <a:moveTo>
                    <a:pt x="276" y="0"/>
                  </a:moveTo>
                  <a:cubicBezTo>
                    <a:pt x="244" y="0"/>
                    <a:pt x="212" y="3"/>
                    <a:pt x="180" y="10"/>
                  </a:cubicBezTo>
                  <a:cubicBezTo>
                    <a:pt x="84" y="46"/>
                    <a:pt x="25" y="129"/>
                    <a:pt x="13" y="237"/>
                  </a:cubicBezTo>
                  <a:cubicBezTo>
                    <a:pt x="1" y="308"/>
                    <a:pt x="1" y="379"/>
                    <a:pt x="13" y="451"/>
                  </a:cubicBezTo>
                  <a:cubicBezTo>
                    <a:pt x="37" y="582"/>
                    <a:pt x="84" y="701"/>
                    <a:pt x="144" y="808"/>
                  </a:cubicBezTo>
                  <a:cubicBezTo>
                    <a:pt x="251" y="999"/>
                    <a:pt x="394" y="1165"/>
                    <a:pt x="572" y="1284"/>
                  </a:cubicBezTo>
                  <a:cubicBezTo>
                    <a:pt x="804" y="1430"/>
                    <a:pt x="986" y="1459"/>
                    <a:pt x="1070" y="1459"/>
                  </a:cubicBezTo>
                  <a:cubicBezTo>
                    <a:pt x="1103" y="1459"/>
                    <a:pt x="1120" y="1454"/>
                    <a:pt x="1120" y="1451"/>
                  </a:cubicBezTo>
                  <a:cubicBezTo>
                    <a:pt x="953" y="1368"/>
                    <a:pt x="799" y="1272"/>
                    <a:pt x="656" y="1177"/>
                  </a:cubicBezTo>
                  <a:cubicBezTo>
                    <a:pt x="513" y="1058"/>
                    <a:pt x="394" y="903"/>
                    <a:pt x="299" y="737"/>
                  </a:cubicBezTo>
                  <a:cubicBezTo>
                    <a:pt x="251" y="630"/>
                    <a:pt x="215" y="522"/>
                    <a:pt x="203" y="415"/>
                  </a:cubicBezTo>
                  <a:cubicBezTo>
                    <a:pt x="180" y="296"/>
                    <a:pt x="203" y="177"/>
                    <a:pt x="239" y="177"/>
                  </a:cubicBezTo>
                  <a:cubicBezTo>
                    <a:pt x="334" y="177"/>
                    <a:pt x="418" y="213"/>
                    <a:pt x="489" y="284"/>
                  </a:cubicBezTo>
                  <a:cubicBezTo>
                    <a:pt x="572" y="368"/>
                    <a:pt x="656" y="439"/>
                    <a:pt x="727" y="534"/>
                  </a:cubicBezTo>
                  <a:cubicBezTo>
                    <a:pt x="846" y="677"/>
                    <a:pt x="942" y="844"/>
                    <a:pt x="1013" y="1022"/>
                  </a:cubicBezTo>
                  <a:cubicBezTo>
                    <a:pt x="1168" y="1344"/>
                    <a:pt x="1180" y="1558"/>
                    <a:pt x="1203" y="1558"/>
                  </a:cubicBezTo>
                  <a:cubicBezTo>
                    <a:pt x="1251" y="1368"/>
                    <a:pt x="1239" y="1165"/>
                    <a:pt x="1168" y="987"/>
                  </a:cubicBezTo>
                  <a:cubicBezTo>
                    <a:pt x="1096" y="784"/>
                    <a:pt x="1001" y="594"/>
                    <a:pt x="882" y="427"/>
                  </a:cubicBezTo>
                  <a:cubicBezTo>
                    <a:pt x="799" y="332"/>
                    <a:pt x="715" y="237"/>
                    <a:pt x="620" y="153"/>
                  </a:cubicBezTo>
                  <a:cubicBezTo>
                    <a:pt x="534" y="57"/>
                    <a:pt x="409" y="0"/>
                    <a:pt x="27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188725" y="2030725"/>
              <a:ext cx="271200" cy="396800"/>
            </a:xfrm>
            <a:custGeom>
              <a:avLst/>
              <a:gdLst/>
              <a:ahLst/>
              <a:cxnLst/>
              <a:rect l="l" t="t" r="r" b="b"/>
              <a:pathLst>
                <a:path w="10848" h="15872" extrusionOk="0">
                  <a:moveTo>
                    <a:pt x="2049" y="1"/>
                  </a:moveTo>
                  <a:cubicBezTo>
                    <a:pt x="2049" y="1"/>
                    <a:pt x="1" y="9240"/>
                    <a:pt x="72" y="10526"/>
                  </a:cubicBezTo>
                  <a:cubicBezTo>
                    <a:pt x="191" y="12514"/>
                    <a:pt x="3287" y="12860"/>
                    <a:pt x="3287" y="12860"/>
                  </a:cubicBezTo>
                  <a:lnTo>
                    <a:pt x="4573" y="15872"/>
                  </a:lnTo>
                  <a:lnTo>
                    <a:pt x="10847" y="15646"/>
                  </a:lnTo>
                  <a:lnTo>
                    <a:pt x="9264" y="11788"/>
                  </a:lnTo>
                  <a:lnTo>
                    <a:pt x="10276" y="3430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5183675" y="1981450"/>
              <a:ext cx="317925" cy="385600"/>
            </a:xfrm>
            <a:custGeom>
              <a:avLst/>
              <a:gdLst/>
              <a:ahLst/>
              <a:cxnLst/>
              <a:rect l="l" t="t" r="r" b="b"/>
              <a:pathLst>
                <a:path w="12717" h="15424" extrusionOk="0">
                  <a:moveTo>
                    <a:pt x="8751" y="15188"/>
                  </a:moveTo>
                  <a:lnTo>
                    <a:pt x="8648" y="15240"/>
                  </a:lnTo>
                  <a:lnTo>
                    <a:pt x="8648" y="15240"/>
                  </a:lnTo>
                  <a:cubicBezTo>
                    <a:pt x="8683" y="15223"/>
                    <a:pt x="8717" y="15206"/>
                    <a:pt x="8751" y="15188"/>
                  </a:cubicBezTo>
                  <a:close/>
                  <a:moveTo>
                    <a:pt x="3026" y="0"/>
                  </a:moveTo>
                  <a:cubicBezTo>
                    <a:pt x="2411" y="0"/>
                    <a:pt x="1819" y="345"/>
                    <a:pt x="1536" y="936"/>
                  </a:cubicBezTo>
                  <a:cubicBezTo>
                    <a:pt x="1536" y="948"/>
                    <a:pt x="1524" y="948"/>
                    <a:pt x="1524" y="960"/>
                  </a:cubicBezTo>
                  <a:cubicBezTo>
                    <a:pt x="1524" y="960"/>
                    <a:pt x="477" y="1436"/>
                    <a:pt x="238" y="2401"/>
                  </a:cubicBezTo>
                  <a:lnTo>
                    <a:pt x="238" y="2424"/>
                  </a:lnTo>
                  <a:cubicBezTo>
                    <a:pt x="0" y="3413"/>
                    <a:pt x="441" y="4425"/>
                    <a:pt x="1310" y="4937"/>
                  </a:cubicBezTo>
                  <a:lnTo>
                    <a:pt x="1632" y="5127"/>
                  </a:lnTo>
                  <a:cubicBezTo>
                    <a:pt x="1941" y="5270"/>
                    <a:pt x="2215" y="5496"/>
                    <a:pt x="2429" y="5770"/>
                  </a:cubicBezTo>
                  <a:cubicBezTo>
                    <a:pt x="2715" y="6199"/>
                    <a:pt x="2655" y="6758"/>
                    <a:pt x="2524" y="7258"/>
                  </a:cubicBezTo>
                  <a:cubicBezTo>
                    <a:pt x="2358" y="7746"/>
                    <a:pt x="2274" y="8258"/>
                    <a:pt x="2298" y="8782"/>
                  </a:cubicBezTo>
                  <a:cubicBezTo>
                    <a:pt x="2321" y="8945"/>
                    <a:pt x="2412" y="9152"/>
                    <a:pt x="2582" y="9152"/>
                  </a:cubicBezTo>
                  <a:cubicBezTo>
                    <a:pt x="2586" y="9152"/>
                    <a:pt x="2591" y="9152"/>
                    <a:pt x="2596" y="9151"/>
                  </a:cubicBezTo>
                  <a:cubicBezTo>
                    <a:pt x="2775" y="9140"/>
                    <a:pt x="2846" y="8866"/>
                    <a:pt x="2917" y="8663"/>
                  </a:cubicBezTo>
                  <a:cubicBezTo>
                    <a:pt x="3029" y="8298"/>
                    <a:pt x="3408" y="8049"/>
                    <a:pt x="3786" y="8049"/>
                  </a:cubicBezTo>
                  <a:cubicBezTo>
                    <a:pt x="4011" y="8049"/>
                    <a:pt x="4237" y="8137"/>
                    <a:pt x="4406" y="8342"/>
                  </a:cubicBezTo>
                  <a:cubicBezTo>
                    <a:pt x="4691" y="8675"/>
                    <a:pt x="4703" y="9151"/>
                    <a:pt x="4441" y="9497"/>
                  </a:cubicBezTo>
                  <a:cubicBezTo>
                    <a:pt x="4156" y="9878"/>
                    <a:pt x="3644" y="10116"/>
                    <a:pt x="3477" y="10556"/>
                  </a:cubicBezTo>
                  <a:cubicBezTo>
                    <a:pt x="3156" y="11306"/>
                    <a:pt x="3941" y="12164"/>
                    <a:pt x="4203" y="12676"/>
                  </a:cubicBezTo>
                  <a:cubicBezTo>
                    <a:pt x="4287" y="12854"/>
                    <a:pt x="4394" y="13033"/>
                    <a:pt x="4525" y="13188"/>
                  </a:cubicBezTo>
                  <a:cubicBezTo>
                    <a:pt x="5120" y="13962"/>
                    <a:pt x="5858" y="14604"/>
                    <a:pt x="6704" y="15093"/>
                  </a:cubicBezTo>
                  <a:cubicBezTo>
                    <a:pt x="7040" y="15313"/>
                    <a:pt x="7426" y="15424"/>
                    <a:pt x="7811" y="15424"/>
                  </a:cubicBezTo>
                  <a:cubicBezTo>
                    <a:pt x="8052" y="15424"/>
                    <a:pt x="8293" y="15380"/>
                    <a:pt x="8521" y="15293"/>
                  </a:cubicBezTo>
                  <a:lnTo>
                    <a:pt x="8521" y="15293"/>
                  </a:lnTo>
                  <a:cubicBezTo>
                    <a:pt x="8503" y="15306"/>
                    <a:pt x="8484" y="15318"/>
                    <a:pt x="8466" y="15331"/>
                  </a:cubicBezTo>
                  <a:lnTo>
                    <a:pt x="8648" y="15240"/>
                  </a:lnTo>
                  <a:lnTo>
                    <a:pt x="8648" y="15240"/>
                  </a:lnTo>
                  <a:cubicBezTo>
                    <a:pt x="8606" y="15259"/>
                    <a:pt x="8564" y="15277"/>
                    <a:pt x="8521" y="15293"/>
                  </a:cubicBezTo>
                  <a:lnTo>
                    <a:pt x="8521" y="15293"/>
                  </a:lnTo>
                  <a:cubicBezTo>
                    <a:pt x="9223" y="14814"/>
                    <a:pt x="9593" y="14476"/>
                    <a:pt x="9906" y="13664"/>
                  </a:cubicBezTo>
                  <a:cubicBezTo>
                    <a:pt x="10228" y="12830"/>
                    <a:pt x="10442" y="11961"/>
                    <a:pt x="10811" y="11140"/>
                  </a:cubicBezTo>
                  <a:cubicBezTo>
                    <a:pt x="11180" y="10330"/>
                    <a:pt x="11776" y="9521"/>
                    <a:pt x="12145" y="8663"/>
                  </a:cubicBezTo>
                  <a:cubicBezTo>
                    <a:pt x="12502" y="7806"/>
                    <a:pt x="12716" y="6794"/>
                    <a:pt x="12347" y="5937"/>
                  </a:cubicBezTo>
                  <a:cubicBezTo>
                    <a:pt x="12347" y="5937"/>
                    <a:pt x="12204" y="4841"/>
                    <a:pt x="10740" y="4437"/>
                  </a:cubicBezTo>
                  <a:cubicBezTo>
                    <a:pt x="10740" y="4437"/>
                    <a:pt x="9894" y="2103"/>
                    <a:pt x="7978" y="1877"/>
                  </a:cubicBezTo>
                  <a:cubicBezTo>
                    <a:pt x="5358" y="1579"/>
                    <a:pt x="5453" y="817"/>
                    <a:pt x="3739" y="162"/>
                  </a:cubicBezTo>
                  <a:cubicBezTo>
                    <a:pt x="3509" y="52"/>
                    <a:pt x="3266" y="0"/>
                    <a:pt x="302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4640150" y="2460200"/>
              <a:ext cx="263450" cy="260825"/>
            </a:xfrm>
            <a:custGeom>
              <a:avLst/>
              <a:gdLst/>
              <a:ahLst/>
              <a:cxnLst/>
              <a:rect l="l" t="t" r="r" b="b"/>
              <a:pathLst>
                <a:path w="10538" h="10433" extrusionOk="0">
                  <a:moveTo>
                    <a:pt x="6097" y="1"/>
                  </a:moveTo>
                  <a:cubicBezTo>
                    <a:pt x="6039" y="1"/>
                    <a:pt x="5980" y="17"/>
                    <a:pt x="5930" y="50"/>
                  </a:cubicBezTo>
                  <a:cubicBezTo>
                    <a:pt x="5716" y="253"/>
                    <a:pt x="5335" y="1146"/>
                    <a:pt x="5549" y="2146"/>
                  </a:cubicBezTo>
                  <a:cubicBezTo>
                    <a:pt x="5549" y="2170"/>
                    <a:pt x="5549" y="2193"/>
                    <a:pt x="5549" y="2217"/>
                  </a:cubicBezTo>
                  <a:cubicBezTo>
                    <a:pt x="5527" y="2429"/>
                    <a:pt x="5348" y="2589"/>
                    <a:pt x="5130" y="2589"/>
                  </a:cubicBezTo>
                  <a:cubicBezTo>
                    <a:pt x="5115" y="2589"/>
                    <a:pt x="5100" y="2588"/>
                    <a:pt x="5085" y="2586"/>
                  </a:cubicBezTo>
                  <a:cubicBezTo>
                    <a:pt x="5043" y="2587"/>
                    <a:pt x="4994" y="2587"/>
                    <a:pt x="4940" y="2587"/>
                  </a:cubicBezTo>
                  <a:cubicBezTo>
                    <a:pt x="4275" y="2587"/>
                    <a:pt x="2765" y="2537"/>
                    <a:pt x="1977" y="2537"/>
                  </a:cubicBezTo>
                  <a:cubicBezTo>
                    <a:pt x="1761" y="2537"/>
                    <a:pt x="1599" y="2541"/>
                    <a:pt x="1525" y="2551"/>
                  </a:cubicBezTo>
                  <a:cubicBezTo>
                    <a:pt x="1155" y="2598"/>
                    <a:pt x="751" y="2753"/>
                    <a:pt x="1072" y="2920"/>
                  </a:cubicBezTo>
                  <a:cubicBezTo>
                    <a:pt x="1616" y="3089"/>
                    <a:pt x="2167" y="3239"/>
                    <a:pt x="2724" y="3358"/>
                  </a:cubicBezTo>
                  <a:lnTo>
                    <a:pt x="2724" y="3358"/>
                  </a:lnTo>
                  <a:cubicBezTo>
                    <a:pt x="2257" y="3273"/>
                    <a:pt x="1599" y="3171"/>
                    <a:pt x="1165" y="3171"/>
                  </a:cubicBezTo>
                  <a:cubicBezTo>
                    <a:pt x="911" y="3171"/>
                    <a:pt x="733" y="3206"/>
                    <a:pt x="715" y="3301"/>
                  </a:cubicBezTo>
                  <a:cubicBezTo>
                    <a:pt x="691" y="3465"/>
                    <a:pt x="946" y="3666"/>
                    <a:pt x="1602" y="3842"/>
                  </a:cubicBezTo>
                  <a:lnTo>
                    <a:pt x="1602" y="3842"/>
                  </a:lnTo>
                  <a:cubicBezTo>
                    <a:pt x="1300" y="3797"/>
                    <a:pt x="1014" y="3764"/>
                    <a:pt x="826" y="3764"/>
                  </a:cubicBezTo>
                  <a:cubicBezTo>
                    <a:pt x="736" y="3764"/>
                    <a:pt x="668" y="3771"/>
                    <a:pt x="632" y="3789"/>
                  </a:cubicBezTo>
                  <a:cubicBezTo>
                    <a:pt x="1" y="4086"/>
                    <a:pt x="2477" y="4634"/>
                    <a:pt x="2477" y="4634"/>
                  </a:cubicBezTo>
                  <a:cubicBezTo>
                    <a:pt x="1386" y="4402"/>
                    <a:pt x="998" y="4288"/>
                    <a:pt x="837" y="4288"/>
                  </a:cubicBezTo>
                  <a:cubicBezTo>
                    <a:pt x="742" y="4288"/>
                    <a:pt x="727" y="4328"/>
                    <a:pt x="691" y="4408"/>
                  </a:cubicBezTo>
                  <a:cubicBezTo>
                    <a:pt x="620" y="4575"/>
                    <a:pt x="977" y="4789"/>
                    <a:pt x="1882" y="5110"/>
                  </a:cubicBezTo>
                  <a:cubicBezTo>
                    <a:pt x="2620" y="5372"/>
                    <a:pt x="3322" y="5801"/>
                    <a:pt x="4430" y="6265"/>
                  </a:cubicBezTo>
                  <a:lnTo>
                    <a:pt x="9025" y="10432"/>
                  </a:lnTo>
                  <a:lnTo>
                    <a:pt x="10538" y="6801"/>
                  </a:lnTo>
                  <a:lnTo>
                    <a:pt x="7025" y="2967"/>
                  </a:lnTo>
                  <a:cubicBezTo>
                    <a:pt x="6918" y="2765"/>
                    <a:pt x="6787" y="2527"/>
                    <a:pt x="6644" y="2241"/>
                  </a:cubicBezTo>
                  <a:cubicBezTo>
                    <a:pt x="6525" y="1991"/>
                    <a:pt x="6442" y="1717"/>
                    <a:pt x="6418" y="1443"/>
                  </a:cubicBezTo>
                  <a:cubicBezTo>
                    <a:pt x="6370" y="1098"/>
                    <a:pt x="6370" y="753"/>
                    <a:pt x="6418" y="407"/>
                  </a:cubicBezTo>
                  <a:cubicBezTo>
                    <a:pt x="6442" y="312"/>
                    <a:pt x="6418" y="229"/>
                    <a:pt x="6370" y="146"/>
                  </a:cubicBezTo>
                  <a:cubicBezTo>
                    <a:pt x="6309" y="53"/>
                    <a:pt x="6203" y="1"/>
                    <a:pt x="6097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4669325" y="2568300"/>
              <a:ext cx="58950" cy="14025"/>
            </a:xfrm>
            <a:custGeom>
              <a:avLst/>
              <a:gdLst/>
              <a:ahLst/>
              <a:cxnLst/>
              <a:rect l="l" t="t" r="r" b="b"/>
              <a:pathLst>
                <a:path w="2358" h="561" extrusionOk="0">
                  <a:moveTo>
                    <a:pt x="0" y="1"/>
                  </a:moveTo>
                  <a:lnTo>
                    <a:pt x="0" y="1"/>
                  </a:lnTo>
                  <a:cubicBezTo>
                    <a:pt x="369" y="167"/>
                    <a:pt x="762" y="286"/>
                    <a:pt x="1155" y="358"/>
                  </a:cubicBezTo>
                  <a:cubicBezTo>
                    <a:pt x="1548" y="465"/>
                    <a:pt x="1953" y="536"/>
                    <a:pt x="2358" y="560"/>
                  </a:cubicBezTo>
                  <a:cubicBezTo>
                    <a:pt x="1989" y="382"/>
                    <a:pt x="1596" y="263"/>
                    <a:pt x="1191" y="191"/>
                  </a:cubicBezTo>
                  <a:cubicBezTo>
                    <a:pt x="810" y="72"/>
                    <a:pt x="405" y="13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4669625" y="2554900"/>
              <a:ext cx="64025" cy="11050"/>
            </a:xfrm>
            <a:custGeom>
              <a:avLst/>
              <a:gdLst/>
              <a:ahLst/>
              <a:cxnLst/>
              <a:rect l="l" t="t" r="r" b="b"/>
              <a:pathLst>
                <a:path w="2561" h="442" extrusionOk="0">
                  <a:moveTo>
                    <a:pt x="0" y="1"/>
                  </a:moveTo>
                  <a:lnTo>
                    <a:pt x="0" y="1"/>
                  </a:lnTo>
                  <a:cubicBezTo>
                    <a:pt x="405" y="144"/>
                    <a:pt x="834" y="251"/>
                    <a:pt x="1262" y="298"/>
                  </a:cubicBezTo>
                  <a:cubicBezTo>
                    <a:pt x="1691" y="394"/>
                    <a:pt x="2120" y="441"/>
                    <a:pt x="2548" y="441"/>
                  </a:cubicBezTo>
                  <a:lnTo>
                    <a:pt x="2560" y="441"/>
                  </a:lnTo>
                  <a:cubicBezTo>
                    <a:pt x="1727" y="179"/>
                    <a:pt x="869" y="37"/>
                    <a:pt x="0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4678250" y="2539075"/>
              <a:ext cx="60450" cy="9950"/>
            </a:xfrm>
            <a:custGeom>
              <a:avLst/>
              <a:gdLst/>
              <a:ahLst/>
              <a:cxnLst/>
              <a:rect l="l" t="t" r="r" b="b"/>
              <a:pathLst>
                <a:path w="2418" h="398" extrusionOk="0">
                  <a:moveTo>
                    <a:pt x="151" y="1"/>
                  </a:moveTo>
                  <a:cubicBezTo>
                    <a:pt x="100" y="1"/>
                    <a:pt x="50" y="1"/>
                    <a:pt x="1" y="3"/>
                  </a:cubicBezTo>
                  <a:cubicBezTo>
                    <a:pt x="382" y="146"/>
                    <a:pt x="786" y="241"/>
                    <a:pt x="1191" y="277"/>
                  </a:cubicBezTo>
                  <a:cubicBezTo>
                    <a:pt x="1546" y="360"/>
                    <a:pt x="1910" y="398"/>
                    <a:pt x="2268" y="398"/>
                  </a:cubicBezTo>
                  <a:cubicBezTo>
                    <a:pt x="2318" y="398"/>
                    <a:pt x="2368" y="397"/>
                    <a:pt x="2418" y="396"/>
                  </a:cubicBezTo>
                  <a:cubicBezTo>
                    <a:pt x="2037" y="253"/>
                    <a:pt x="1632" y="158"/>
                    <a:pt x="1227" y="122"/>
                  </a:cubicBezTo>
                  <a:cubicBezTo>
                    <a:pt x="872" y="38"/>
                    <a:pt x="508" y="1"/>
                    <a:pt x="15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4787200" y="3013300"/>
              <a:ext cx="861125" cy="930200"/>
            </a:xfrm>
            <a:custGeom>
              <a:avLst/>
              <a:gdLst/>
              <a:ahLst/>
              <a:cxnLst/>
              <a:rect l="l" t="t" r="r" b="b"/>
              <a:pathLst>
                <a:path w="34445" h="37208" extrusionOk="0">
                  <a:moveTo>
                    <a:pt x="21491" y="0"/>
                  </a:moveTo>
                  <a:lnTo>
                    <a:pt x="21491" y="477"/>
                  </a:lnTo>
                  <a:lnTo>
                    <a:pt x="6513" y="2727"/>
                  </a:lnTo>
                  <a:cubicBezTo>
                    <a:pt x="4453" y="3036"/>
                    <a:pt x="2632" y="4203"/>
                    <a:pt x="1489" y="5942"/>
                  </a:cubicBezTo>
                  <a:cubicBezTo>
                    <a:pt x="322" y="7728"/>
                    <a:pt x="0" y="9930"/>
                    <a:pt x="596" y="11978"/>
                  </a:cubicBezTo>
                  <a:lnTo>
                    <a:pt x="8501" y="37207"/>
                  </a:lnTo>
                  <a:lnTo>
                    <a:pt x="15645" y="34517"/>
                  </a:lnTo>
                  <a:lnTo>
                    <a:pt x="11264" y="12216"/>
                  </a:lnTo>
                  <a:lnTo>
                    <a:pt x="34445" y="10656"/>
                  </a:lnTo>
                  <a:lnTo>
                    <a:pt x="34445" y="477"/>
                  </a:lnTo>
                  <a:lnTo>
                    <a:pt x="21491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5050925" y="3013300"/>
              <a:ext cx="668850" cy="893000"/>
            </a:xfrm>
            <a:custGeom>
              <a:avLst/>
              <a:gdLst/>
              <a:ahLst/>
              <a:cxnLst/>
              <a:rect l="l" t="t" r="r" b="b"/>
              <a:pathLst>
                <a:path w="26754" h="35720" extrusionOk="0">
                  <a:moveTo>
                    <a:pt x="21491" y="0"/>
                  </a:moveTo>
                  <a:lnTo>
                    <a:pt x="21491" y="477"/>
                  </a:lnTo>
                  <a:lnTo>
                    <a:pt x="6513" y="2727"/>
                  </a:lnTo>
                  <a:cubicBezTo>
                    <a:pt x="4453" y="3036"/>
                    <a:pt x="2631" y="4203"/>
                    <a:pt x="1488" y="5942"/>
                  </a:cubicBezTo>
                  <a:cubicBezTo>
                    <a:pt x="322" y="7739"/>
                    <a:pt x="0" y="9942"/>
                    <a:pt x="595" y="11990"/>
                  </a:cubicBezTo>
                  <a:lnTo>
                    <a:pt x="7501" y="35719"/>
                  </a:lnTo>
                  <a:lnTo>
                    <a:pt x="15478" y="33624"/>
                  </a:lnTo>
                  <a:lnTo>
                    <a:pt x="11263" y="12216"/>
                  </a:lnTo>
                  <a:lnTo>
                    <a:pt x="26754" y="11180"/>
                  </a:lnTo>
                  <a:lnTo>
                    <a:pt x="26754" y="1001"/>
                  </a:lnTo>
                  <a:lnTo>
                    <a:pt x="21491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4768450" y="2557875"/>
              <a:ext cx="337550" cy="262575"/>
            </a:xfrm>
            <a:custGeom>
              <a:avLst/>
              <a:gdLst/>
              <a:ahLst/>
              <a:cxnLst/>
              <a:rect l="l" t="t" r="r" b="b"/>
              <a:pathLst>
                <a:path w="13502" h="10503" extrusionOk="0">
                  <a:moveTo>
                    <a:pt x="3015" y="1"/>
                  </a:moveTo>
                  <a:cubicBezTo>
                    <a:pt x="3014" y="1"/>
                    <a:pt x="3013" y="1"/>
                    <a:pt x="3012" y="1"/>
                  </a:cubicBezTo>
                  <a:cubicBezTo>
                    <a:pt x="0" y="418"/>
                    <a:pt x="429" y="3966"/>
                    <a:pt x="429" y="3966"/>
                  </a:cubicBezTo>
                  <a:lnTo>
                    <a:pt x="7013" y="10502"/>
                  </a:lnTo>
                  <a:lnTo>
                    <a:pt x="13502" y="7895"/>
                  </a:lnTo>
                  <a:cubicBezTo>
                    <a:pt x="13502" y="7895"/>
                    <a:pt x="3380" y="1"/>
                    <a:pt x="3015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4930075" y="2390000"/>
              <a:ext cx="892100" cy="745650"/>
            </a:xfrm>
            <a:custGeom>
              <a:avLst/>
              <a:gdLst/>
              <a:ahLst/>
              <a:cxnLst/>
              <a:rect l="l" t="t" r="r" b="b"/>
              <a:pathLst>
                <a:path w="35684" h="29826" extrusionOk="0">
                  <a:moveTo>
                    <a:pt x="14528" y="1"/>
                  </a:moveTo>
                  <a:cubicBezTo>
                    <a:pt x="12984" y="1"/>
                    <a:pt x="11491" y="595"/>
                    <a:pt x="10371" y="1668"/>
                  </a:cubicBezTo>
                  <a:cubicBezTo>
                    <a:pt x="9073" y="2954"/>
                    <a:pt x="7954" y="4394"/>
                    <a:pt x="7037" y="5966"/>
                  </a:cubicBezTo>
                  <a:lnTo>
                    <a:pt x="2679" y="12026"/>
                  </a:lnTo>
                  <a:lnTo>
                    <a:pt x="0" y="16527"/>
                  </a:lnTo>
                  <a:lnTo>
                    <a:pt x="548" y="17217"/>
                  </a:lnTo>
                  <a:cubicBezTo>
                    <a:pt x="1419" y="18351"/>
                    <a:pt x="2743" y="18974"/>
                    <a:pt x="4106" y="18974"/>
                  </a:cubicBezTo>
                  <a:cubicBezTo>
                    <a:pt x="4719" y="18974"/>
                    <a:pt x="5339" y="18848"/>
                    <a:pt x="5930" y="18586"/>
                  </a:cubicBezTo>
                  <a:cubicBezTo>
                    <a:pt x="6811" y="18182"/>
                    <a:pt x="7454" y="17408"/>
                    <a:pt x="8061" y="16527"/>
                  </a:cubicBezTo>
                  <a:cubicBezTo>
                    <a:pt x="9156" y="14919"/>
                    <a:pt x="10311" y="13169"/>
                    <a:pt x="11049" y="11847"/>
                  </a:cubicBezTo>
                  <a:lnTo>
                    <a:pt x="15431" y="24349"/>
                  </a:lnTo>
                  <a:lnTo>
                    <a:pt x="13085" y="25837"/>
                  </a:lnTo>
                  <a:lnTo>
                    <a:pt x="22944" y="29826"/>
                  </a:lnTo>
                  <a:lnTo>
                    <a:pt x="33207" y="25432"/>
                  </a:lnTo>
                  <a:lnTo>
                    <a:pt x="30373" y="15336"/>
                  </a:lnTo>
                  <a:lnTo>
                    <a:pt x="30373" y="15336"/>
                  </a:lnTo>
                  <a:cubicBezTo>
                    <a:pt x="30373" y="15336"/>
                    <a:pt x="30855" y="15382"/>
                    <a:pt x="31518" y="15382"/>
                  </a:cubicBezTo>
                  <a:cubicBezTo>
                    <a:pt x="32880" y="15382"/>
                    <a:pt x="35006" y="15188"/>
                    <a:pt x="35278" y="14002"/>
                  </a:cubicBezTo>
                  <a:cubicBezTo>
                    <a:pt x="35683" y="12240"/>
                    <a:pt x="31552" y="6609"/>
                    <a:pt x="29468" y="3608"/>
                  </a:cubicBezTo>
                  <a:cubicBezTo>
                    <a:pt x="27778" y="1144"/>
                    <a:pt x="24884" y="298"/>
                    <a:pt x="23884" y="72"/>
                  </a:cubicBezTo>
                  <a:cubicBezTo>
                    <a:pt x="23682" y="25"/>
                    <a:pt x="23456" y="1"/>
                    <a:pt x="23241" y="1"/>
                  </a:cubicBezTo>
                  <a:lnTo>
                    <a:pt x="14573" y="1"/>
                  </a:lnTo>
                  <a:cubicBezTo>
                    <a:pt x="14558" y="1"/>
                    <a:pt x="14543" y="1"/>
                    <a:pt x="14528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640425" y="2591125"/>
              <a:ext cx="59725" cy="100050"/>
            </a:xfrm>
            <a:custGeom>
              <a:avLst/>
              <a:gdLst/>
              <a:ahLst/>
              <a:cxnLst/>
              <a:rect l="l" t="t" r="r" b="b"/>
              <a:pathLst>
                <a:path w="2389" h="4002" extrusionOk="0">
                  <a:moveTo>
                    <a:pt x="137" y="1"/>
                  </a:moveTo>
                  <a:cubicBezTo>
                    <a:pt x="71" y="1"/>
                    <a:pt x="0" y="68"/>
                    <a:pt x="42" y="135"/>
                  </a:cubicBezTo>
                  <a:cubicBezTo>
                    <a:pt x="792" y="1362"/>
                    <a:pt x="1471" y="2636"/>
                    <a:pt x="2090" y="3922"/>
                  </a:cubicBezTo>
                  <a:cubicBezTo>
                    <a:pt x="2116" y="3978"/>
                    <a:pt x="2158" y="4001"/>
                    <a:pt x="2201" y="4001"/>
                  </a:cubicBezTo>
                  <a:cubicBezTo>
                    <a:pt x="2293" y="4001"/>
                    <a:pt x="2389" y="3893"/>
                    <a:pt x="2340" y="3779"/>
                  </a:cubicBezTo>
                  <a:cubicBezTo>
                    <a:pt x="1721" y="2493"/>
                    <a:pt x="1007" y="1243"/>
                    <a:pt x="209" y="40"/>
                  </a:cubicBezTo>
                  <a:cubicBezTo>
                    <a:pt x="191" y="12"/>
                    <a:pt x="165" y="1"/>
                    <a:pt x="1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5691625" y="2572850"/>
              <a:ext cx="59725" cy="100025"/>
            </a:xfrm>
            <a:custGeom>
              <a:avLst/>
              <a:gdLst/>
              <a:ahLst/>
              <a:cxnLst/>
              <a:rect l="l" t="t" r="r" b="b"/>
              <a:pathLst>
                <a:path w="2389" h="4001" extrusionOk="0">
                  <a:moveTo>
                    <a:pt x="136" y="0"/>
                  </a:moveTo>
                  <a:cubicBezTo>
                    <a:pt x="70" y="0"/>
                    <a:pt x="0" y="73"/>
                    <a:pt x="42" y="140"/>
                  </a:cubicBezTo>
                  <a:cubicBezTo>
                    <a:pt x="792" y="1366"/>
                    <a:pt x="1471" y="2628"/>
                    <a:pt x="2090" y="3926"/>
                  </a:cubicBezTo>
                  <a:cubicBezTo>
                    <a:pt x="2116" y="3979"/>
                    <a:pt x="2158" y="4001"/>
                    <a:pt x="2200" y="4001"/>
                  </a:cubicBezTo>
                  <a:cubicBezTo>
                    <a:pt x="2293" y="4001"/>
                    <a:pt x="2389" y="3898"/>
                    <a:pt x="2340" y="3783"/>
                  </a:cubicBezTo>
                  <a:cubicBezTo>
                    <a:pt x="1721" y="2486"/>
                    <a:pt x="1006" y="1235"/>
                    <a:pt x="209" y="45"/>
                  </a:cubicBezTo>
                  <a:cubicBezTo>
                    <a:pt x="191" y="13"/>
                    <a:pt x="164" y="0"/>
                    <a:pt x="1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5592050" y="2599175"/>
              <a:ext cx="36175" cy="133475"/>
            </a:xfrm>
            <a:custGeom>
              <a:avLst/>
              <a:gdLst/>
              <a:ahLst/>
              <a:cxnLst/>
              <a:rect l="l" t="t" r="r" b="b"/>
              <a:pathLst>
                <a:path w="1447" h="5339" extrusionOk="0">
                  <a:moveTo>
                    <a:pt x="91" y="1"/>
                  </a:moveTo>
                  <a:cubicBezTo>
                    <a:pt x="85" y="1"/>
                    <a:pt x="78" y="2"/>
                    <a:pt x="72" y="4"/>
                  </a:cubicBezTo>
                  <a:cubicBezTo>
                    <a:pt x="25" y="16"/>
                    <a:pt x="1" y="63"/>
                    <a:pt x="13" y="111"/>
                  </a:cubicBezTo>
                  <a:lnTo>
                    <a:pt x="1" y="111"/>
                  </a:lnTo>
                  <a:cubicBezTo>
                    <a:pt x="441" y="1790"/>
                    <a:pt x="775" y="3492"/>
                    <a:pt x="1060" y="5195"/>
                  </a:cubicBezTo>
                  <a:cubicBezTo>
                    <a:pt x="1075" y="5295"/>
                    <a:pt x="1143" y="5338"/>
                    <a:pt x="1216" y="5338"/>
                  </a:cubicBezTo>
                  <a:cubicBezTo>
                    <a:pt x="1325" y="5338"/>
                    <a:pt x="1446" y="5242"/>
                    <a:pt x="1418" y="5100"/>
                  </a:cubicBezTo>
                  <a:cubicBezTo>
                    <a:pt x="1132" y="3397"/>
                    <a:pt x="715" y="1706"/>
                    <a:pt x="167" y="63"/>
                  </a:cubicBezTo>
                  <a:cubicBezTo>
                    <a:pt x="158" y="24"/>
                    <a:pt x="123" y="1"/>
                    <a:pt x="9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5475550" y="2610925"/>
              <a:ext cx="31100" cy="133625"/>
            </a:xfrm>
            <a:custGeom>
              <a:avLst/>
              <a:gdLst/>
              <a:ahLst/>
              <a:cxnLst/>
              <a:rect l="l" t="t" r="r" b="b"/>
              <a:pathLst>
                <a:path w="1244" h="5345" extrusionOk="0">
                  <a:moveTo>
                    <a:pt x="110" y="1"/>
                  </a:moveTo>
                  <a:cubicBezTo>
                    <a:pt x="53" y="1"/>
                    <a:pt x="1" y="46"/>
                    <a:pt x="29" y="117"/>
                  </a:cubicBezTo>
                  <a:cubicBezTo>
                    <a:pt x="517" y="1760"/>
                    <a:pt x="803" y="3451"/>
                    <a:pt x="875" y="5165"/>
                  </a:cubicBezTo>
                  <a:cubicBezTo>
                    <a:pt x="875" y="5285"/>
                    <a:pt x="967" y="5344"/>
                    <a:pt x="1059" y="5344"/>
                  </a:cubicBezTo>
                  <a:cubicBezTo>
                    <a:pt x="1151" y="5344"/>
                    <a:pt x="1244" y="5285"/>
                    <a:pt x="1244" y="5165"/>
                  </a:cubicBezTo>
                  <a:cubicBezTo>
                    <a:pt x="1160" y="3415"/>
                    <a:pt x="815" y="1701"/>
                    <a:pt x="208" y="70"/>
                  </a:cubicBezTo>
                  <a:cubicBezTo>
                    <a:pt x="189" y="22"/>
                    <a:pt x="148" y="1"/>
                    <a:pt x="1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5534025" y="2592750"/>
              <a:ext cx="37500" cy="125875"/>
            </a:xfrm>
            <a:custGeom>
              <a:avLst/>
              <a:gdLst/>
              <a:ahLst/>
              <a:cxnLst/>
              <a:rect l="l" t="t" r="r" b="b"/>
              <a:pathLst>
                <a:path w="1500" h="5035" extrusionOk="0">
                  <a:moveTo>
                    <a:pt x="168" y="0"/>
                  </a:moveTo>
                  <a:cubicBezTo>
                    <a:pt x="84" y="0"/>
                    <a:pt x="6" y="54"/>
                    <a:pt x="12" y="166"/>
                  </a:cubicBezTo>
                  <a:cubicBezTo>
                    <a:pt x="0" y="1856"/>
                    <a:pt x="441" y="3523"/>
                    <a:pt x="1298" y="4988"/>
                  </a:cubicBezTo>
                  <a:cubicBezTo>
                    <a:pt x="1318" y="5020"/>
                    <a:pt x="1350" y="5035"/>
                    <a:pt x="1381" y="5035"/>
                  </a:cubicBezTo>
                  <a:cubicBezTo>
                    <a:pt x="1441" y="5035"/>
                    <a:pt x="1500" y="4982"/>
                    <a:pt x="1476" y="4904"/>
                  </a:cubicBezTo>
                  <a:lnTo>
                    <a:pt x="1476" y="4904"/>
                  </a:lnTo>
                  <a:lnTo>
                    <a:pt x="1476" y="4928"/>
                  </a:lnTo>
                  <a:cubicBezTo>
                    <a:pt x="941" y="3380"/>
                    <a:pt x="560" y="1785"/>
                    <a:pt x="357" y="166"/>
                  </a:cubicBezTo>
                  <a:cubicBezTo>
                    <a:pt x="345" y="57"/>
                    <a:pt x="254" y="0"/>
                    <a:pt x="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5423875" y="2615000"/>
              <a:ext cx="26825" cy="125425"/>
            </a:xfrm>
            <a:custGeom>
              <a:avLst/>
              <a:gdLst/>
              <a:ahLst/>
              <a:cxnLst/>
              <a:rect l="l" t="t" r="r" b="b"/>
              <a:pathLst>
                <a:path w="1073" h="5017" extrusionOk="0">
                  <a:moveTo>
                    <a:pt x="113" y="1"/>
                  </a:moveTo>
                  <a:cubicBezTo>
                    <a:pt x="61" y="1"/>
                    <a:pt x="1" y="32"/>
                    <a:pt x="1" y="85"/>
                  </a:cubicBezTo>
                  <a:lnTo>
                    <a:pt x="13" y="85"/>
                  </a:lnTo>
                  <a:cubicBezTo>
                    <a:pt x="72" y="1716"/>
                    <a:pt x="310" y="3324"/>
                    <a:pt x="715" y="4895"/>
                  </a:cubicBezTo>
                  <a:cubicBezTo>
                    <a:pt x="739" y="4980"/>
                    <a:pt x="803" y="5016"/>
                    <a:pt x="868" y="5016"/>
                  </a:cubicBezTo>
                  <a:cubicBezTo>
                    <a:pt x="969" y="5016"/>
                    <a:pt x="1073" y="4930"/>
                    <a:pt x="1037" y="4800"/>
                  </a:cubicBezTo>
                  <a:cubicBezTo>
                    <a:pt x="739" y="3217"/>
                    <a:pt x="453" y="1657"/>
                    <a:pt x="191" y="61"/>
                  </a:cubicBezTo>
                  <a:cubicBezTo>
                    <a:pt x="191" y="20"/>
                    <a:pt x="155" y="1"/>
                    <a:pt x="11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5361975" y="2622375"/>
              <a:ext cx="34575" cy="137375"/>
            </a:xfrm>
            <a:custGeom>
              <a:avLst/>
              <a:gdLst/>
              <a:ahLst/>
              <a:cxnLst/>
              <a:rect l="l" t="t" r="r" b="b"/>
              <a:pathLst>
                <a:path w="1383" h="5495" extrusionOk="0">
                  <a:moveTo>
                    <a:pt x="74" y="0"/>
                  </a:moveTo>
                  <a:cubicBezTo>
                    <a:pt x="66" y="0"/>
                    <a:pt x="57" y="2"/>
                    <a:pt x="48" y="5"/>
                  </a:cubicBezTo>
                  <a:cubicBezTo>
                    <a:pt x="12" y="16"/>
                    <a:pt x="0" y="52"/>
                    <a:pt x="0" y="76"/>
                  </a:cubicBezTo>
                  <a:cubicBezTo>
                    <a:pt x="441" y="1838"/>
                    <a:pt x="762" y="3612"/>
                    <a:pt x="1072" y="5386"/>
                  </a:cubicBezTo>
                  <a:cubicBezTo>
                    <a:pt x="1088" y="5461"/>
                    <a:pt x="1154" y="5495"/>
                    <a:pt x="1220" y="5495"/>
                  </a:cubicBezTo>
                  <a:cubicBezTo>
                    <a:pt x="1301" y="5495"/>
                    <a:pt x="1383" y="5443"/>
                    <a:pt x="1369" y="5350"/>
                  </a:cubicBezTo>
                  <a:cubicBezTo>
                    <a:pt x="1131" y="3541"/>
                    <a:pt x="715" y="1767"/>
                    <a:pt x="131" y="40"/>
                  </a:cubicBezTo>
                  <a:cubicBezTo>
                    <a:pt x="122" y="13"/>
                    <a:pt x="100" y="0"/>
                    <a:pt x="7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5304825" y="2632300"/>
              <a:ext cx="20625" cy="127400"/>
            </a:xfrm>
            <a:custGeom>
              <a:avLst/>
              <a:gdLst/>
              <a:ahLst/>
              <a:cxnLst/>
              <a:rect l="l" t="t" r="r" b="b"/>
              <a:pathLst>
                <a:path w="825" h="5096" extrusionOk="0">
                  <a:moveTo>
                    <a:pt x="119" y="0"/>
                  </a:moveTo>
                  <a:cubicBezTo>
                    <a:pt x="60" y="0"/>
                    <a:pt x="12" y="48"/>
                    <a:pt x="12" y="108"/>
                  </a:cubicBezTo>
                  <a:lnTo>
                    <a:pt x="12" y="96"/>
                  </a:lnTo>
                  <a:lnTo>
                    <a:pt x="12" y="96"/>
                  </a:lnTo>
                  <a:cubicBezTo>
                    <a:pt x="0" y="1739"/>
                    <a:pt x="179" y="3394"/>
                    <a:pt x="548" y="5001"/>
                  </a:cubicBezTo>
                  <a:cubicBezTo>
                    <a:pt x="567" y="5067"/>
                    <a:pt x="616" y="5096"/>
                    <a:pt x="667" y="5096"/>
                  </a:cubicBezTo>
                  <a:cubicBezTo>
                    <a:pt x="743" y="5096"/>
                    <a:pt x="824" y="5030"/>
                    <a:pt x="810" y="4930"/>
                  </a:cubicBezTo>
                  <a:cubicBezTo>
                    <a:pt x="536" y="3334"/>
                    <a:pt x="334" y="1715"/>
                    <a:pt x="226" y="108"/>
                  </a:cubicBezTo>
                  <a:cubicBezTo>
                    <a:pt x="226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5120800" y="2631875"/>
              <a:ext cx="96775" cy="115475"/>
            </a:xfrm>
            <a:custGeom>
              <a:avLst/>
              <a:gdLst/>
              <a:ahLst/>
              <a:cxnLst/>
              <a:rect l="l" t="t" r="r" b="b"/>
              <a:pathLst>
                <a:path w="3871" h="4619" extrusionOk="0">
                  <a:moveTo>
                    <a:pt x="3655" y="0"/>
                  </a:moveTo>
                  <a:cubicBezTo>
                    <a:pt x="3622" y="0"/>
                    <a:pt x="3589" y="13"/>
                    <a:pt x="3563" y="41"/>
                  </a:cubicBezTo>
                  <a:cubicBezTo>
                    <a:pt x="2337" y="1446"/>
                    <a:pt x="991" y="2934"/>
                    <a:pt x="27" y="4530"/>
                  </a:cubicBezTo>
                  <a:cubicBezTo>
                    <a:pt x="0" y="4574"/>
                    <a:pt x="40" y="4619"/>
                    <a:pt x="81" y="4619"/>
                  </a:cubicBezTo>
                  <a:cubicBezTo>
                    <a:pt x="96" y="4619"/>
                    <a:pt x="110" y="4613"/>
                    <a:pt x="122" y="4601"/>
                  </a:cubicBezTo>
                  <a:lnTo>
                    <a:pt x="110" y="4601"/>
                  </a:lnTo>
                  <a:cubicBezTo>
                    <a:pt x="1468" y="3315"/>
                    <a:pt x="2682" y="1708"/>
                    <a:pt x="3789" y="220"/>
                  </a:cubicBezTo>
                  <a:cubicBezTo>
                    <a:pt x="3871" y="120"/>
                    <a:pt x="3760" y="0"/>
                    <a:pt x="36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5079500" y="2608175"/>
              <a:ext cx="84625" cy="103475"/>
            </a:xfrm>
            <a:custGeom>
              <a:avLst/>
              <a:gdLst/>
              <a:ahLst/>
              <a:cxnLst/>
              <a:rect l="l" t="t" r="r" b="b"/>
              <a:pathLst>
                <a:path w="3385" h="4139" extrusionOk="0">
                  <a:moveTo>
                    <a:pt x="3178" y="1"/>
                  </a:moveTo>
                  <a:cubicBezTo>
                    <a:pt x="3133" y="1"/>
                    <a:pt x="3089" y="22"/>
                    <a:pt x="3060" y="72"/>
                  </a:cubicBezTo>
                  <a:cubicBezTo>
                    <a:pt x="2108" y="1454"/>
                    <a:pt x="1060" y="2704"/>
                    <a:pt x="36" y="4002"/>
                  </a:cubicBezTo>
                  <a:cubicBezTo>
                    <a:pt x="0" y="4037"/>
                    <a:pt x="0" y="4085"/>
                    <a:pt x="36" y="4121"/>
                  </a:cubicBezTo>
                  <a:cubicBezTo>
                    <a:pt x="54" y="4133"/>
                    <a:pt x="75" y="4138"/>
                    <a:pt x="95" y="4138"/>
                  </a:cubicBezTo>
                  <a:cubicBezTo>
                    <a:pt x="116" y="4138"/>
                    <a:pt x="137" y="4133"/>
                    <a:pt x="155" y="4121"/>
                  </a:cubicBezTo>
                  <a:lnTo>
                    <a:pt x="167" y="4121"/>
                  </a:lnTo>
                  <a:cubicBezTo>
                    <a:pt x="1417" y="3001"/>
                    <a:pt x="2477" y="1692"/>
                    <a:pt x="3310" y="227"/>
                  </a:cubicBezTo>
                  <a:cubicBezTo>
                    <a:pt x="3385" y="111"/>
                    <a:pt x="3280" y="1"/>
                    <a:pt x="317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5037875" y="2593600"/>
              <a:ext cx="73675" cy="83700"/>
            </a:xfrm>
            <a:custGeom>
              <a:avLst/>
              <a:gdLst/>
              <a:ahLst/>
              <a:cxnLst/>
              <a:rect l="l" t="t" r="r" b="b"/>
              <a:pathLst>
                <a:path w="2947" h="3348" extrusionOk="0">
                  <a:moveTo>
                    <a:pt x="2837" y="1"/>
                  </a:moveTo>
                  <a:cubicBezTo>
                    <a:pt x="2819" y="1"/>
                    <a:pt x="2801" y="8"/>
                    <a:pt x="2784" y="24"/>
                  </a:cubicBezTo>
                  <a:cubicBezTo>
                    <a:pt x="1879" y="1036"/>
                    <a:pt x="939" y="2037"/>
                    <a:pt x="82" y="3096"/>
                  </a:cubicBezTo>
                  <a:cubicBezTo>
                    <a:pt x="0" y="3205"/>
                    <a:pt x="90" y="3347"/>
                    <a:pt x="196" y="3347"/>
                  </a:cubicBezTo>
                  <a:cubicBezTo>
                    <a:pt x="229" y="3347"/>
                    <a:pt x="264" y="3333"/>
                    <a:pt x="296" y="3299"/>
                  </a:cubicBezTo>
                  <a:cubicBezTo>
                    <a:pt x="1201" y="2287"/>
                    <a:pt x="2034" y="1191"/>
                    <a:pt x="2892" y="132"/>
                  </a:cubicBezTo>
                  <a:cubicBezTo>
                    <a:pt x="2946" y="77"/>
                    <a:pt x="2896" y="1"/>
                    <a:pt x="283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5247075" y="2637425"/>
              <a:ext cx="31750" cy="128800"/>
            </a:xfrm>
            <a:custGeom>
              <a:avLst/>
              <a:gdLst/>
              <a:ahLst/>
              <a:cxnLst/>
              <a:rect l="l" t="t" r="r" b="b"/>
              <a:pathLst>
                <a:path w="1270" h="5152" extrusionOk="0">
                  <a:moveTo>
                    <a:pt x="119" y="1"/>
                  </a:moveTo>
                  <a:cubicBezTo>
                    <a:pt x="103" y="1"/>
                    <a:pt x="87" y="4"/>
                    <a:pt x="72" y="10"/>
                  </a:cubicBezTo>
                  <a:cubicBezTo>
                    <a:pt x="24" y="22"/>
                    <a:pt x="0" y="81"/>
                    <a:pt x="12" y="129"/>
                  </a:cubicBezTo>
                  <a:cubicBezTo>
                    <a:pt x="405" y="1760"/>
                    <a:pt x="631" y="3415"/>
                    <a:pt x="977" y="5058"/>
                  </a:cubicBezTo>
                  <a:cubicBezTo>
                    <a:pt x="993" y="5121"/>
                    <a:pt x="1053" y="5152"/>
                    <a:pt x="1114" y="5152"/>
                  </a:cubicBezTo>
                  <a:cubicBezTo>
                    <a:pt x="1191" y="5152"/>
                    <a:pt x="1269" y="5103"/>
                    <a:pt x="1262" y="5010"/>
                  </a:cubicBezTo>
                  <a:cubicBezTo>
                    <a:pt x="1024" y="3343"/>
                    <a:pt x="679" y="1689"/>
                    <a:pt x="227" y="69"/>
                  </a:cubicBezTo>
                  <a:cubicBezTo>
                    <a:pt x="209" y="25"/>
                    <a:pt x="165" y="1"/>
                    <a:pt x="11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5385175" y="2728150"/>
              <a:ext cx="190825" cy="408700"/>
            </a:xfrm>
            <a:custGeom>
              <a:avLst/>
              <a:gdLst/>
              <a:ahLst/>
              <a:cxnLst/>
              <a:rect l="l" t="t" r="r" b="b"/>
              <a:pathLst>
                <a:path w="7633" h="16348" extrusionOk="0">
                  <a:moveTo>
                    <a:pt x="7633" y="0"/>
                  </a:moveTo>
                  <a:lnTo>
                    <a:pt x="7633" y="0"/>
                  </a:lnTo>
                  <a:cubicBezTo>
                    <a:pt x="6918" y="12"/>
                    <a:pt x="6240" y="357"/>
                    <a:pt x="5799" y="929"/>
                  </a:cubicBezTo>
                  <a:cubicBezTo>
                    <a:pt x="5359" y="1489"/>
                    <a:pt x="5037" y="2131"/>
                    <a:pt x="4835" y="2810"/>
                  </a:cubicBezTo>
                  <a:cubicBezTo>
                    <a:pt x="4109" y="4965"/>
                    <a:pt x="3763" y="7227"/>
                    <a:pt x="3811" y="9501"/>
                  </a:cubicBezTo>
                  <a:cubicBezTo>
                    <a:pt x="3811" y="10192"/>
                    <a:pt x="3835" y="10990"/>
                    <a:pt x="3311" y="11442"/>
                  </a:cubicBezTo>
                  <a:cubicBezTo>
                    <a:pt x="2858" y="11835"/>
                    <a:pt x="2192" y="11799"/>
                    <a:pt x="1644" y="12026"/>
                  </a:cubicBezTo>
                  <a:cubicBezTo>
                    <a:pt x="751" y="12371"/>
                    <a:pt x="1" y="13550"/>
                    <a:pt x="251" y="14466"/>
                  </a:cubicBezTo>
                  <a:lnTo>
                    <a:pt x="5228" y="16347"/>
                  </a:lnTo>
                  <a:lnTo>
                    <a:pt x="7633" y="0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5335775" y="2990075"/>
              <a:ext cx="101225" cy="11225"/>
            </a:xfrm>
            <a:custGeom>
              <a:avLst/>
              <a:gdLst/>
              <a:ahLst/>
              <a:cxnLst/>
              <a:rect l="l" t="t" r="r" b="b"/>
              <a:pathLst>
                <a:path w="4049" h="449" extrusionOk="0">
                  <a:moveTo>
                    <a:pt x="4049" y="1"/>
                  </a:moveTo>
                  <a:lnTo>
                    <a:pt x="4049" y="1"/>
                  </a:lnTo>
                  <a:cubicBezTo>
                    <a:pt x="3382" y="120"/>
                    <a:pt x="2703" y="215"/>
                    <a:pt x="2036" y="275"/>
                  </a:cubicBezTo>
                  <a:cubicBezTo>
                    <a:pt x="1891" y="282"/>
                    <a:pt x="1748" y="286"/>
                    <a:pt x="1611" y="286"/>
                  </a:cubicBezTo>
                  <a:cubicBezTo>
                    <a:pt x="807" y="286"/>
                    <a:pt x="174" y="172"/>
                    <a:pt x="31" y="172"/>
                  </a:cubicBezTo>
                  <a:cubicBezTo>
                    <a:pt x="11" y="172"/>
                    <a:pt x="0" y="174"/>
                    <a:pt x="0" y="179"/>
                  </a:cubicBezTo>
                  <a:cubicBezTo>
                    <a:pt x="179" y="263"/>
                    <a:pt x="381" y="322"/>
                    <a:pt x="584" y="346"/>
                  </a:cubicBezTo>
                  <a:cubicBezTo>
                    <a:pt x="963" y="412"/>
                    <a:pt x="1349" y="448"/>
                    <a:pt x="1738" y="448"/>
                  </a:cubicBezTo>
                  <a:cubicBezTo>
                    <a:pt x="1837" y="448"/>
                    <a:pt x="1937" y="446"/>
                    <a:pt x="2036" y="441"/>
                  </a:cubicBezTo>
                  <a:cubicBezTo>
                    <a:pt x="2525" y="417"/>
                    <a:pt x="3013" y="346"/>
                    <a:pt x="3489" y="215"/>
                  </a:cubicBezTo>
                  <a:cubicBezTo>
                    <a:pt x="3679" y="179"/>
                    <a:pt x="3870" y="108"/>
                    <a:pt x="4049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4892575" y="3329100"/>
              <a:ext cx="147050" cy="826625"/>
            </a:xfrm>
            <a:custGeom>
              <a:avLst/>
              <a:gdLst/>
              <a:ahLst/>
              <a:cxnLst/>
              <a:rect l="l" t="t" r="r" b="b"/>
              <a:pathLst>
                <a:path w="5882" h="33065" extrusionOk="0">
                  <a:moveTo>
                    <a:pt x="3941" y="1"/>
                  </a:moveTo>
                  <a:lnTo>
                    <a:pt x="0" y="33065"/>
                  </a:lnTo>
                  <a:lnTo>
                    <a:pt x="1703" y="33065"/>
                  </a:lnTo>
                  <a:lnTo>
                    <a:pt x="5882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383700" y="3329100"/>
              <a:ext cx="136950" cy="826625"/>
            </a:xfrm>
            <a:custGeom>
              <a:avLst/>
              <a:gdLst/>
              <a:ahLst/>
              <a:cxnLst/>
              <a:rect l="l" t="t" r="r" b="b"/>
              <a:pathLst>
                <a:path w="5478" h="33065" extrusionOk="0">
                  <a:moveTo>
                    <a:pt x="0" y="1"/>
                  </a:moveTo>
                  <a:lnTo>
                    <a:pt x="3620" y="33065"/>
                  </a:lnTo>
                  <a:lnTo>
                    <a:pt x="5477" y="3306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870950" y="3329100"/>
              <a:ext cx="127125" cy="826625"/>
            </a:xfrm>
            <a:custGeom>
              <a:avLst/>
              <a:gdLst/>
              <a:ahLst/>
              <a:cxnLst/>
              <a:rect l="l" t="t" r="r" b="b"/>
              <a:pathLst>
                <a:path w="5085" h="33065" extrusionOk="0">
                  <a:moveTo>
                    <a:pt x="1" y="1"/>
                  </a:moveTo>
                  <a:lnTo>
                    <a:pt x="3013" y="33065"/>
                  </a:lnTo>
                  <a:lnTo>
                    <a:pt x="5085" y="33065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432500" y="2618600"/>
              <a:ext cx="608750" cy="710525"/>
            </a:xfrm>
            <a:custGeom>
              <a:avLst/>
              <a:gdLst/>
              <a:ahLst/>
              <a:cxnLst/>
              <a:rect l="l" t="t" r="r" b="b"/>
              <a:pathLst>
                <a:path w="24350" h="28421" extrusionOk="0">
                  <a:moveTo>
                    <a:pt x="7466" y="1"/>
                  </a:moveTo>
                  <a:lnTo>
                    <a:pt x="1" y="28421"/>
                  </a:lnTo>
                  <a:lnTo>
                    <a:pt x="18932" y="28421"/>
                  </a:lnTo>
                  <a:cubicBezTo>
                    <a:pt x="19908" y="28409"/>
                    <a:pt x="20730" y="27695"/>
                    <a:pt x="20861" y="26742"/>
                  </a:cubicBezTo>
                  <a:lnTo>
                    <a:pt x="24325" y="2596"/>
                  </a:lnTo>
                  <a:cubicBezTo>
                    <a:pt x="24337" y="2489"/>
                    <a:pt x="24349" y="2382"/>
                    <a:pt x="24349" y="2275"/>
                  </a:cubicBezTo>
                  <a:cubicBezTo>
                    <a:pt x="24349" y="1025"/>
                    <a:pt x="23325" y="1"/>
                    <a:pt x="22075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4942275" y="2618300"/>
              <a:ext cx="676900" cy="710825"/>
            </a:xfrm>
            <a:custGeom>
              <a:avLst/>
              <a:gdLst/>
              <a:ahLst/>
              <a:cxnLst/>
              <a:rect l="l" t="t" r="r" b="b"/>
              <a:pathLst>
                <a:path w="27076" h="28433" extrusionOk="0">
                  <a:moveTo>
                    <a:pt x="27075" y="1"/>
                  </a:moveTo>
                  <a:cubicBezTo>
                    <a:pt x="25813" y="1"/>
                    <a:pt x="24730" y="918"/>
                    <a:pt x="24527" y="2168"/>
                  </a:cubicBezTo>
                  <a:lnTo>
                    <a:pt x="20920" y="24230"/>
                  </a:lnTo>
                  <a:cubicBezTo>
                    <a:pt x="20696" y="25571"/>
                    <a:pt x="19530" y="26564"/>
                    <a:pt x="18170" y="26564"/>
                  </a:cubicBezTo>
                  <a:cubicBezTo>
                    <a:pt x="18154" y="26564"/>
                    <a:pt x="18138" y="26564"/>
                    <a:pt x="18122" y="26564"/>
                  </a:cubicBezTo>
                  <a:lnTo>
                    <a:pt x="0" y="26242"/>
                  </a:lnTo>
                  <a:lnTo>
                    <a:pt x="0" y="26242"/>
                  </a:lnTo>
                  <a:cubicBezTo>
                    <a:pt x="0" y="26242"/>
                    <a:pt x="36" y="28064"/>
                    <a:pt x="0" y="28433"/>
                  </a:cubicBezTo>
                  <a:lnTo>
                    <a:pt x="18955" y="28409"/>
                  </a:lnTo>
                  <a:cubicBezTo>
                    <a:pt x="21039" y="28409"/>
                    <a:pt x="22813" y="26897"/>
                    <a:pt x="23134" y="24837"/>
                  </a:cubicBezTo>
                  <a:lnTo>
                    <a:pt x="27075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451550" y="2620700"/>
              <a:ext cx="167625" cy="701875"/>
            </a:xfrm>
            <a:custGeom>
              <a:avLst/>
              <a:gdLst/>
              <a:ahLst/>
              <a:cxnLst/>
              <a:rect l="l" t="t" r="r" b="b"/>
              <a:pathLst>
                <a:path w="6705" h="28075" extrusionOk="0">
                  <a:moveTo>
                    <a:pt x="6704" y="0"/>
                  </a:moveTo>
                  <a:lnTo>
                    <a:pt x="6704" y="0"/>
                  </a:lnTo>
                  <a:cubicBezTo>
                    <a:pt x="6692" y="48"/>
                    <a:pt x="6680" y="131"/>
                    <a:pt x="6657" y="214"/>
                  </a:cubicBezTo>
                  <a:cubicBezTo>
                    <a:pt x="6621" y="429"/>
                    <a:pt x="6573" y="703"/>
                    <a:pt x="6514" y="1072"/>
                  </a:cubicBezTo>
                  <a:cubicBezTo>
                    <a:pt x="6383" y="1822"/>
                    <a:pt x="6204" y="2881"/>
                    <a:pt x="5978" y="4203"/>
                  </a:cubicBezTo>
                  <a:cubicBezTo>
                    <a:pt x="5549" y="6858"/>
                    <a:pt x="4954" y="10513"/>
                    <a:pt x="4311" y="14538"/>
                  </a:cubicBezTo>
                  <a:cubicBezTo>
                    <a:pt x="4001" y="16562"/>
                    <a:pt x="3692" y="18490"/>
                    <a:pt x="3418" y="20241"/>
                  </a:cubicBezTo>
                  <a:cubicBezTo>
                    <a:pt x="3275" y="21122"/>
                    <a:pt x="3144" y="21943"/>
                    <a:pt x="3025" y="22729"/>
                  </a:cubicBezTo>
                  <a:cubicBezTo>
                    <a:pt x="2930" y="23455"/>
                    <a:pt x="2799" y="24170"/>
                    <a:pt x="2608" y="24872"/>
                  </a:cubicBezTo>
                  <a:cubicBezTo>
                    <a:pt x="2370" y="25908"/>
                    <a:pt x="1811" y="26837"/>
                    <a:pt x="1001" y="27515"/>
                  </a:cubicBezTo>
                  <a:cubicBezTo>
                    <a:pt x="703" y="27754"/>
                    <a:pt x="358" y="27944"/>
                    <a:pt x="1" y="28075"/>
                  </a:cubicBezTo>
                  <a:cubicBezTo>
                    <a:pt x="96" y="28063"/>
                    <a:pt x="191" y="28039"/>
                    <a:pt x="287" y="27992"/>
                  </a:cubicBezTo>
                  <a:cubicBezTo>
                    <a:pt x="561" y="27884"/>
                    <a:pt x="811" y="27742"/>
                    <a:pt x="1037" y="27575"/>
                  </a:cubicBezTo>
                  <a:cubicBezTo>
                    <a:pt x="1406" y="27289"/>
                    <a:pt x="1727" y="26956"/>
                    <a:pt x="1977" y="26563"/>
                  </a:cubicBezTo>
                  <a:cubicBezTo>
                    <a:pt x="2311" y="26051"/>
                    <a:pt x="2561" y="25491"/>
                    <a:pt x="2728" y="24908"/>
                  </a:cubicBezTo>
                  <a:cubicBezTo>
                    <a:pt x="2918" y="24194"/>
                    <a:pt x="3061" y="23479"/>
                    <a:pt x="3168" y="22753"/>
                  </a:cubicBezTo>
                  <a:cubicBezTo>
                    <a:pt x="3287" y="21967"/>
                    <a:pt x="3430" y="21146"/>
                    <a:pt x="3573" y="20264"/>
                  </a:cubicBezTo>
                  <a:cubicBezTo>
                    <a:pt x="3835" y="18514"/>
                    <a:pt x="4156" y="16585"/>
                    <a:pt x="4478" y="14573"/>
                  </a:cubicBezTo>
                  <a:cubicBezTo>
                    <a:pt x="5097" y="10537"/>
                    <a:pt x="5668" y="6882"/>
                    <a:pt x="6085" y="4215"/>
                  </a:cubicBezTo>
                  <a:cubicBezTo>
                    <a:pt x="6276" y="2905"/>
                    <a:pt x="6442" y="1834"/>
                    <a:pt x="6561" y="1072"/>
                  </a:cubicBezTo>
                  <a:cubicBezTo>
                    <a:pt x="6609" y="714"/>
                    <a:pt x="6645" y="429"/>
                    <a:pt x="6680" y="226"/>
                  </a:cubicBezTo>
                  <a:lnTo>
                    <a:pt x="6704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598900" y="2558175"/>
              <a:ext cx="40500" cy="64625"/>
            </a:xfrm>
            <a:custGeom>
              <a:avLst/>
              <a:gdLst/>
              <a:ahLst/>
              <a:cxnLst/>
              <a:rect l="l" t="t" r="r" b="b"/>
              <a:pathLst>
                <a:path w="1620" h="2585" extrusionOk="0">
                  <a:moveTo>
                    <a:pt x="1" y="1"/>
                  </a:moveTo>
                  <a:lnTo>
                    <a:pt x="1" y="1"/>
                  </a:lnTo>
                  <a:cubicBezTo>
                    <a:pt x="191" y="477"/>
                    <a:pt x="441" y="918"/>
                    <a:pt x="739" y="1334"/>
                  </a:cubicBezTo>
                  <a:cubicBezTo>
                    <a:pt x="989" y="1787"/>
                    <a:pt x="1286" y="2203"/>
                    <a:pt x="1620" y="2584"/>
                  </a:cubicBezTo>
                  <a:cubicBezTo>
                    <a:pt x="1417" y="2108"/>
                    <a:pt x="1179" y="1668"/>
                    <a:pt x="882" y="1251"/>
                  </a:cubicBezTo>
                  <a:cubicBezTo>
                    <a:pt x="632" y="799"/>
                    <a:pt x="334" y="382"/>
                    <a:pt x="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4950000" y="2670400"/>
              <a:ext cx="60150" cy="85750"/>
            </a:xfrm>
            <a:custGeom>
              <a:avLst/>
              <a:gdLst/>
              <a:ahLst/>
              <a:cxnLst/>
              <a:rect l="l" t="t" r="r" b="b"/>
              <a:pathLst>
                <a:path w="2406" h="3430" extrusionOk="0">
                  <a:moveTo>
                    <a:pt x="2406" y="0"/>
                  </a:moveTo>
                  <a:cubicBezTo>
                    <a:pt x="1942" y="512"/>
                    <a:pt x="1513" y="1072"/>
                    <a:pt x="1132" y="1667"/>
                  </a:cubicBezTo>
                  <a:cubicBezTo>
                    <a:pt x="715" y="2215"/>
                    <a:pt x="334" y="2810"/>
                    <a:pt x="1" y="3429"/>
                  </a:cubicBezTo>
                  <a:cubicBezTo>
                    <a:pt x="465" y="2906"/>
                    <a:pt x="894" y="2346"/>
                    <a:pt x="1275" y="1763"/>
                  </a:cubicBezTo>
                  <a:cubicBezTo>
                    <a:pt x="1692" y="1203"/>
                    <a:pt x="2073" y="608"/>
                    <a:pt x="2406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109850" y="2610275"/>
              <a:ext cx="145875" cy="223275"/>
            </a:xfrm>
            <a:custGeom>
              <a:avLst/>
              <a:gdLst/>
              <a:ahLst/>
              <a:cxnLst/>
              <a:rect l="l" t="t" r="r" b="b"/>
              <a:pathLst>
                <a:path w="5835" h="8931" extrusionOk="0">
                  <a:moveTo>
                    <a:pt x="5835" y="0"/>
                  </a:moveTo>
                  <a:lnTo>
                    <a:pt x="5835" y="0"/>
                  </a:lnTo>
                  <a:cubicBezTo>
                    <a:pt x="5739" y="96"/>
                    <a:pt x="5656" y="215"/>
                    <a:pt x="5585" y="334"/>
                  </a:cubicBezTo>
                  <a:cubicBezTo>
                    <a:pt x="5430" y="560"/>
                    <a:pt x="5227" y="893"/>
                    <a:pt x="4966" y="1298"/>
                  </a:cubicBezTo>
                  <a:lnTo>
                    <a:pt x="2941" y="4477"/>
                  </a:lnTo>
                  <a:cubicBezTo>
                    <a:pt x="2144" y="5715"/>
                    <a:pt x="1406" y="6823"/>
                    <a:pt x="858" y="7620"/>
                  </a:cubicBezTo>
                  <a:lnTo>
                    <a:pt x="215" y="8573"/>
                  </a:lnTo>
                  <a:cubicBezTo>
                    <a:pt x="132" y="8680"/>
                    <a:pt x="60" y="8799"/>
                    <a:pt x="1" y="8930"/>
                  </a:cubicBezTo>
                  <a:cubicBezTo>
                    <a:pt x="108" y="8835"/>
                    <a:pt x="191" y="8728"/>
                    <a:pt x="274" y="8609"/>
                  </a:cubicBezTo>
                  <a:cubicBezTo>
                    <a:pt x="441" y="8394"/>
                    <a:pt x="667" y="8085"/>
                    <a:pt x="953" y="7692"/>
                  </a:cubicBezTo>
                  <a:cubicBezTo>
                    <a:pt x="1513" y="6906"/>
                    <a:pt x="2275" y="5811"/>
                    <a:pt x="3072" y="4572"/>
                  </a:cubicBezTo>
                  <a:cubicBezTo>
                    <a:pt x="3870" y="3322"/>
                    <a:pt x="4573" y="2191"/>
                    <a:pt x="5061" y="1358"/>
                  </a:cubicBezTo>
                  <a:cubicBezTo>
                    <a:pt x="5287" y="965"/>
                    <a:pt x="5477" y="631"/>
                    <a:pt x="5632" y="369"/>
                  </a:cubicBezTo>
                  <a:cubicBezTo>
                    <a:pt x="5716" y="250"/>
                    <a:pt x="5775" y="131"/>
                    <a:pt x="5835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3495375" y="1590600"/>
              <a:ext cx="148550" cy="137625"/>
            </a:xfrm>
            <a:custGeom>
              <a:avLst/>
              <a:gdLst/>
              <a:ahLst/>
              <a:cxnLst/>
              <a:rect l="l" t="t" r="r" b="b"/>
              <a:pathLst>
                <a:path w="5942" h="5505" extrusionOk="0">
                  <a:moveTo>
                    <a:pt x="2889" y="1"/>
                  </a:moveTo>
                  <a:cubicBezTo>
                    <a:pt x="2380" y="1"/>
                    <a:pt x="1869" y="129"/>
                    <a:pt x="1405" y="390"/>
                  </a:cubicBezTo>
                  <a:cubicBezTo>
                    <a:pt x="417" y="1032"/>
                    <a:pt x="0" y="2521"/>
                    <a:pt x="667" y="3485"/>
                  </a:cubicBezTo>
                  <a:lnTo>
                    <a:pt x="3262" y="5331"/>
                  </a:lnTo>
                  <a:cubicBezTo>
                    <a:pt x="3465" y="5452"/>
                    <a:pt x="3670" y="5504"/>
                    <a:pt x="3870" y="5504"/>
                  </a:cubicBezTo>
                  <a:cubicBezTo>
                    <a:pt x="4831" y="5504"/>
                    <a:pt x="5688" y="4290"/>
                    <a:pt x="5787" y="3640"/>
                  </a:cubicBezTo>
                  <a:cubicBezTo>
                    <a:pt x="5941" y="2580"/>
                    <a:pt x="5679" y="1342"/>
                    <a:pt x="4727" y="628"/>
                  </a:cubicBezTo>
                  <a:cubicBezTo>
                    <a:pt x="4191" y="213"/>
                    <a:pt x="3543" y="1"/>
                    <a:pt x="2889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276000" y="1661400"/>
              <a:ext cx="342625" cy="298225"/>
            </a:xfrm>
            <a:custGeom>
              <a:avLst/>
              <a:gdLst/>
              <a:ahLst/>
              <a:cxnLst/>
              <a:rect l="l" t="t" r="r" b="b"/>
              <a:pathLst>
                <a:path w="13705" h="11929" extrusionOk="0">
                  <a:moveTo>
                    <a:pt x="7321" y="1"/>
                  </a:moveTo>
                  <a:cubicBezTo>
                    <a:pt x="4201" y="1"/>
                    <a:pt x="0" y="2790"/>
                    <a:pt x="2358" y="7344"/>
                  </a:cubicBezTo>
                  <a:lnTo>
                    <a:pt x="11156" y="11928"/>
                  </a:lnTo>
                  <a:cubicBezTo>
                    <a:pt x="12121" y="11762"/>
                    <a:pt x="12764" y="10809"/>
                    <a:pt x="13085" y="9892"/>
                  </a:cubicBezTo>
                  <a:cubicBezTo>
                    <a:pt x="13704" y="7987"/>
                    <a:pt x="13704" y="5940"/>
                    <a:pt x="13085" y="4046"/>
                  </a:cubicBezTo>
                  <a:cubicBezTo>
                    <a:pt x="12526" y="2153"/>
                    <a:pt x="11228" y="784"/>
                    <a:pt x="8311" y="105"/>
                  </a:cubicBezTo>
                  <a:cubicBezTo>
                    <a:pt x="8001" y="35"/>
                    <a:pt x="7668" y="1"/>
                    <a:pt x="732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334325" y="1707700"/>
              <a:ext cx="225950" cy="445150"/>
            </a:xfrm>
            <a:custGeom>
              <a:avLst/>
              <a:gdLst/>
              <a:ahLst/>
              <a:cxnLst/>
              <a:rect l="l" t="t" r="r" b="b"/>
              <a:pathLst>
                <a:path w="9038" h="17806" extrusionOk="0">
                  <a:moveTo>
                    <a:pt x="2582" y="1"/>
                  </a:moveTo>
                  <a:cubicBezTo>
                    <a:pt x="981" y="1"/>
                    <a:pt x="24" y="2041"/>
                    <a:pt x="1" y="3671"/>
                  </a:cubicBezTo>
                  <a:cubicBezTo>
                    <a:pt x="1" y="5528"/>
                    <a:pt x="37" y="7790"/>
                    <a:pt x="322" y="9160"/>
                  </a:cubicBezTo>
                  <a:cubicBezTo>
                    <a:pt x="894" y="11864"/>
                    <a:pt x="2960" y="12160"/>
                    <a:pt x="3046" y="12160"/>
                  </a:cubicBezTo>
                  <a:cubicBezTo>
                    <a:pt x="3048" y="12160"/>
                    <a:pt x="3049" y="12160"/>
                    <a:pt x="3049" y="12160"/>
                  </a:cubicBezTo>
                  <a:cubicBezTo>
                    <a:pt x="3049" y="12160"/>
                    <a:pt x="3049" y="12160"/>
                    <a:pt x="3049" y="12160"/>
                  </a:cubicBezTo>
                  <a:cubicBezTo>
                    <a:pt x="3049" y="12160"/>
                    <a:pt x="3097" y="13092"/>
                    <a:pt x="3263" y="15553"/>
                  </a:cubicBezTo>
                  <a:cubicBezTo>
                    <a:pt x="3356" y="16989"/>
                    <a:pt x="3448" y="17805"/>
                    <a:pt x="5008" y="17805"/>
                  </a:cubicBezTo>
                  <a:cubicBezTo>
                    <a:pt x="5053" y="17805"/>
                    <a:pt x="5098" y="17805"/>
                    <a:pt x="5144" y="17804"/>
                  </a:cubicBezTo>
                  <a:cubicBezTo>
                    <a:pt x="6811" y="17756"/>
                    <a:pt x="9038" y="16756"/>
                    <a:pt x="8978" y="15208"/>
                  </a:cubicBezTo>
                  <a:lnTo>
                    <a:pt x="8883" y="1992"/>
                  </a:lnTo>
                  <a:cubicBezTo>
                    <a:pt x="8871" y="1480"/>
                    <a:pt x="8466" y="1075"/>
                    <a:pt x="7954" y="1051"/>
                  </a:cubicBezTo>
                  <a:lnTo>
                    <a:pt x="2692" y="4"/>
                  </a:lnTo>
                  <a:cubicBezTo>
                    <a:pt x="2655" y="2"/>
                    <a:pt x="2619" y="1"/>
                    <a:pt x="2582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353075" y="1833100"/>
              <a:ext cx="17900" cy="17275"/>
            </a:xfrm>
            <a:custGeom>
              <a:avLst/>
              <a:gdLst/>
              <a:ahLst/>
              <a:cxnLst/>
              <a:rect l="l" t="t" r="r" b="b"/>
              <a:pathLst>
                <a:path w="716" h="691" extrusionOk="0">
                  <a:moveTo>
                    <a:pt x="358" y="0"/>
                  </a:moveTo>
                  <a:cubicBezTo>
                    <a:pt x="168" y="0"/>
                    <a:pt x="13" y="143"/>
                    <a:pt x="1" y="334"/>
                  </a:cubicBezTo>
                  <a:cubicBezTo>
                    <a:pt x="1" y="334"/>
                    <a:pt x="1" y="334"/>
                    <a:pt x="1" y="346"/>
                  </a:cubicBezTo>
                  <a:cubicBezTo>
                    <a:pt x="13" y="536"/>
                    <a:pt x="168" y="691"/>
                    <a:pt x="358" y="691"/>
                  </a:cubicBezTo>
                  <a:cubicBezTo>
                    <a:pt x="549" y="691"/>
                    <a:pt x="703" y="548"/>
                    <a:pt x="715" y="357"/>
                  </a:cubicBezTo>
                  <a:cubicBezTo>
                    <a:pt x="715" y="357"/>
                    <a:pt x="715" y="346"/>
                    <a:pt x="715" y="346"/>
                  </a:cubicBezTo>
                  <a:cubicBezTo>
                    <a:pt x="703" y="155"/>
                    <a:pt x="549" y="0"/>
                    <a:pt x="35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3348025" y="1817875"/>
              <a:ext cx="36625" cy="10575"/>
            </a:xfrm>
            <a:custGeom>
              <a:avLst/>
              <a:gdLst/>
              <a:ahLst/>
              <a:cxnLst/>
              <a:rect l="l" t="t" r="r" b="b"/>
              <a:pathLst>
                <a:path w="1465" h="423" extrusionOk="0">
                  <a:moveTo>
                    <a:pt x="742" y="1"/>
                  </a:moveTo>
                  <a:cubicBezTo>
                    <a:pt x="725" y="1"/>
                    <a:pt x="708" y="1"/>
                    <a:pt x="691" y="2"/>
                  </a:cubicBezTo>
                  <a:cubicBezTo>
                    <a:pt x="489" y="14"/>
                    <a:pt x="298" y="85"/>
                    <a:pt x="143" y="216"/>
                  </a:cubicBezTo>
                  <a:cubicBezTo>
                    <a:pt x="36" y="312"/>
                    <a:pt x="1" y="395"/>
                    <a:pt x="24" y="419"/>
                  </a:cubicBezTo>
                  <a:cubicBezTo>
                    <a:pt x="27" y="422"/>
                    <a:pt x="32" y="423"/>
                    <a:pt x="37" y="423"/>
                  </a:cubicBezTo>
                  <a:cubicBezTo>
                    <a:pt x="103" y="423"/>
                    <a:pt x="353" y="250"/>
                    <a:pt x="703" y="228"/>
                  </a:cubicBezTo>
                  <a:cubicBezTo>
                    <a:pt x="726" y="227"/>
                    <a:pt x="749" y="226"/>
                    <a:pt x="772" y="226"/>
                  </a:cubicBezTo>
                  <a:cubicBezTo>
                    <a:pt x="1077" y="226"/>
                    <a:pt x="1308" y="347"/>
                    <a:pt x="1389" y="347"/>
                  </a:cubicBezTo>
                  <a:cubicBezTo>
                    <a:pt x="1403" y="347"/>
                    <a:pt x="1412" y="344"/>
                    <a:pt x="1417" y="335"/>
                  </a:cubicBezTo>
                  <a:cubicBezTo>
                    <a:pt x="1465" y="288"/>
                    <a:pt x="1394" y="240"/>
                    <a:pt x="1263" y="157"/>
                  </a:cubicBezTo>
                  <a:cubicBezTo>
                    <a:pt x="1110" y="59"/>
                    <a:pt x="927" y="1"/>
                    <a:pt x="742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3443275" y="1828625"/>
              <a:ext cx="17575" cy="17300"/>
            </a:xfrm>
            <a:custGeom>
              <a:avLst/>
              <a:gdLst/>
              <a:ahLst/>
              <a:cxnLst/>
              <a:rect l="l" t="t" r="r" b="b"/>
              <a:pathLst>
                <a:path w="703" h="692" extrusionOk="0">
                  <a:moveTo>
                    <a:pt x="346" y="1"/>
                  </a:moveTo>
                  <a:cubicBezTo>
                    <a:pt x="167" y="1"/>
                    <a:pt x="1" y="144"/>
                    <a:pt x="1" y="334"/>
                  </a:cubicBezTo>
                  <a:cubicBezTo>
                    <a:pt x="1" y="334"/>
                    <a:pt x="1" y="334"/>
                    <a:pt x="1" y="346"/>
                  </a:cubicBezTo>
                  <a:cubicBezTo>
                    <a:pt x="1" y="536"/>
                    <a:pt x="167" y="691"/>
                    <a:pt x="358" y="691"/>
                  </a:cubicBezTo>
                  <a:cubicBezTo>
                    <a:pt x="548" y="691"/>
                    <a:pt x="703" y="548"/>
                    <a:pt x="703" y="358"/>
                  </a:cubicBezTo>
                  <a:cubicBezTo>
                    <a:pt x="703" y="346"/>
                    <a:pt x="703" y="346"/>
                    <a:pt x="703" y="346"/>
                  </a:cubicBezTo>
                  <a:cubicBezTo>
                    <a:pt x="703" y="155"/>
                    <a:pt x="536" y="1"/>
                    <a:pt x="346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3442075" y="1815200"/>
              <a:ext cx="36650" cy="10350"/>
            </a:xfrm>
            <a:custGeom>
              <a:avLst/>
              <a:gdLst/>
              <a:ahLst/>
              <a:cxnLst/>
              <a:rect l="l" t="t" r="r" b="b"/>
              <a:pathLst>
                <a:path w="1466" h="414" extrusionOk="0">
                  <a:moveTo>
                    <a:pt x="761" y="0"/>
                  </a:moveTo>
                  <a:cubicBezTo>
                    <a:pt x="742" y="0"/>
                    <a:pt x="722" y="1"/>
                    <a:pt x="703" y="2"/>
                  </a:cubicBezTo>
                  <a:cubicBezTo>
                    <a:pt x="501" y="14"/>
                    <a:pt x="310" y="85"/>
                    <a:pt x="156" y="204"/>
                  </a:cubicBezTo>
                  <a:cubicBezTo>
                    <a:pt x="37" y="300"/>
                    <a:pt x="1" y="383"/>
                    <a:pt x="25" y="407"/>
                  </a:cubicBezTo>
                  <a:cubicBezTo>
                    <a:pt x="29" y="411"/>
                    <a:pt x="36" y="414"/>
                    <a:pt x="45" y="414"/>
                  </a:cubicBezTo>
                  <a:cubicBezTo>
                    <a:pt x="126" y="414"/>
                    <a:pt x="372" y="238"/>
                    <a:pt x="715" y="216"/>
                  </a:cubicBezTo>
                  <a:cubicBezTo>
                    <a:pt x="728" y="216"/>
                    <a:pt x="741" y="216"/>
                    <a:pt x="753" y="216"/>
                  </a:cubicBezTo>
                  <a:cubicBezTo>
                    <a:pt x="1071" y="216"/>
                    <a:pt x="1313" y="336"/>
                    <a:pt x="1399" y="336"/>
                  </a:cubicBezTo>
                  <a:cubicBezTo>
                    <a:pt x="1414" y="336"/>
                    <a:pt x="1425" y="332"/>
                    <a:pt x="1430" y="323"/>
                  </a:cubicBezTo>
                  <a:cubicBezTo>
                    <a:pt x="1465" y="276"/>
                    <a:pt x="1394" y="228"/>
                    <a:pt x="1275" y="145"/>
                  </a:cubicBezTo>
                  <a:cubicBezTo>
                    <a:pt x="1114" y="48"/>
                    <a:pt x="934" y="0"/>
                    <a:pt x="76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386125" y="1818200"/>
              <a:ext cx="25325" cy="80800"/>
            </a:xfrm>
            <a:custGeom>
              <a:avLst/>
              <a:gdLst/>
              <a:ahLst/>
              <a:cxnLst/>
              <a:rect l="l" t="t" r="r" b="b"/>
              <a:pathLst>
                <a:path w="1013" h="3232" extrusionOk="0">
                  <a:moveTo>
                    <a:pt x="1013" y="1"/>
                  </a:moveTo>
                  <a:cubicBezTo>
                    <a:pt x="727" y="620"/>
                    <a:pt x="489" y="1263"/>
                    <a:pt x="310" y="1930"/>
                  </a:cubicBezTo>
                  <a:lnTo>
                    <a:pt x="60" y="2692"/>
                  </a:lnTo>
                  <a:cubicBezTo>
                    <a:pt x="12" y="2811"/>
                    <a:pt x="1" y="2942"/>
                    <a:pt x="36" y="3073"/>
                  </a:cubicBezTo>
                  <a:cubicBezTo>
                    <a:pt x="72" y="3144"/>
                    <a:pt x="131" y="3192"/>
                    <a:pt x="203" y="3204"/>
                  </a:cubicBezTo>
                  <a:cubicBezTo>
                    <a:pt x="262" y="3216"/>
                    <a:pt x="310" y="3228"/>
                    <a:pt x="370" y="3228"/>
                  </a:cubicBezTo>
                  <a:cubicBezTo>
                    <a:pt x="423" y="3230"/>
                    <a:pt x="477" y="3232"/>
                    <a:pt x="530" y="3232"/>
                  </a:cubicBezTo>
                  <a:cubicBezTo>
                    <a:pt x="691" y="3232"/>
                    <a:pt x="852" y="3219"/>
                    <a:pt x="1013" y="3192"/>
                  </a:cubicBezTo>
                  <a:cubicBezTo>
                    <a:pt x="837" y="3150"/>
                    <a:pt x="652" y="3118"/>
                    <a:pt x="458" y="3118"/>
                  </a:cubicBezTo>
                  <a:cubicBezTo>
                    <a:pt x="429" y="3118"/>
                    <a:pt x="399" y="3119"/>
                    <a:pt x="370" y="3120"/>
                  </a:cubicBezTo>
                  <a:cubicBezTo>
                    <a:pt x="274" y="3120"/>
                    <a:pt x="179" y="3097"/>
                    <a:pt x="167" y="3025"/>
                  </a:cubicBezTo>
                  <a:cubicBezTo>
                    <a:pt x="143" y="2930"/>
                    <a:pt x="167" y="2823"/>
                    <a:pt x="215" y="2739"/>
                  </a:cubicBezTo>
                  <a:lnTo>
                    <a:pt x="465" y="1977"/>
                  </a:lnTo>
                  <a:cubicBezTo>
                    <a:pt x="703" y="1334"/>
                    <a:pt x="882" y="668"/>
                    <a:pt x="1013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3410525" y="1982225"/>
              <a:ext cx="91700" cy="46000"/>
            </a:xfrm>
            <a:custGeom>
              <a:avLst/>
              <a:gdLst/>
              <a:ahLst/>
              <a:cxnLst/>
              <a:rect l="l" t="t" r="r" b="b"/>
              <a:pathLst>
                <a:path w="3668" h="1840" extrusionOk="0">
                  <a:moveTo>
                    <a:pt x="3668" y="0"/>
                  </a:moveTo>
                  <a:lnTo>
                    <a:pt x="3668" y="0"/>
                  </a:lnTo>
                  <a:cubicBezTo>
                    <a:pt x="2584" y="727"/>
                    <a:pt x="1311" y="1131"/>
                    <a:pt x="1" y="1179"/>
                  </a:cubicBezTo>
                  <a:lnTo>
                    <a:pt x="72" y="1834"/>
                  </a:lnTo>
                  <a:cubicBezTo>
                    <a:pt x="155" y="1837"/>
                    <a:pt x="235" y="1839"/>
                    <a:pt x="314" y="1839"/>
                  </a:cubicBezTo>
                  <a:cubicBezTo>
                    <a:pt x="2905" y="1839"/>
                    <a:pt x="3668" y="0"/>
                    <a:pt x="3668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3415900" y="1913725"/>
              <a:ext cx="30375" cy="21175"/>
            </a:xfrm>
            <a:custGeom>
              <a:avLst/>
              <a:gdLst/>
              <a:ahLst/>
              <a:cxnLst/>
              <a:rect l="l" t="t" r="r" b="b"/>
              <a:pathLst>
                <a:path w="1215" h="847" extrusionOk="0">
                  <a:moveTo>
                    <a:pt x="607" y="1"/>
                  </a:moveTo>
                  <a:cubicBezTo>
                    <a:pt x="381" y="1"/>
                    <a:pt x="160" y="107"/>
                    <a:pt x="36" y="288"/>
                  </a:cubicBezTo>
                  <a:lnTo>
                    <a:pt x="24" y="299"/>
                  </a:lnTo>
                  <a:cubicBezTo>
                    <a:pt x="0" y="347"/>
                    <a:pt x="0" y="407"/>
                    <a:pt x="24" y="442"/>
                  </a:cubicBezTo>
                  <a:cubicBezTo>
                    <a:pt x="60" y="490"/>
                    <a:pt x="95" y="526"/>
                    <a:pt x="143" y="550"/>
                  </a:cubicBezTo>
                  <a:cubicBezTo>
                    <a:pt x="286" y="680"/>
                    <a:pt x="464" y="764"/>
                    <a:pt x="643" y="823"/>
                  </a:cubicBezTo>
                  <a:cubicBezTo>
                    <a:pt x="689" y="839"/>
                    <a:pt x="736" y="846"/>
                    <a:pt x="783" y="846"/>
                  </a:cubicBezTo>
                  <a:cubicBezTo>
                    <a:pt x="920" y="846"/>
                    <a:pt x="1055" y="784"/>
                    <a:pt x="1143" y="669"/>
                  </a:cubicBezTo>
                  <a:cubicBezTo>
                    <a:pt x="1215" y="526"/>
                    <a:pt x="1191" y="335"/>
                    <a:pt x="1084" y="216"/>
                  </a:cubicBezTo>
                  <a:cubicBezTo>
                    <a:pt x="976" y="85"/>
                    <a:pt x="810" y="14"/>
                    <a:pt x="643" y="2"/>
                  </a:cubicBezTo>
                  <a:cubicBezTo>
                    <a:pt x="631" y="1"/>
                    <a:pt x="619" y="1"/>
                    <a:pt x="60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410825" y="1903350"/>
              <a:ext cx="31275" cy="28675"/>
            </a:xfrm>
            <a:custGeom>
              <a:avLst/>
              <a:gdLst/>
              <a:ahLst/>
              <a:cxnLst/>
              <a:rect l="l" t="t" r="r" b="b"/>
              <a:pathLst>
                <a:path w="1251" h="1147" extrusionOk="0">
                  <a:moveTo>
                    <a:pt x="1168" y="0"/>
                  </a:moveTo>
                  <a:cubicBezTo>
                    <a:pt x="1108" y="0"/>
                    <a:pt x="1120" y="417"/>
                    <a:pt x="787" y="726"/>
                  </a:cubicBezTo>
                  <a:cubicBezTo>
                    <a:pt x="441" y="1048"/>
                    <a:pt x="1" y="1012"/>
                    <a:pt x="1" y="1072"/>
                  </a:cubicBezTo>
                  <a:cubicBezTo>
                    <a:pt x="1" y="1121"/>
                    <a:pt x="75" y="1146"/>
                    <a:pt x="203" y="1146"/>
                  </a:cubicBezTo>
                  <a:cubicBezTo>
                    <a:pt x="229" y="1146"/>
                    <a:pt x="257" y="1145"/>
                    <a:pt x="286" y="1143"/>
                  </a:cubicBezTo>
                  <a:cubicBezTo>
                    <a:pt x="525" y="1131"/>
                    <a:pt x="751" y="1036"/>
                    <a:pt x="929" y="881"/>
                  </a:cubicBezTo>
                  <a:cubicBezTo>
                    <a:pt x="1108" y="726"/>
                    <a:pt x="1215" y="500"/>
                    <a:pt x="1227" y="274"/>
                  </a:cubicBezTo>
                  <a:cubicBezTo>
                    <a:pt x="1251" y="95"/>
                    <a:pt x="1191" y="0"/>
                    <a:pt x="116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437025" y="1800600"/>
              <a:ext cx="44975" cy="11825"/>
            </a:xfrm>
            <a:custGeom>
              <a:avLst/>
              <a:gdLst/>
              <a:ahLst/>
              <a:cxnLst/>
              <a:rect l="l" t="t" r="r" b="b"/>
              <a:pathLst>
                <a:path w="1799" h="473" extrusionOk="0">
                  <a:moveTo>
                    <a:pt x="854" y="0"/>
                  </a:moveTo>
                  <a:cubicBezTo>
                    <a:pt x="647" y="0"/>
                    <a:pt x="450" y="38"/>
                    <a:pt x="262" y="122"/>
                  </a:cubicBezTo>
                  <a:cubicBezTo>
                    <a:pt x="72" y="193"/>
                    <a:pt x="0" y="288"/>
                    <a:pt x="24" y="324"/>
                  </a:cubicBezTo>
                  <a:cubicBezTo>
                    <a:pt x="42" y="377"/>
                    <a:pt x="149" y="386"/>
                    <a:pt x="307" y="386"/>
                  </a:cubicBezTo>
                  <a:cubicBezTo>
                    <a:pt x="386" y="386"/>
                    <a:pt x="477" y="384"/>
                    <a:pt x="577" y="384"/>
                  </a:cubicBezTo>
                  <a:cubicBezTo>
                    <a:pt x="676" y="384"/>
                    <a:pt x="783" y="386"/>
                    <a:pt x="893" y="395"/>
                  </a:cubicBezTo>
                  <a:cubicBezTo>
                    <a:pt x="1203" y="420"/>
                    <a:pt x="1474" y="472"/>
                    <a:pt x="1633" y="472"/>
                  </a:cubicBezTo>
                  <a:cubicBezTo>
                    <a:pt x="1706" y="472"/>
                    <a:pt x="1756" y="461"/>
                    <a:pt x="1775" y="431"/>
                  </a:cubicBezTo>
                  <a:cubicBezTo>
                    <a:pt x="1798" y="383"/>
                    <a:pt x="1727" y="288"/>
                    <a:pt x="1584" y="205"/>
                  </a:cubicBezTo>
                  <a:cubicBezTo>
                    <a:pt x="1382" y="86"/>
                    <a:pt x="1167" y="14"/>
                    <a:pt x="941" y="2"/>
                  </a:cubicBezTo>
                  <a:cubicBezTo>
                    <a:pt x="912" y="1"/>
                    <a:pt x="883" y="0"/>
                    <a:pt x="85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349800" y="1789575"/>
              <a:ext cx="33375" cy="11600"/>
            </a:xfrm>
            <a:custGeom>
              <a:avLst/>
              <a:gdLst/>
              <a:ahLst/>
              <a:cxnLst/>
              <a:rect l="l" t="t" r="r" b="b"/>
              <a:pathLst>
                <a:path w="1335" h="464" extrusionOk="0">
                  <a:moveTo>
                    <a:pt x="702" y="1"/>
                  </a:moveTo>
                  <a:cubicBezTo>
                    <a:pt x="679" y="1"/>
                    <a:pt x="655" y="1"/>
                    <a:pt x="632" y="3"/>
                  </a:cubicBezTo>
                  <a:cubicBezTo>
                    <a:pt x="453" y="15"/>
                    <a:pt x="275" y="86"/>
                    <a:pt x="132" y="205"/>
                  </a:cubicBezTo>
                  <a:cubicBezTo>
                    <a:pt x="25" y="301"/>
                    <a:pt x="1" y="408"/>
                    <a:pt x="25" y="432"/>
                  </a:cubicBezTo>
                  <a:cubicBezTo>
                    <a:pt x="44" y="455"/>
                    <a:pt x="78" y="463"/>
                    <a:pt x="122" y="463"/>
                  </a:cubicBezTo>
                  <a:cubicBezTo>
                    <a:pt x="240" y="463"/>
                    <a:pt x="435" y="404"/>
                    <a:pt x="668" y="396"/>
                  </a:cubicBezTo>
                  <a:cubicBezTo>
                    <a:pt x="989" y="372"/>
                    <a:pt x="1263" y="420"/>
                    <a:pt x="1311" y="324"/>
                  </a:cubicBezTo>
                  <a:cubicBezTo>
                    <a:pt x="1334" y="289"/>
                    <a:pt x="1287" y="193"/>
                    <a:pt x="1168" y="122"/>
                  </a:cubicBezTo>
                  <a:cubicBezTo>
                    <a:pt x="1032" y="38"/>
                    <a:pt x="869" y="1"/>
                    <a:pt x="702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3351000" y="1692750"/>
              <a:ext cx="222975" cy="199100"/>
            </a:xfrm>
            <a:custGeom>
              <a:avLst/>
              <a:gdLst/>
              <a:ahLst/>
              <a:cxnLst/>
              <a:rect l="l" t="t" r="r" b="b"/>
              <a:pathLst>
                <a:path w="8919" h="7964" extrusionOk="0">
                  <a:moveTo>
                    <a:pt x="2471" y="0"/>
                  </a:moveTo>
                  <a:cubicBezTo>
                    <a:pt x="2206" y="0"/>
                    <a:pt x="1941" y="18"/>
                    <a:pt x="1679" y="54"/>
                  </a:cubicBezTo>
                  <a:cubicBezTo>
                    <a:pt x="1144" y="125"/>
                    <a:pt x="655" y="387"/>
                    <a:pt x="310" y="792"/>
                  </a:cubicBezTo>
                  <a:lnTo>
                    <a:pt x="143" y="768"/>
                  </a:lnTo>
                  <a:lnTo>
                    <a:pt x="143" y="768"/>
                  </a:lnTo>
                  <a:cubicBezTo>
                    <a:pt x="1" y="1769"/>
                    <a:pt x="441" y="2769"/>
                    <a:pt x="1263" y="3340"/>
                  </a:cubicBezTo>
                  <a:cubicBezTo>
                    <a:pt x="1751" y="3638"/>
                    <a:pt x="2287" y="3840"/>
                    <a:pt x="2846" y="3959"/>
                  </a:cubicBezTo>
                  <a:lnTo>
                    <a:pt x="3906" y="4257"/>
                  </a:lnTo>
                  <a:cubicBezTo>
                    <a:pt x="4680" y="4507"/>
                    <a:pt x="5477" y="4638"/>
                    <a:pt x="6287" y="4674"/>
                  </a:cubicBezTo>
                  <a:cubicBezTo>
                    <a:pt x="6251" y="5579"/>
                    <a:pt x="6144" y="6186"/>
                    <a:pt x="6632" y="6948"/>
                  </a:cubicBezTo>
                  <a:cubicBezTo>
                    <a:pt x="7002" y="7527"/>
                    <a:pt x="7505" y="7963"/>
                    <a:pt x="8141" y="7963"/>
                  </a:cubicBezTo>
                  <a:cubicBezTo>
                    <a:pt x="8264" y="7963"/>
                    <a:pt x="8392" y="7947"/>
                    <a:pt x="8525" y="7912"/>
                  </a:cubicBezTo>
                  <a:cubicBezTo>
                    <a:pt x="8811" y="6126"/>
                    <a:pt x="8918" y="4305"/>
                    <a:pt x="8847" y="2495"/>
                  </a:cubicBezTo>
                  <a:cubicBezTo>
                    <a:pt x="8883" y="2019"/>
                    <a:pt x="8787" y="1554"/>
                    <a:pt x="8573" y="1137"/>
                  </a:cubicBezTo>
                  <a:cubicBezTo>
                    <a:pt x="8156" y="495"/>
                    <a:pt x="7287" y="364"/>
                    <a:pt x="6513" y="304"/>
                  </a:cubicBezTo>
                  <a:lnTo>
                    <a:pt x="3263" y="54"/>
                  </a:lnTo>
                  <a:cubicBezTo>
                    <a:pt x="3001" y="18"/>
                    <a:pt x="2736" y="0"/>
                    <a:pt x="247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3368575" y="1688425"/>
              <a:ext cx="247075" cy="121475"/>
            </a:xfrm>
            <a:custGeom>
              <a:avLst/>
              <a:gdLst/>
              <a:ahLst/>
              <a:cxnLst/>
              <a:rect l="l" t="t" r="r" b="b"/>
              <a:pathLst>
                <a:path w="9883" h="4859" extrusionOk="0">
                  <a:moveTo>
                    <a:pt x="24" y="1"/>
                  </a:moveTo>
                  <a:cubicBezTo>
                    <a:pt x="0" y="156"/>
                    <a:pt x="12" y="322"/>
                    <a:pt x="48" y="477"/>
                  </a:cubicBezTo>
                  <a:cubicBezTo>
                    <a:pt x="83" y="656"/>
                    <a:pt x="143" y="834"/>
                    <a:pt x="226" y="1001"/>
                  </a:cubicBezTo>
                  <a:cubicBezTo>
                    <a:pt x="345" y="1215"/>
                    <a:pt x="500" y="1418"/>
                    <a:pt x="667" y="1584"/>
                  </a:cubicBezTo>
                  <a:cubicBezTo>
                    <a:pt x="1131" y="2037"/>
                    <a:pt x="1715" y="2346"/>
                    <a:pt x="2346" y="2477"/>
                  </a:cubicBezTo>
                  <a:cubicBezTo>
                    <a:pt x="2984" y="2597"/>
                    <a:pt x="3639" y="2650"/>
                    <a:pt x="4290" y="2650"/>
                  </a:cubicBezTo>
                  <a:cubicBezTo>
                    <a:pt x="4416" y="2650"/>
                    <a:pt x="4542" y="2648"/>
                    <a:pt x="4667" y="2644"/>
                  </a:cubicBezTo>
                  <a:cubicBezTo>
                    <a:pt x="4783" y="2639"/>
                    <a:pt x="4899" y="2636"/>
                    <a:pt x="5015" y="2636"/>
                  </a:cubicBezTo>
                  <a:cubicBezTo>
                    <a:pt x="5673" y="2636"/>
                    <a:pt x="6326" y="2722"/>
                    <a:pt x="6953" y="2894"/>
                  </a:cubicBezTo>
                  <a:cubicBezTo>
                    <a:pt x="7275" y="2989"/>
                    <a:pt x="7584" y="3120"/>
                    <a:pt x="7858" y="3311"/>
                  </a:cubicBezTo>
                  <a:cubicBezTo>
                    <a:pt x="8108" y="3466"/>
                    <a:pt x="8323" y="3668"/>
                    <a:pt x="8501" y="3894"/>
                  </a:cubicBezTo>
                  <a:cubicBezTo>
                    <a:pt x="8644" y="4097"/>
                    <a:pt x="8799" y="4275"/>
                    <a:pt x="8965" y="4466"/>
                  </a:cubicBezTo>
                  <a:cubicBezTo>
                    <a:pt x="9096" y="4597"/>
                    <a:pt x="9251" y="4704"/>
                    <a:pt x="9418" y="4787"/>
                  </a:cubicBezTo>
                  <a:cubicBezTo>
                    <a:pt x="9525" y="4835"/>
                    <a:pt x="9644" y="4859"/>
                    <a:pt x="9763" y="4859"/>
                  </a:cubicBezTo>
                  <a:lnTo>
                    <a:pt x="9882" y="4859"/>
                  </a:lnTo>
                  <a:cubicBezTo>
                    <a:pt x="9727" y="4859"/>
                    <a:pt x="9573" y="4811"/>
                    <a:pt x="9430" y="4739"/>
                  </a:cubicBezTo>
                  <a:cubicBezTo>
                    <a:pt x="9263" y="4656"/>
                    <a:pt x="9120" y="4549"/>
                    <a:pt x="9001" y="4418"/>
                  </a:cubicBezTo>
                  <a:cubicBezTo>
                    <a:pt x="8858" y="4263"/>
                    <a:pt x="8715" y="4061"/>
                    <a:pt x="8549" y="3847"/>
                  </a:cubicBezTo>
                  <a:cubicBezTo>
                    <a:pt x="8370" y="3608"/>
                    <a:pt x="8156" y="3394"/>
                    <a:pt x="7906" y="3227"/>
                  </a:cubicBezTo>
                  <a:cubicBezTo>
                    <a:pt x="7620" y="3037"/>
                    <a:pt x="7310" y="2894"/>
                    <a:pt x="6989" y="2799"/>
                  </a:cubicBezTo>
                  <a:cubicBezTo>
                    <a:pt x="6311" y="2608"/>
                    <a:pt x="5623" y="2521"/>
                    <a:pt x="4926" y="2521"/>
                  </a:cubicBezTo>
                  <a:cubicBezTo>
                    <a:pt x="4840" y="2521"/>
                    <a:pt x="4754" y="2522"/>
                    <a:pt x="4667" y="2525"/>
                  </a:cubicBezTo>
                  <a:cubicBezTo>
                    <a:pt x="4504" y="2533"/>
                    <a:pt x="4340" y="2536"/>
                    <a:pt x="4176" y="2536"/>
                  </a:cubicBezTo>
                  <a:cubicBezTo>
                    <a:pt x="3574" y="2536"/>
                    <a:pt x="2968" y="2485"/>
                    <a:pt x="2369" y="2382"/>
                  </a:cubicBezTo>
                  <a:cubicBezTo>
                    <a:pt x="1750" y="2263"/>
                    <a:pt x="1179" y="1965"/>
                    <a:pt x="726" y="1525"/>
                  </a:cubicBezTo>
                  <a:cubicBezTo>
                    <a:pt x="560" y="1370"/>
                    <a:pt x="405" y="1180"/>
                    <a:pt x="286" y="965"/>
                  </a:cubicBezTo>
                  <a:cubicBezTo>
                    <a:pt x="202" y="810"/>
                    <a:pt x="131" y="644"/>
                    <a:pt x="83" y="465"/>
                  </a:cubicBezTo>
                  <a:cubicBezTo>
                    <a:pt x="60" y="310"/>
                    <a:pt x="36" y="156"/>
                    <a:pt x="24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3378375" y="1683975"/>
              <a:ext cx="227150" cy="83650"/>
            </a:xfrm>
            <a:custGeom>
              <a:avLst/>
              <a:gdLst/>
              <a:ahLst/>
              <a:cxnLst/>
              <a:rect l="l" t="t" r="r" b="b"/>
              <a:pathLst>
                <a:path w="9086" h="3346" extrusionOk="0">
                  <a:moveTo>
                    <a:pt x="1" y="0"/>
                  </a:moveTo>
                  <a:cubicBezTo>
                    <a:pt x="1" y="0"/>
                    <a:pt x="2" y="3"/>
                    <a:pt x="5" y="8"/>
                  </a:cubicBezTo>
                  <a:lnTo>
                    <a:pt x="5" y="8"/>
                  </a:lnTo>
                  <a:cubicBezTo>
                    <a:pt x="3" y="5"/>
                    <a:pt x="2" y="3"/>
                    <a:pt x="1" y="0"/>
                  </a:cubicBezTo>
                  <a:close/>
                  <a:moveTo>
                    <a:pt x="5" y="8"/>
                  </a:moveTo>
                  <a:cubicBezTo>
                    <a:pt x="15" y="32"/>
                    <a:pt x="26" y="64"/>
                    <a:pt x="37" y="95"/>
                  </a:cubicBezTo>
                  <a:cubicBezTo>
                    <a:pt x="72" y="191"/>
                    <a:pt x="120" y="274"/>
                    <a:pt x="168" y="369"/>
                  </a:cubicBezTo>
                  <a:cubicBezTo>
                    <a:pt x="382" y="691"/>
                    <a:pt x="644" y="953"/>
                    <a:pt x="965" y="1167"/>
                  </a:cubicBezTo>
                  <a:cubicBezTo>
                    <a:pt x="1442" y="1477"/>
                    <a:pt x="1965" y="1679"/>
                    <a:pt x="2525" y="1774"/>
                  </a:cubicBezTo>
                  <a:cubicBezTo>
                    <a:pt x="2947" y="1835"/>
                    <a:pt x="3379" y="1866"/>
                    <a:pt x="3811" y="1866"/>
                  </a:cubicBezTo>
                  <a:cubicBezTo>
                    <a:pt x="4062" y="1866"/>
                    <a:pt x="4312" y="1856"/>
                    <a:pt x="4561" y="1834"/>
                  </a:cubicBezTo>
                  <a:cubicBezTo>
                    <a:pt x="4900" y="1810"/>
                    <a:pt x="5237" y="1798"/>
                    <a:pt x="5573" y="1798"/>
                  </a:cubicBezTo>
                  <a:cubicBezTo>
                    <a:pt x="5909" y="1798"/>
                    <a:pt x="6246" y="1810"/>
                    <a:pt x="6585" y="1834"/>
                  </a:cubicBezTo>
                  <a:cubicBezTo>
                    <a:pt x="7133" y="1905"/>
                    <a:pt x="7657" y="2048"/>
                    <a:pt x="8169" y="2262"/>
                  </a:cubicBezTo>
                  <a:cubicBezTo>
                    <a:pt x="8514" y="2393"/>
                    <a:pt x="8800" y="2631"/>
                    <a:pt x="8990" y="2953"/>
                  </a:cubicBezTo>
                  <a:cubicBezTo>
                    <a:pt x="9038" y="3072"/>
                    <a:pt x="9062" y="3215"/>
                    <a:pt x="9050" y="3346"/>
                  </a:cubicBezTo>
                  <a:cubicBezTo>
                    <a:pt x="9062" y="3310"/>
                    <a:pt x="9074" y="3286"/>
                    <a:pt x="9074" y="3251"/>
                  </a:cubicBezTo>
                  <a:cubicBezTo>
                    <a:pt x="9085" y="3143"/>
                    <a:pt x="9074" y="3024"/>
                    <a:pt x="9038" y="2929"/>
                  </a:cubicBezTo>
                  <a:cubicBezTo>
                    <a:pt x="8859" y="2584"/>
                    <a:pt x="8562" y="2322"/>
                    <a:pt x="8204" y="2191"/>
                  </a:cubicBezTo>
                  <a:cubicBezTo>
                    <a:pt x="7692" y="1953"/>
                    <a:pt x="7145" y="1798"/>
                    <a:pt x="6597" y="1727"/>
                  </a:cubicBezTo>
                  <a:cubicBezTo>
                    <a:pt x="6258" y="1703"/>
                    <a:pt x="5915" y="1691"/>
                    <a:pt x="5573" y="1691"/>
                  </a:cubicBezTo>
                  <a:cubicBezTo>
                    <a:pt x="5231" y="1691"/>
                    <a:pt x="4888" y="1703"/>
                    <a:pt x="4549" y="1727"/>
                  </a:cubicBezTo>
                  <a:cubicBezTo>
                    <a:pt x="4301" y="1744"/>
                    <a:pt x="4051" y="1754"/>
                    <a:pt x="3801" y="1754"/>
                  </a:cubicBezTo>
                  <a:cubicBezTo>
                    <a:pt x="3379" y="1754"/>
                    <a:pt x="2956" y="1727"/>
                    <a:pt x="2537" y="1667"/>
                  </a:cubicBezTo>
                  <a:cubicBezTo>
                    <a:pt x="1989" y="1584"/>
                    <a:pt x="1477" y="1393"/>
                    <a:pt x="1013" y="1096"/>
                  </a:cubicBezTo>
                  <a:cubicBezTo>
                    <a:pt x="692" y="905"/>
                    <a:pt x="430" y="643"/>
                    <a:pt x="215" y="345"/>
                  </a:cubicBezTo>
                  <a:cubicBezTo>
                    <a:pt x="83" y="162"/>
                    <a:pt x="20" y="39"/>
                    <a:pt x="5" y="8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3546550" y="1634250"/>
              <a:ext cx="89925" cy="57875"/>
            </a:xfrm>
            <a:custGeom>
              <a:avLst/>
              <a:gdLst/>
              <a:ahLst/>
              <a:cxnLst/>
              <a:rect l="l" t="t" r="r" b="b"/>
              <a:pathLst>
                <a:path w="3597" h="2315" extrusionOk="0">
                  <a:moveTo>
                    <a:pt x="3537" y="1"/>
                  </a:moveTo>
                  <a:cubicBezTo>
                    <a:pt x="3561" y="239"/>
                    <a:pt x="3513" y="465"/>
                    <a:pt x="3418" y="680"/>
                  </a:cubicBezTo>
                  <a:cubicBezTo>
                    <a:pt x="3156" y="1168"/>
                    <a:pt x="2763" y="1572"/>
                    <a:pt x="2275" y="1846"/>
                  </a:cubicBezTo>
                  <a:cubicBezTo>
                    <a:pt x="2013" y="2001"/>
                    <a:pt x="1739" y="2108"/>
                    <a:pt x="1442" y="2168"/>
                  </a:cubicBezTo>
                  <a:cubicBezTo>
                    <a:pt x="1259" y="2203"/>
                    <a:pt x="1076" y="2225"/>
                    <a:pt x="893" y="2225"/>
                  </a:cubicBezTo>
                  <a:cubicBezTo>
                    <a:pt x="826" y="2225"/>
                    <a:pt x="759" y="2222"/>
                    <a:pt x="692" y="2215"/>
                  </a:cubicBezTo>
                  <a:cubicBezTo>
                    <a:pt x="323" y="2195"/>
                    <a:pt x="77" y="2139"/>
                    <a:pt x="16" y="2139"/>
                  </a:cubicBezTo>
                  <a:cubicBezTo>
                    <a:pt x="6" y="2139"/>
                    <a:pt x="1" y="2141"/>
                    <a:pt x="1" y="2144"/>
                  </a:cubicBezTo>
                  <a:cubicBezTo>
                    <a:pt x="61" y="2168"/>
                    <a:pt x="120" y="2192"/>
                    <a:pt x="180" y="2204"/>
                  </a:cubicBezTo>
                  <a:cubicBezTo>
                    <a:pt x="346" y="2251"/>
                    <a:pt x="513" y="2275"/>
                    <a:pt x="692" y="2299"/>
                  </a:cubicBezTo>
                  <a:cubicBezTo>
                    <a:pt x="795" y="2309"/>
                    <a:pt x="901" y="2314"/>
                    <a:pt x="1007" y="2314"/>
                  </a:cubicBezTo>
                  <a:cubicBezTo>
                    <a:pt x="1157" y="2314"/>
                    <a:pt x="1307" y="2303"/>
                    <a:pt x="1454" y="2275"/>
                  </a:cubicBezTo>
                  <a:cubicBezTo>
                    <a:pt x="1763" y="2215"/>
                    <a:pt x="2061" y="2096"/>
                    <a:pt x="2335" y="1930"/>
                  </a:cubicBezTo>
                  <a:cubicBezTo>
                    <a:pt x="2835" y="1644"/>
                    <a:pt x="3239" y="1215"/>
                    <a:pt x="3490" y="703"/>
                  </a:cubicBezTo>
                  <a:cubicBezTo>
                    <a:pt x="3561" y="537"/>
                    <a:pt x="3597" y="370"/>
                    <a:pt x="3585" y="191"/>
                  </a:cubicBezTo>
                  <a:cubicBezTo>
                    <a:pt x="3585" y="120"/>
                    <a:pt x="3573" y="60"/>
                    <a:pt x="3537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3533775" y="1603600"/>
              <a:ext cx="76500" cy="77050"/>
            </a:xfrm>
            <a:custGeom>
              <a:avLst/>
              <a:gdLst/>
              <a:ahLst/>
              <a:cxnLst/>
              <a:rect l="l" t="t" r="r" b="b"/>
              <a:pathLst>
                <a:path w="3060" h="3082" extrusionOk="0">
                  <a:moveTo>
                    <a:pt x="3048" y="1"/>
                  </a:moveTo>
                  <a:cubicBezTo>
                    <a:pt x="3024" y="1"/>
                    <a:pt x="3012" y="262"/>
                    <a:pt x="2881" y="655"/>
                  </a:cubicBezTo>
                  <a:cubicBezTo>
                    <a:pt x="2536" y="1715"/>
                    <a:pt x="1715" y="2548"/>
                    <a:pt x="655" y="2906"/>
                  </a:cubicBezTo>
                  <a:cubicBezTo>
                    <a:pt x="262" y="3037"/>
                    <a:pt x="0" y="3060"/>
                    <a:pt x="0" y="3072"/>
                  </a:cubicBezTo>
                  <a:cubicBezTo>
                    <a:pt x="30" y="3078"/>
                    <a:pt x="63" y="3081"/>
                    <a:pt x="95" y="3081"/>
                  </a:cubicBezTo>
                  <a:cubicBezTo>
                    <a:pt x="128" y="3081"/>
                    <a:pt x="161" y="3078"/>
                    <a:pt x="191" y="3072"/>
                  </a:cubicBezTo>
                  <a:cubicBezTo>
                    <a:pt x="357" y="3060"/>
                    <a:pt x="524" y="3025"/>
                    <a:pt x="679" y="2977"/>
                  </a:cubicBezTo>
                  <a:cubicBezTo>
                    <a:pt x="1226" y="2822"/>
                    <a:pt x="1715" y="2525"/>
                    <a:pt x="2119" y="2132"/>
                  </a:cubicBezTo>
                  <a:cubicBezTo>
                    <a:pt x="2512" y="1727"/>
                    <a:pt x="2798" y="1227"/>
                    <a:pt x="2953" y="691"/>
                  </a:cubicBezTo>
                  <a:cubicBezTo>
                    <a:pt x="3000" y="524"/>
                    <a:pt x="3036" y="358"/>
                    <a:pt x="3048" y="191"/>
                  </a:cubicBezTo>
                  <a:cubicBezTo>
                    <a:pt x="3060" y="131"/>
                    <a:pt x="3060" y="72"/>
                    <a:pt x="3048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3352500" y="1711350"/>
              <a:ext cx="251825" cy="192900"/>
            </a:xfrm>
            <a:custGeom>
              <a:avLst/>
              <a:gdLst/>
              <a:ahLst/>
              <a:cxnLst/>
              <a:rect l="l" t="t" r="r" b="b"/>
              <a:pathLst>
                <a:path w="10073" h="7716" extrusionOk="0">
                  <a:moveTo>
                    <a:pt x="12" y="1"/>
                  </a:moveTo>
                  <a:cubicBezTo>
                    <a:pt x="0" y="48"/>
                    <a:pt x="0" y="96"/>
                    <a:pt x="12" y="143"/>
                  </a:cubicBezTo>
                  <a:cubicBezTo>
                    <a:pt x="24" y="286"/>
                    <a:pt x="48" y="429"/>
                    <a:pt x="83" y="560"/>
                  </a:cubicBezTo>
                  <a:cubicBezTo>
                    <a:pt x="214" y="1072"/>
                    <a:pt x="464" y="1536"/>
                    <a:pt x="798" y="1929"/>
                  </a:cubicBezTo>
                  <a:cubicBezTo>
                    <a:pt x="1310" y="2525"/>
                    <a:pt x="1953" y="2977"/>
                    <a:pt x="2679" y="3251"/>
                  </a:cubicBezTo>
                  <a:cubicBezTo>
                    <a:pt x="3560" y="3584"/>
                    <a:pt x="4501" y="3763"/>
                    <a:pt x="5441" y="3787"/>
                  </a:cubicBezTo>
                  <a:cubicBezTo>
                    <a:pt x="6441" y="3822"/>
                    <a:pt x="7406" y="3775"/>
                    <a:pt x="8215" y="4084"/>
                  </a:cubicBezTo>
                  <a:cubicBezTo>
                    <a:pt x="8585" y="4215"/>
                    <a:pt x="8930" y="4454"/>
                    <a:pt x="9204" y="4751"/>
                  </a:cubicBezTo>
                  <a:cubicBezTo>
                    <a:pt x="9430" y="5013"/>
                    <a:pt x="9620" y="5311"/>
                    <a:pt x="9739" y="5644"/>
                  </a:cubicBezTo>
                  <a:cubicBezTo>
                    <a:pt x="9918" y="6132"/>
                    <a:pt x="10013" y="6632"/>
                    <a:pt x="10025" y="7144"/>
                  </a:cubicBezTo>
                  <a:lnTo>
                    <a:pt x="10025" y="7573"/>
                  </a:lnTo>
                  <a:cubicBezTo>
                    <a:pt x="10025" y="7621"/>
                    <a:pt x="10025" y="7668"/>
                    <a:pt x="10025" y="7716"/>
                  </a:cubicBezTo>
                  <a:cubicBezTo>
                    <a:pt x="10025" y="7716"/>
                    <a:pt x="10073" y="7680"/>
                    <a:pt x="10073" y="7585"/>
                  </a:cubicBezTo>
                  <a:lnTo>
                    <a:pt x="10073" y="7156"/>
                  </a:lnTo>
                  <a:cubicBezTo>
                    <a:pt x="10073" y="6632"/>
                    <a:pt x="9989" y="6120"/>
                    <a:pt x="9823" y="5632"/>
                  </a:cubicBezTo>
                  <a:cubicBezTo>
                    <a:pt x="9692" y="5287"/>
                    <a:pt x="9513" y="4965"/>
                    <a:pt x="9275" y="4692"/>
                  </a:cubicBezTo>
                  <a:cubicBezTo>
                    <a:pt x="9001" y="4382"/>
                    <a:pt x="8644" y="4144"/>
                    <a:pt x="8251" y="4001"/>
                  </a:cubicBezTo>
                  <a:cubicBezTo>
                    <a:pt x="7418" y="3680"/>
                    <a:pt x="6441" y="3727"/>
                    <a:pt x="5453" y="3680"/>
                  </a:cubicBezTo>
                  <a:cubicBezTo>
                    <a:pt x="4524" y="3656"/>
                    <a:pt x="3596" y="3489"/>
                    <a:pt x="2727" y="3168"/>
                  </a:cubicBezTo>
                  <a:cubicBezTo>
                    <a:pt x="2012" y="2894"/>
                    <a:pt x="1369" y="2453"/>
                    <a:pt x="869" y="1882"/>
                  </a:cubicBezTo>
                  <a:cubicBezTo>
                    <a:pt x="536" y="1489"/>
                    <a:pt x="274" y="1036"/>
                    <a:pt x="131" y="548"/>
                  </a:cubicBezTo>
                  <a:cubicBezTo>
                    <a:pt x="24" y="203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3506975" y="1669975"/>
              <a:ext cx="80400" cy="55700"/>
            </a:xfrm>
            <a:custGeom>
              <a:avLst/>
              <a:gdLst/>
              <a:ahLst/>
              <a:cxnLst/>
              <a:rect l="l" t="t" r="r" b="b"/>
              <a:pathLst>
                <a:path w="3216" h="2228" extrusionOk="0">
                  <a:moveTo>
                    <a:pt x="0" y="1"/>
                  </a:moveTo>
                  <a:lnTo>
                    <a:pt x="0" y="1"/>
                  </a:lnTo>
                  <a:cubicBezTo>
                    <a:pt x="179" y="84"/>
                    <a:pt x="358" y="167"/>
                    <a:pt x="536" y="227"/>
                  </a:cubicBezTo>
                  <a:cubicBezTo>
                    <a:pt x="1405" y="584"/>
                    <a:pt x="2179" y="1120"/>
                    <a:pt x="2810" y="1798"/>
                  </a:cubicBezTo>
                  <a:cubicBezTo>
                    <a:pt x="2941" y="1953"/>
                    <a:pt x="3072" y="2096"/>
                    <a:pt x="3215" y="2227"/>
                  </a:cubicBezTo>
                  <a:cubicBezTo>
                    <a:pt x="3120" y="2060"/>
                    <a:pt x="3013" y="1906"/>
                    <a:pt x="2882" y="1763"/>
                  </a:cubicBezTo>
                  <a:cubicBezTo>
                    <a:pt x="2263" y="1036"/>
                    <a:pt x="1465" y="477"/>
                    <a:pt x="572" y="155"/>
                  </a:cubicBezTo>
                  <a:cubicBezTo>
                    <a:pt x="381" y="72"/>
                    <a:pt x="191" y="24"/>
                    <a:pt x="0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3547150" y="1844775"/>
              <a:ext cx="42475" cy="62700"/>
            </a:xfrm>
            <a:custGeom>
              <a:avLst/>
              <a:gdLst/>
              <a:ahLst/>
              <a:cxnLst/>
              <a:rect l="l" t="t" r="r" b="b"/>
              <a:pathLst>
                <a:path w="1699" h="2508" extrusionOk="0">
                  <a:moveTo>
                    <a:pt x="748" y="1"/>
                  </a:moveTo>
                  <a:cubicBezTo>
                    <a:pt x="405" y="1"/>
                    <a:pt x="89" y="159"/>
                    <a:pt x="72" y="164"/>
                  </a:cubicBezTo>
                  <a:cubicBezTo>
                    <a:pt x="72" y="164"/>
                    <a:pt x="1" y="2426"/>
                    <a:pt x="13" y="2474"/>
                  </a:cubicBezTo>
                  <a:cubicBezTo>
                    <a:pt x="19" y="2484"/>
                    <a:pt x="142" y="2508"/>
                    <a:pt x="317" y="2508"/>
                  </a:cubicBezTo>
                  <a:cubicBezTo>
                    <a:pt x="805" y="2508"/>
                    <a:pt x="1699" y="2319"/>
                    <a:pt x="1620" y="1093"/>
                  </a:cubicBezTo>
                  <a:cubicBezTo>
                    <a:pt x="1569" y="209"/>
                    <a:pt x="1141" y="1"/>
                    <a:pt x="74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3559350" y="1857200"/>
              <a:ext cx="18800" cy="36575"/>
            </a:xfrm>
            <a:custGeom>
              <a:avLst/>
              <a:gdLst/>
              <a:ahLst/>
              <a:cxnLst/>
              <a:rect l="l" t="t" r="r" b="b"/>
              <a:pathLst>
                <a:path w="752" h="1463" extrusionOk="0">
                  <a:moveTo>
                    <a:pt x="263" y="1"/>
                  </a:moveTo>
                  <a:cubicBezTo>
                    <a:pt x="203" y="1"/>
                    <a:pt x="156" y="24"/>
                    <a:pt x="108" y="60"/>
                  </a:cubicBezTo>
                  <a:cubicBezTo>
                    <a:pt x="72" y="84"/>
                    <a:pt x="49" y="120"/>
                    <a:pt x="49" y="167"/>
                  </a:cubicBezTo>
                  <a:cubicBezTo>
                    <a:pt x="37" y="239"/>
                    <a:pt x="60" y="263"/>
                    <a:pt x="72" y="263"/>
                  </a:cubicBezTo>
                  <a:cubicBezTo>
                    <a:pt x="84" y="263"/>
                    <a:pt x="72" y="227"/>
                    <a:pt x="84" y="179"/>
                  </a:cubicBezTo>
                  <a:cubicBezTo>
                    <a:pt x="115" y="117"/>
                    <a:pt x="174" y="82"/>
                    <a:pt x="236" y="82"/>
                  </a:cubicBezTo>
                  <a:cubicBezTo>
                    <a:pt x="245" y="82"/>
                    <a:pt x="254" y="82"/>
                    <a:pt x="263" y="84"/>
                  </a:cubicBezTo>
                  <a:cubicBezTo>
                    <a:pt x="370" y="108"/>
                    <a:pt x="453" y="191"/>
                    <a:pt x="489" y="298"/>
                  </a:cubicBezTo>
                  <a:cubicBezTo>
                    <a:pt x="549" y="417"/>
                    <a:pt x="596" y="560"/>
                    <a:pt x="596" y="703"/>
                  </a:cubicBezTo>
                  <a:cubicBezTo>
                    <a:pt x="620" y="953"/>
                    <a:pt x="501" y="1203"/>
                    <a:pt x="299" y="1346"/>
                  </a:cubicBezTo>
                  <a:cubicBezTo>
                    <a:pt x="263" y="1364"/>
                    <a:pt x="227" y="1373"/>
                    <a:pt x="191" y="1373"/>
                  </a:cubicBezTo>
                  <a:cubicBezTo>
                    <a:pt x="156" y="1373"/>
                    <a:pt x="120" y="1364"/>
                    <a:pt x="84" y="1346"/>
                  </a:cubicBezTo>
                  <a:cubicBezTo>
                    <a:pt x="37" y="1334"/>
                    <a:pt x="1" y="1310"/>
                    <a:pt x="1" y="1310"/>
                  </a:cubicBezTo>
                  <a:lnTo>
                    <a:pt x="1" y="1310"/>
                  </a:lnTo>
                  <a:cubicBezTo>
                    <a:pt x="1" y="1310"/>
                    <a:pt x="1" y="1358"/>
                    <a:pt x="72" y="1417"/>
                  </a:cubicBezTo>
                  <a:cubicBezTo>
                    <a:pt x="116" y="1446"/>
                    <a:pt x="172" y="1462"/>
                    <a:pt x="228" y="1462"/>
                  </a:cubicBezTo>
                  <a:cubicBezTo>
                    <a:pt x="265" y="1462"/>
                    <a:pt x="301" y="1455"/>
                    <a:pt x="334" y="1441"/>
                  </a:cubicBezTo>
                  <a:cubicBezTo>
                    <a:pt x="596" y="1298"/>
                    <a:pt x="751" y="1001"/>
                    <a:pt x="715" y="703"/>
                  </a:cubicBezTo>
                  <a:cubicBezTo>
                    <a:pt x="703" y="536"/>
                    <a:pt x="668" y="382"/>
                    <a:pt x="584" y="239"/>
                  </a:cubicBezTo>
                  <a:cubicBezTo>
                    <a:pt x="525" y="120"/>
                    <a:pt x="406" y="24"/>
                    <a:pt x="26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747950" y="2135100"/>
              <a:ext cx="189925" cy="134675"/>
            </a:xfrm>
            <a:custGeom>
              <a:avLst/>
              <a:gdLst/>
              <a:ahLst/>
              <a:cxnLst/>
              <a:rect l="l" t="t" r="r" b="b"/>
              <a:pathLst>
                <a:path w="7597" h="5387" extrusionOk="0">
                  <a:moveTo>
                    <a:pt x="3251" y="1"/>
                  </a:moveTo>
                  <a:cubicBezTo>
                    <a:pt x="3236" y="1"/>
                    <a:pt x="3224" y="2"/>
                    <a:pt x="3215" y="5"/>
                  </a:cubicBezTo>
                  <a:cubicBezTo>
                    <a:pt x="3001" y="76"/>
                    <a:pt x="1" y="648"/>
                    <a:pt x="358" y="981"/>
                  </a:cubicBezTo>
                  <a:cubicBezTo>
                    <a:pt x="464" y="1085"/>
                    <a:pt x="726" y="1121"/>
                    <a:pt x="1039" y="1121"/>
                  </a:cubicBezTo>
                  <a:cubicBezTo>
                    <a:pt x="1775" y="1121"/>
                    <a:pt x="2798" y="922"/>
                    <a:pt x="2798" y="922"/>
                  </a:cubicBezTo>
                  <a:lnTo>
                    <a:pt x="3084" y="1053"/>
                  </a:lnTo>
                  <a:cubicBezTo>
                    <a:pt x="3084" y="1053"/>
                    <a:pt x="1274" y="1374"/>
                    <a:pt x="893" y="1589"/>
                  </a:cubicBezTo>
                  <a:cubicBezTo>
                    <a:pt x="528" y="1806"/>
                    <a:pt x="656" y="2198"/>
                    <a:pt x="961" y="2198"/>
                  </a:cubicBezTo>
                  <a:cubicBezTo>
                    <a:pt x="974" y="2198"/>
                    <a:pt x="987" y="2197"/>
                    <a:pt x="1001" y="2196"/>
                  </a:cubicBezTo>
                  <a:cubicBezTo>
                    <a:pt x="1311" y="2151"/>
                    <a:pt x="2696" y="1870"/>
                    <a:pt x="2961" y="1870"/>
                  </a:cubicBezTo>
                  <a:cubicBezTo>
                    <a:pt x="2981" y="1870"/>
                    <a:pt x="2994" y="1871"/>
                    <a:pt x="3001" y="1874"/>
                  </a:cubicBezTo>
                  <a:cubicBezTo>
                    <a:pt x="3096" y="1922"/>
                    <a:pt x="1298" y="2315"/>
                    <a:pt x="1108" y="2434"/>
                  </a:cubicBezTo>
                  <a:cubicBezTo>
                    <a:pt x="852" y="2596"/>
                    <a:pt x="823" y="3042"/>
                    <a:pt x="1131" y="3042"/>
                  </a:cubicBezTo>
                  <a:cubicBezTo>
                    <a:pt x="1139" y="3042"/>
                    <a:pt x="1147" y="3042"/>
                    <a:pt x="1155" y="3041"/>
                  </a:cubicBezTo>
                  <a:cubicBezTo>
                    <a:pt x="1346" y="3017"/>
                    <a:pt x="3048" y="2553"/>
                    <a:pt x="3049" y="2553"/>
                  </a:cubicBezTo>
                  <a:lnTo>
                    <a:pt x="3049" y="2553"/>
                  </a:lnTo>
                  <a:cubicBezTo>
                    <a:pt x="2548" y="2743"/>
                    <a:pt x="2060" y="2970"/>
                    <a:pt x="1584" y="3220"/>
                  </a:cubicBezTo>
                  <a:cubicBezTo>
                    <a:pt x="1477" y="3303"/>
                    <a:pt x="1453" y="3458"/>
                    <a:pt x="1548" y="3565"/>
                  </a:cubicBezTo>
                  <a:cubicBezTo>
                    <a:pt x="1598" y="3623"/>
                    <a:pt x="1672" y="3653"/>
                    <a:pt x="1744" y="3653"/>
                  </a:cubicBezTo>
                  <a:cubicBezTo>
                    <a:pt x="1775" y="3653"/>
                    <a:pt x="1805" y="3647"/>
                    <a:pt x="1834" y="3636"/>
                  </a:cubicBezTo>
                  <a:cubicBezTo>
                    <a:pt x="2036" y="3589"/>
                    <a:pt x="2989" y="3113"/>
                    <a:pt x="3251" y="3053"/>
                  </a:cubicBezTo>
                  <a:cubicBezTo>
                    <a:pt x="3251" y="3053"/>
                    <a:pt x="3501" y="3113"/>
                    <a:pt x="3739" y="3625"/>
                  </a:cubicBezTo>
                  <a:cubicBezTo>
                    <a:pt x="3977" y="4137"/>
                    <a:pt x="5644" y="5387"/>
                    <a:pt x="5644" y="5387"/>
                  </a:cubicBezTo>
                  <a:lnTo>
                    <a:pt x="7597" y="3410"/>
                  </a:lnTo>
                  <a:cubicBezTo>
                    <a:pt x="7597" y="3410"/>
                    <a:pt x="6489" y="1219"/>
                    <a:pt x="6204" y="1005"/>
                  </a:cubicBezTo>
                  <a:cubicBezTo>
                    <a:pt x="5929" y="811"/>
                    <a:pt x="3622" y="1"/>
                    <a:pt x="325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831900" y="2182150"/>
              <a:ext cx="88725" cy="42100"/>
            </a:xfrm>
            <a:custGeom>
              <a:avLst/>
              <a:gdLst/>
              <a:ahLst/>
              <a:cxnLst/>
              <a:rect l="l" t="t" r="r" b="b"/>
              <a:pathLst>
                <a:path w="3549" h="1684" extrusionOk="0">
                  <a:moveTo>
                    <a:pt x="240" y="0"/>
                  </a:moveTo>
                  <a:cubicBezTo>
                    <a:pt x="162" y="0"/>
                    <a:pt x="86" y="23"/>
                    <a:pt x="48" y="99"/>
                  </a:cubicBezTo>
                  <a:cubicBezTo>
                    <a:pt x="0" y="195"/>
                    <a:pt x="83" y="290"/>
                    <a:pt x="167" y="361"/>
                  </a:cubicBezTo>
                  <a:cubicBezTo>
                    <a:pt x="762" y="814"/>
                    <a:pt x="1643" y="695"/>
                    <a:pt x="2262" y="1112"/>
                  </a:cubicBezTo>
                  <a:cubicBezTo>
                    <a:pt x="2465" y="1254"/>
                    <a:pt x="2643" y="1445"/>
                    <a:pt x="2858" y="1576"/>
                  </a:cubicBezTo>
                  <a:cubicBezTo>
                    <a:pt x="2959" y="1647"/>
                    <a:pt x="3081" y="1683"/>
                    <a:pt x="3203" y="1683"/>
                  </a:cubicBezTo>
                  <a:cubicBezTo>
                    <a:pt x="3325" y="1683"/>
                    <a:pt x="3447" y="1647"/>
                    <a:pt x="3548" y="1576"/>
                  </a:cubicBezTo>
                  <a:lnTo>
                    <a:pt x="2774" y="16"/>
                  </a:lnTo>
                  <a:lnTo>
                    <a:pt x="298" y="4"/>
                  </a:lnTo>
                  <a:cubicBezTo>
                    <a:pt x="279" y="2"/>
                    <a:pt x="259" y="0"/>
                    <a:pt x="24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830400" y="2180525"/>
              <a:ext cx="90225" cy="45000"/>
            </a:xfrm>
            <a:custGeom>
              <a:avLst/>
              <a:gdLst/>
              <a:ahLst/>
              <a:cxnLst/>
              <a:rect l="l" t="t" r="r" b="b"/>
              <a:pathLst>
                <a:path w="3609" h="1800" extrusionOk="0">
                  <a:moveTo>
                    <a:pt x="341" y="1"/>
                  </a:moveTo>
                  <a:cubicBezTo>
                    <a:pt x="248" y="1"/>
                    <a:pt x="153" y="30"/>
                    <a:pt x="72" y="93"/>
                  </a:cubicBezTo>
                  <a:cubicBezTo>
                    <a:pt x="12" y="153"/>
                    <a:pt x="1" y="248"/>
                    <a:pt x="36" y="319"/>
                  </a:cubicBezTo>
                  <a:cubicBezTo>
                    <a:pt x="60" y="379"/>
                    <a:pt x="108" y="438"/>
                    <a:pt x="167" y="474"/>
                  </a:cubicBezTo>
                  <a:cubicBezTo>
                    <a:pt x="262" y="557"/>
                    <a:pt x="370" y="617"/>
                    <a:pt x="489" y="665"/>
                  </a:cubicBezTo>
                  <a:cubicBezTo>
                    <a:pt x="905" y="807"/>
                    <a:pt x="1334" y="926"/>
                    <a:pt x="1775" y="1010"/>
                  </a:cubicBezTo>
                  <a:cubicBezTo>
                    <a:pt x="1953" y="1057"/>
                    <a:pt x="2120" y="1141"/>
                    <a:pt x="2275" y="1236"/>
                  </a:cubicBezTo>
                  <a:cubicBezTo>
                    <a:pt x="2429" y="1331"/>
                    <a:pt x="2548" y="1450"/>
                    <a:pt x="2668" y="1558"/>
                  </a:cubicBezTo>
                  <a:cubicBezTo>
                    <a:pt x="2837" y="1716"/>
                    <a:pt x="3062" y="1800"/>
                    <a:pt x="3286" y="1800"/>
                  </a:cubicBezTo>
                  <a:cubicBezTo>
                    <a:pt x="3314" y="1800"/>
                    <a:pt x="3342" y="1798"/>
                    <a:pt x="3370" y="1796"/>
                  </a:cubicBezTo>
                  <a:cubicBezTo>
                    <a:pt x="3560" y="1760"/>
                    <a:pt x="3608" y="1653"/>
                    <a:pt x="3608" y="1653"/>
                  </a:cubicBezTo>
                  <a:lnTo>
                    <a:pt x="3608" y="1653"/>
                  </a:lnTo>
                  <a:cubicBezTo>
                    <a:pt x="3537" y="1700"/>
                    <a:pt x="3453" y="1724"/>
                    <a:pt x="3370" y="1736"/>
                  </a:cubicBezTo>
                  <a:cubicBezTo>
                    <a:pt x="3356" y="1737"/>
                    <a:pt x="3342" y="1737"/>
                    <a:pt x="3328" y="1737"/>
                  </a:cubicBezTo>
                  <a:cubicBezTo>
                    <a:pt x="3095" y="1737"/>
                    <a:pt x="2884" y="1643"/>
                    <a:pt x="2727" y="1486"/>
                  </a:cubicBezTo>
                  <a:cubicBezTo>
                    <a:pt x="2596" y="1367"/>
                    <a:pt x="2465" y="1260"/>
                    <a:pt x="2334" y="1165"/>
                  </a:cubicBezTo>
                  <a:cubicBezTo>
                    <a:pt x="2167" y="1046"/>
                    <a:pt x="1989" y="962"/>
                    <a:pt x="1786" y="915"/>
                  </a:cubicBezTo>
                  <a:cubicBezTo>
                    <a:pt x="1370" y="807"/>
                    <a:pt x="953" y="676"/>
                    <a:pt x="548" y="522"/>
                  </a:cubicBezTo>
                  <a:cubicBezTo>
                    <a:pt x="453" y="474"/>
                    <a:pt x="358" y="415"/>
                    <a:pt x="262" y="355"/>
                  </a:cubicBezTo>
                  <a:cubicBezTo>
                    <a:pt x="179" y="295"/>
                    <a:pt x="143" y="200"/>
                    <a:pt x="191" y="164"/>
                  </a:cubicBezTo>
                  <a:cubicBezTo>
                    <a:pt x="227" y="129"/>
                    <a:pt x="346" y="129"/>
                    <a:pt x="453" y="129"/>
                  </a:cubicBezTo>
                  <a:lnTo>
                    <a:pt x="1858" y="129"/>
                  </a:lnTo>
                  <a:cubicBezTo>
                    <a:pt x="2179" y="129"/>
                    <a:pt x="2418" y="129"/>
                    <a:pt x="2584" y="117"/>
                  </a:cubicBezTo>
                  <a:cubicBezTo>
                    <a:pt x="2668" y="117"/>
                    <a:pt x="2751" y="105"/>
                    <a:pt x="2834" y="93"/>
                  </a:cubicBezTo>
                  <a:cubicBezTo>
                    <a:pt x="2773" y="76"/>
                    <a:pt x="2712" y="65"/>
                    <a:pt x="2647" y="65"/>
                  </a:cubicBezTo>
                  <a:cubicBezTo>
                    <a:pt x="2622" y="65"/>
                    <a:pt x="2598" y="66"/>
                    <a:pt x="2572" y="69"/>
                  </a:cubicBezTo>
                  <a:cubicBezTo>
                    <a:pt x="2394" y="69"/>
                    <a:pt x="2144" y="45"/>
                    <a:pt x="1834" y="34"/>
                  </a:cubicBezTo>
                  <a:lnTo>
                    <a:pt x="751" y="10"/>
                  </a:lnTo>
                  <a:lnTo>
                    <a:pt x="429" y="10"/>
                  </a:lnTo>
                  <a:cubicBezTo>
                    <a:pt x="400" y="4"/>
                    <a:pt x="371" y="1"/>
                    <a:pt x="34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756875" y="2155450"/>
              <a:ext cx="93200" cy="13125"/>
            </a:xfrm>
            <a:custGeom>
              <a:avLst/>
              <a:gdLst/>
              <a:ahLst/>
              <a:cxnLst/>
              <a:rect l="l" t="t" r="r" b="b"/>
              <a:pathLst>
                <a:path w="3728" h="525" extrusionOk="0">
                  <a:moveTo>
                    <a:pt x="2453" y="1"/>
                  </a:moveTo>
                  <a:lnTo>
                    <a:pt x="1894" y="84"/>
                  </a:lnTo>
                  <a:lnTo>
                    <a:pt x="1156" y="203"/>
                  </a:lnTo>
                  <a:cubicBezTo>
                    <a:pt x="1060" y="215"/>
                    <a:pt x="962" y="221"/>
                    <a:pt x="862" y="221"/>
                  </a:cubicBezTo>
                  <a:cubicBezTo>
                    <a:pt x="763" y="221"/>
                    <a:pt x="661" y="215"/>
                    <a:pt x="560" y="203"/>
                  </a:cubicBezTo>
                  <a:cubicBezTo>
                    <a:pt x="382" y="191"/>
                    <a:pt x="191" y="179"/>
                    <a:pt x="1" y="179"/>
                  </a:cubicBezTo>
                  <a:cubicBezTo>
                    <a:pt x="179" y="263"/>
                    <a:pt x="358" y="310"/>
                    <a:pt x="548" y="322"/>
                  </a:cubicBezTo>
                  <a:cubicBezTo>
                    <a:pt x="674" y="336"/>
                    <a:pt x="795" y="342"/>
                    <a:pt x="918" y="342"/>
                  </a:cubicBezTo>
                  <a:cubicBezTo>
                    <a:pt x="1004" y="342"/>
                    <a:pt x="1091" y="339"/>
                    <a:pt x="1179" y="334"/>
                  </a:cubicBezTo>
                  <a:cubicBezTo>
                    <a:pt x="1406" y="310"/>
                    <a:pt x="1656" y="263"/>
                    <a:pt x="1918" y="227"/>
                  </a:cubicBezTo>
                  <a:lnTo>
                    <a:pt x="2452" y="136"/>
                  </a:lnTo>
                  <a:lnTo>
                    <a:pt x="2452" y="136"/>
                  </a:lnTo>
                  <a:cubicBezTo>
                    <a:pt x="2866" y="301"/>
                    <a:pt x="3291" y="430"/>
                    <a:pt x="3727" y="525"/>
                  </a:cubicBezTo>
                  <a:cubicBezTo>
                    <a:pt x="3323" y="310"/>
                    <a:pt x="2906" y="144"/>
                    <a:pt x="2477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3119725" y="3737800"/>
              <a:ext cx="257800" cy="321475"/>
            </a:xfrm>
            <a:custGeom>
              <a:avLst/>
              <a:gdLst/>
              <a:ahLst/>
              <a:cxnLst/>
              <a:rect l="l" t="t" r="r" b="b"/>
              <a:pathLst>
                <a:path w="10312" h="12859" extrusionOk="0">
                  <a:moveTo>
                    <a:pt x="6418" y="0"/>
                  </a:moveTo>
                  <a:lnTo>
                    <a:pt x="1477" y="2441"/>
                  </a:lnTo>
                  <a:lnTo>
                    <a:pt x="4180" y="7453"/>
                  </a:lnTo>
                  <a:cubicBezTo>
                    <a:pt x="4180" y="7453"/>
                    <a:pt x="0" y="11883"/>
                    <a:pt x="405" y="12859"/>
                  </a:cubicBezTo>
                  <a:lnTo>
                    <a:pt x="10311" y="7989"/>
                  </a:lnTo>
                  <a:lnTo>
                    <a:pt x="6418" y="0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3286125" y="3875475"/>
              <a:ext cx="23225" cy="21125"/>
            </a:xfrm>
            <a:custGeom>
              <a:avLst/>
              <a:gdLst/>
              <a:ahLst/>
              <a:cxnLst/>
              <a:rect l="l" t="t" r="r" b="b"/>
              <a:pathLst>
                <a:path w="929" h="845" extrusionOk="0">
                  <a:moveTo>
                    <a:pt x="451" y="0"/>
                  </a:moveTo>
                  <a:cubicBezTo>
                    <a:pt x="428" y="0"/>
                    <a:pt x="404" y="2"/>
                    <a:pt x="381" y="6"/>
                  </a:cubicBezTo>
                  <a:lnTo>
                    <a:pt x="417" y="6"/>
                  </a:lnTo>
                  <a:cubicBezTo>
                    <a:pt x="179" y="30"/>
                    <a:pt x="0" y="244"/>
                    <a:pt x="24" y="494"/>
                  </a:cubicBezTo>
                  <a:cubicBezTo>
                    <a:pt x="88" y="698"/>
                    <a:pt x="279" y="844"/>
                    <a:pt x="491" y="844"/>
                  </a:cubicBezTo>
                  <a:cubicBezTo>
                    <a:pt x="514" y="844"/>
                    <a:pt x="537" y="843"/>
                    <a:pt x="560" y="839"/>
                  </a:cubicBezTo>
                  <a:cubicBezTo>
                    <a:pt x="786" y="780"/>
                    <a:pt x="929" y="553"/>
                    <a:pt x="881" y="327"/>
                  </a:cubicBezTo>
                  <a:cubicBezTo>
                    <a:pt x="828" y="135"/>
                    <a:pt x="650" y="0"/>
                    <a:pt x="4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3124775" y="3917275"/>
              <a:ext cx="252750" cy="142000"/>
            </a:xfrm>
            <a:custGeom>
              <a:avLst/>
              <a:gdLst/>
              <a:ahLst/>
              <a:cxnLst/>
              <a:rect l="l" t="t" r="r" b="b"/>
              <a:pathLst>
                <a:path w="10110" h="5680" extrusionOk="0">
                  <a:moveTo>
                    <a:pt x="9669" y="1"/>
                  </a:moveTo>
                  <a:lnTo>
                    <a:pt x="346" y="4989"/>
                  </a:lnTo>
                  <a:cubicBezTo>
                    <a:pt x="346" y="4989"/>
                    <a:pt x="1" y="5394"/>
                    <a:pt x="203" y="5680"/>
                  </a:cubicBezTo>
                  <a:lnTo>
                    <a:pt x="10109" y="810"/>
                  </a:lnTo>
                  <a:lnTo>
                    <a:pt x="96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218925" y="3920125"/>
              <a:ext cx="30900" cy="8450"/>
            </a:xfrm>
            <a:custGeom>
              <a:avLst/>
              <a:gdLst/>
              <a:ahLst/>
              <a:cxnLst/>
              <a:rect l="l" t="t" r="r" b="b"/>
              <a:pathLst>
                <a:path w="1236" h="338" extrusionOk="0">
                  <a:moveTo>
                    <a:pt x="540" y="1"/>
                  </a:moveTo>
                  <a:cubicBezTo>
                    <a:pt x="214" y="1"/>
                    <a:pt x="0" y="153"/>
                    <a:pt x="33" y="196"/>
                  </a:cubicBezTo>
                  <a:cubicBezTo>
                    <a:pt x="38" y="206"/>
                    <a:pt x="53" y="210"/>
                    <a:pt x="77" y="210"/>
                  </a:cubicBezTo>
                  <a:cubicBezTo>
                    <a:pt x="141" y="210"/>
                    <a:pt x="270" y="182"/>
                    <a:pt x="430" y="182"/>
                  </a:cubicBezTo>
                  <a:cubicBezTo>
                    <a:pt x="488" y="182"/>
                    <a:pt x="551" y="186"/>
                    <a:pt x="616" y="196"/>
                  </a:cubicBezTo>
                  <a:cubicBezTo>
                    <a:pt x="890" y="237"/>
                    <a:pt x="1094" y="337"/>
                    <a:pt x="1171" y="337"/>
                  </a:cubicBezTo>
                  <a:cubicBezTo>
                    <a:pt x="1185" y="337"/>
                    <a:pt x="1194" y="334"/>
                    <a:pt x="1200" y="327"/>
                  </a:cubicBezTo>
                  <a:cubicBezTo>
                    <a:pt x="1235" y="291"/>
                    <a:pt x="1021" y="53"/>
                    <a:pt x="640" y="6"/>
                  </a:cubicBezTo>
                  <a:cubicBezTo>
                    <a:pt x="606" y="2"/>
                    <a:pt x="573" y="1"/>
                    <a:pt x="540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198525" y="3946450"/>
              <a:ext cx="26600" cy="13225"/>
            </a:xfrm>
            <a:custGeom>
              <a:avLst/>
              <a:gdLst/>
              <a:ahLst/>
              <a:cxnLst/>
              <a:rect l="l" t="t" r="r" b="b"/>
              <a:pathLst>
                <a:path w="1064" h="529" extrusionOk="0">
                  <a:moveTo>
                    <a:pt x="281" y="0"/>
                  </a:moveTo>
                  <a:cubicBezTo>
                    <a:pt x="113" y="0"/>
                    <a:pt x="0" y="54"/>
                    <a:pt x="15" y="84"/>
                  </a:cubicBezTo>
                  <a:cubicBezTo>
                    <a:pt x="15" y="131"/>
                    <a:pt x="277" y="119"/>
                    <a:pt x="539" y="239"/>
                  </a:cubicBezTo>
                  <a:cubicBezTo>
                    <a:pt x="781" y="348"/>
                    <a:pt x="941" y="528"/>
                    <a:pt x="1002" y="528"/>
                  </a:cubicBezTo>
                  <a:cubicBezTo>
                    <a:pt x="1007" y="528"/>
                    <a:pt x="1012" y="527"/>
                    <a:pt x="1016" y="524"/>
                  </a:cubicBezTo>
                  <a:cubicBezTo>
                    <a:pt x="1063" y="500"/>
                    <a:pt x="956" y="203"/>
                    <a:pt x="623" y="72"/>
                  </a:cubicBezTo>
                  <a:cubicBezTo>
                    <a:pt x="499" y="19"/>
                    <a:pt x="380" y="0"/>
                    <a:pt x="28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179550" y="3970150"/>
              <a:ext cx="21150" cy="16850"/>
            </a:xfrm>
            <a:custGeom>
              <a:avLst/>
              <a:gdLst/>
              <a:ahLst/>
              <a:cxnLst/>
              <a:rect l="l" t="t" r="r" b="b"/>
              <a:pathLst>
                <a:path w="846" h="674" extrusionOk="0">
                  <a:moveTo>
                    <a:pt x="87" y="0"/>
                  </a:moveTo>
                  <a:cubicBezTo>
                    <a:pt x="33" y="0"/>
                    <a:pt x="1" y="12"/>
                    <a:pt x="1" y="29"/>
                  </a:cubicBezTo>
                  <a:cubicBezTo>
                    <a:pt x="1" y="88"/>
                    <a:pt x="215" y="160"/>
                    <a:pt x="429" y="326"/>
                  </a:cubicBezTo>
                  <a:cubicBezTo>
                    <a:pt x="621" y="484"/>
                    <a:pt x="737" y="674"/>
                    <a:pt x="790" y="674"/>
                  </a:cubicBezTo>
                  <a:cubicBezTo>
                    <a:pt x="793" y="674"/>
                    <a:pt x="796" y="673"/>
                    <a:pt x="798" y="672"/>
                  </a:cubicBezTo>
                  <a:cubicBezTo>
                    <a:pt x="846" y="672"/>
                    <a:pt x="798" y="386"/>
                    <a:pt x="536" y="184"/>
                  </a:cubicBezTo>
                  <a:cubicBezTo>
                    <a:pt x="365" y="43"/>
                    <a:pt x="189" y="0"/>
                    <a:pt x="87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206350" y="3881825"/>
              <a:ext cx="27400" cy="12975"/>
            </a:xfrm>
            <a:custGeom>
              <a:avLst/>
              <a:gdLst/>
              <a:ahLst/>
              <a:cxnLst/>
              <a:rect l="l" t="t" r="r" b="b"/>
              <a:pathLst>
                <a:path w="1096" h="519" extrusionOk="0">
                  <a:moveTo>
                    <a:pt x="872" y="1"/>
                  </a:moveTo>
                  <a:cubicBezTo>
                    <a:pt x="765" y="1"/>
                    <a:pt x="630" y="22"/>
                    <a:pt x="488" y="85"/>
                  </a:cubicBezTo>
                  <a:cubicBezTo>
                    <a:pt x="155" y="228"/>
                    <a:pt x="0" y="490"/>
                    <a:pt x="48" y="514"/>
                  </a:cubicBezTo>
                  <a:cubicBezTo>
                    <a:pt x="51" y="517"/>
                    <a:pt x="55" y="518"/>
                    <a:pt x="61" y="518"/>
                  </a:cubicBezTo>
                  <a:cubicBezTo>
                    <a:pt x="118" y="518"/>
                    <a:pt x="299" y="360"/>
                    <a:pt x="560" y="252"/>
                  </a:cubicBezTo>
                  <a:cubicBezTo>
                    <a:pt x="834" y="145"/>
                    <a:pt x="1096" y="121"/>
                    <a:pt x="1096" y="61"/>
                  </a:cubicBezTo>
                  <a:cubicBezTo>
                    <a:pt x="1096" y="35"/>
                    <a:pt x="1006" y="1"/>
                    <a:pt x="872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3194075" y="3833050"/>
              <a:ext cx="31925" cy="36925"/>
            </a:xfrm>
            <a:custGeom>
              <a:avLst/>
              <a:gdLst/>
              <a:ahLst/>
              <a:cxnLst/>
              <a:rect l="l" t="t" r="r" b="b"/>
              <a:pathLst>
                <a:path w="1277" h="1477" extrusionOk="0">
                  <a:moveTo>
                    <a:pt x="993" y="190"/>
                  </a:moveTo>
                  <a:cubicBezTo>
                    <a:pt x="1010" y="190"/>
                    <a:pt x="1025" y="194"/>
                    <a:pt x="1039" y="203"/>
                  </a:cubicBezTo>
                  <a:cubicBezTo>
                    <a:pt x="1086" y="226"/>
                    <a:pt x="1063" y="214"/>
                    <a:pt x="1051" y="262"/>
                  </a:cubicBezTo>
                  <a:cubicBezTo>
                    <a:pt x="1039" y="310"/>
                    <a:pt x="1015" y="357"/>
                    <a:pt x="979" y="405"/>
                  </a:cubicBezTo>
                  <a:cubicBezTo>
                    <a:pt x="920" y="500"/>
                    <a:pt x="860" y="595"/>
                    <a:pt x="789" y="679"/>
                  </a:cubicBezTo>
                  <a:cubicBezTo>
                    <a:pt x="682" y="834"/>
                    <a:pt x="551" y="976"/>
                    <a:pt x="408" y="1096"/>
                  </a:cubicBezTo>
                  <a:cubicBezTo>
                    <a:pt x="274" y="1216"/>
                    <a:pt x="160" y="1302"/>
                    <a:pt x="87" y="1359"/>
                  </a:cubicBezTo>
                  <a:lnTo>
                    <a:pt x="87" y="1359"/>
                  </a:lnTo>
                  <a:cubicBezTo>
                    <a:pt x="118" y="1272"/>
                    <a:pt x="164" y="1142"/>
                    <a:pt x="241" y="988"/>
                  </a:cubicBezTo>
                  <a:cubicBezTo>
                    <a:pt x="324" y="822"/>
                    <a:pt x="432" y="655"/>
                    <a:pt x="563" y="524"/>
                  </a:cubicBezTo>
                  <a:cubicBezTo>
                    <a:pt x="634" y="441"/>
                    <a:pt x="717" y="357"/>
                    <a:pt x="801" y="286"/>
                  </a:cubicBezTo>
                  <a:cubicBezTo>
                    <a:pt x="874" y="231"/>
                    <a:pt x="940" y="190"/>
                    <a:pt x="993" y="190"/>
                  </a:cubicBezTo>
                  <a:close/>
                  <a:moveTo>
                    <a:pt x="1009" y="0"/>
                  </a:moveTo>
                  <a:cubicBezTo>
                    <a:pt x="961" y="0"/>
                    <a:pt x="914" y="12"/>
                    <a:pt x="872" y="36"/>
                  </a:cubicBezTo>
                  <a:cubicBezTo>
                    <a:pt x="813" y="60"/>
                    <a:pt x="753" y="95"/>
                    <a:pt x="705" y="143"/>
                  </a:cubicBezTo>
                  <a:cubicBezTo>
                    <a:pt x="610" y="226"/>
                    <a:pt x="527" y="310"/>
                    <a:pt x="444" y="405"/>
                  </a:cubicBezTo>
                  <a:cubicBezTo>
                    <a:pt x="313" y="560"/>
                    <a:pt x="205" y="738"/>
                    <a:pt x="122" y="929"/>
                  </a:cubicBezTo>
                  <a:cubicBezTo>
                    <a:pt x="48" y="1076"/>
                    <a:pt x="12" y="1251"/>
                    <a:pt x="21" y="1413"/>
                  </a:cubicBezTo>
                  <a:lnTo>
                    <a:pt x="21" y="1413"/>
                  </a:lnTo>
                  <a:cubicBezTo>
                    <a:pt x="7" y="1427"/>
                    <a:pt x="0" y="1436"/>
                    <a:pt x="3" y="1441"/>
                  </a:cubicBezTo>
                  <a:cubicBezTo>
                    <a:pt x="10" y="1440"/>
                    <a:pt x="16" y="1438"/>
                    <a:pt x="23" y="1437"/>
                  </a:cubicBezTo>
                  <a:lnTo>
                    <a:pt x="23" y="1437"/>
                  </a:lnTo>
                  <a:cubicBezTo>
                    <a:pt x="24" y="1450"/>
                    <a:pt x="25" y="1463"/>
                    <a:pt x="27" y="1477"/>
                  </a:cubicBezTo>
                  <a:cubicBezTo>
                    <a:pt x="37" y="1477"/>
                    <a:pt x="47" y="1460"/>
                    <a:pt x="60" y="1428"/>
                  </a:cubicBezTo>
                  <a:lnTo>
                    <a:pt x="60" y="1428"/>
                  </a:lnTo>
                  <a:cubicBezTo>
                    <a:pt x="227" y="1388"/>
                    <a:pt x="375" y="1310"/>
                    <a:pt x="503" y="1203"/>
                  </a:cubicBezTo>
                  <a:cubicBezTo>
                    <a:pt x="670" y="1072"/>
                    <a:pt x="813" y="941"/>
                    <a:pt x="944" y="774"/>
                  </a:cubicBezTo>
                  <a:cubicBezTo>
                    <a:pt x="1015" y="691"/>
                    <a:pt x="1086" y="595"/>
                    <a:pt x="1146" y="488"/>
                  </a:cubicBezTo>
                  <a:cubicBezTo>
                    <a:pt x="1194" y="429"/>
                    <a:pt x="1217" y="369"/>
                    <a:pt x="1241" y="298"/>
                  </a:cubicBezTo>
                  <a:cubicBezTo>
                    <a:pt x="1277" y="191"/>
                    <a:pt x="1229" y="84"/>
                    <a:pt x="1146" y="36"/>
                  </a:cubicBezTo>
                  <a:cubicBezTo>
                    <a:pt x="1104" y="12"/>
                    <a:pt x="1057" y="0"/>
                    <a:pt x="1009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164375" y="3834900"/>
              <a:ext cx="33050" cy="35100"/>
            </a:xfrm>
            <a:custGeom>
              <a:avLst/>
              <a:gdLst/>
              <a:ahLst/>
              <a:cxnLst/>
              <a:rect l="l" t="t" r="r" b="b"/>
              <a:pathLst>
                <a:path w="1322" h="1404" extrusionOk="0">
                  <a:moveTo>
                    <a:pt x="280" y="1"/>
                  </a:moveTo>
                  <a:cubicBezTo>
                    <a:pt x="235" y="1"/>
                    <a:pt x="188" y="8"/>
                    <a:pt x="143" y="21"/>
                  </a:cubicBezTo>
                  <a:cubicBezTo>
                    <a:pt x="60" y="69"/>
                    <a:pt x="0" y="164"/>
                    <a:pt x="12" y="260"/>
                  </a:cubicBezTo>
                  <a:cubicBezTo>
                    <a:pt x="12" y="331"/>
                    <a:pt x="24" y="402"/>
                    <a:pt x="48" y="462"/>
                  </a:cubicBezTo>
                  <a:cubicBezTo>
                    <a:pt x="84" y="581"/>
                    <a:pt x="143" y="688"/>
                    <a:pt x="215" y="783"/>
                  </a:cubicBezTo>
                  <a:cubicBezTo>
                    <a:pt x="334" y="962"/>
                    <a:pt x="489" y="1105"/>
                    <a:pt x="679" y="1200"/>
                  </a:cubicBezTo>
                  <a:cubicBezTo>
                    <a:pt x="789" y="1276"/>
                    <a:pt x="922" y="1316"/>
                    <a:pt x="1058" y="1316"/>
                  </a:cubicBezTo>
                  <a:cubicBezTo>
                    <a:pt x="1115" y="1316"/>
                    <a:pt x="1171" y="1309"/>
                    <a:pt x="1227" y="1295"/>
                  </a:cubicBezTo>
                  <a:cubicBezTo>
                    <a:pt x="1060" y="1236"/>
                    <a:pt x="905" y="1164"/>
                    <a:pt x="750" y="1081"/>
                  </a:cubicBezTo>
                  <a:cubicBezTo>
                    <a:pt x="584" y="986"/>
                    <a:pt x="453" y="855"/>
                    <a:pt x="358" y="688"/>
                  </a:cubicBezTo>
                  <a:cubicBezTo>
                    <a:pt x="298" y="605"/>
                    <a:pt x="250" y="510"/>
                    <a:pt x="227" y="402"/>
                  </a:cubicBezTo>
                  <a:cubicBezTo>
                    <a:pt x="191" y="295"/>
                    <a:pt x="191" y="188"/>
                    <a:pt x="227" y="176"/>
                  </a:cubicBezTo>
                  <a:cubicBezTo>
                    <a:pt x="240" y="174"/>
                    <a:pt x="255" y="173"/>
                    <a:pt x="269" y="173"/>
                  </a:cubicBezTo>
                  <a:cubicBezTo>
                    <a:pt x="341" y="173"/>
                    <a:pt x="417" y="198"/>
                    <a:pt x="477" y="248"/>
                  </a:cubicBezTo>
                  <a:cubicBezTo>
                    <a:pt x="572" y="319"/>
                    <a:pt x="655" y="379"/>
                    <a:pt x="727" y="462"/>
                  </a:cubicBezTo>
                  <a:cubicBezTo>
                    <a:pt x="870" y="593"/>
                    <a:pt x="977" y="748"/>
                    <a:pt x="1072" y="914"/>
                  </a:cubicBezTo>
                  <a:cubicBezTo>
                    <a:pt x="1222" y="1204"/>
                    <a:pt x="1260" y="1403"/>
                    <a:pt x="1284" y="1403"/>
                  </a:cubicBezTo>
                  <a:cubicBezTo>
                    <a:pt x="1285" y="1403"/>
                    <a:pt x="1286" y="1403"/>
                    <a:pt x="1286" y="1403"/>
                  </a:cubicBezTo>
                  <a:cubicBezTo>
                    <a:pt x="1322" y="1224"/>
                    <a:pt x="1274" y="1022"/>
                    <a:pt x="1179" y="867"/>
                  </a:cubicBezTo>
                  <a:cubicBezTo>
                    <a:pt x="1108" y="676"/>
                    <a:pt x="1000" y="510"/>
                    <a:pt x="858" y="355"/>
                  </a:cubicBezTo>
                  <a:cubicBezTo>
                    <a:pt x="786" y="260"/>
                    <a:pt x="691" y="188"/>
                    <a:pt x="584" y="117"/>
                  </a:cubicBezTo>
                  <a:cubicBezTo>
                    <a:pt x="499" y="41"/>
                    <a:pt x="391" y="1"/>
                    <a:pt x="280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038750" y="3907450"/>
              <a:ext cx="318825" cy="245900"/>
            </a:xfrm>
            <a:custGeom>
              <a:avLst/>
              <a:gdLst/>
              <a:ahLst/>
              <a:cxnLst/>
              <a:rect l="l" t="t" r="r" b="b"/>
              <a:pathLst>
                <a:path w="12753" h="9836" extrusionOk="0">
                  <a:moveTo>
                    <a:pt x="7359" y="1"/>
                  </a:moveTo>
                  <a:lnTo>
                    <a:pt x="6335" y="5597"/>
                  </a:lnTo>
                  <a:cubicBezTo>
                    <a:pt x="6335" y="5597"/>
                    <a:pt x="299" y="6442"/>
                    <a:pt x="1" y="7454"/>
                  </a:cubicBezTo>
                  <a:lnTo>
                    <a:pt x="10800" y="9835"/>
                  </a:lnTo>
                  <a:lnTo>
                    <a:pt x="12753" y="1168"/>
                  </a:lnTo>
                  <a:lnTo>
                    <a:pt x="7359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266475" y="40530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69" y="0"/>
                  </a:moveTo>
                  <a:cubicBezTo>
                    <a:pt x="324" y="0"/>
                    <a:pt x="180" y="74"/>
                    <a:pt x="95" y="212"/>
                  </a:cubicBezTo>
                  <a:cubicBezTo>
                    <a:pt x="0" y="426"/>
                    <a:pt x="84" y="688"/>
                    <a:pt x="298" y="807"/>
                  </a:cubicBezTo>
                  <a:cubicBezTo>
                    <a:pt x="358" y="834"/>
                    <a:pt x="420" y="847"/>
                    <a:pt x="480" y="847"/>
                  </a:cubicBezTo>
                  <a:cubicBezTo>
                    <a:pt x="635" y="847"/>
                    <a:pt x="780" y="763"/>
                    <a:pt x="857" y="617"/>
                  </a:cubicBezTo>
                  <a:cubicBezTo>
                    <a:pt x="953" y="403"/>
                    <a:pt x="869" y="153"/>
                    <a:pt x="667" y="45"/>
                  </a:cubicBezTo>
                  <a:lnTo>
                    <a:pt x="667" y="45"/>
                  </a:lnTo>
                  <a:lnTo>
                    <a:pt x="703" y="69"/>
                  </a:lnTo>
                  <a:cubicBezTo>
                    <a:pt x="631" y="23"/>
                    <a:pt x="550" y="0"/>
                    <a:pt x="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038750" y="4082175"/>
              <a:ext cx="273875" cy="71175"/>
            </a:xfrm>
            <a:custGeom>
              <a:avLst/>
              <a:gdLst/>
              <a:ahLst/>
              <a:cxnLst/>
              <a:rect l="l" t="t" r="r" b="b"/>
              <a:pathLst>
                <a:path w="10955" h="2847" extrusionOk="0">
                  <a:moveTo>
                    <a:pt x="549" y="1"/>
                  </a:moveTo>
                  <a:cubicBezTo>
                    <a:pt x="549" y="1"/>
                    <a:pt x="25" y="96"/>
                    <a:pt x="1" y="453"/>
                  </a:cubicBezTo>
                  <a:lnTo>
                    <a:pt x="10800" y="2846"/>
                  </a:lnTo>
                  <a:lnTo>
                    <a:pt x="10955" y="1965"/>
                  </a:lnTo>
                  <a:lnTo>
                    <a:pt x="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193150" y="4044375"/>
              <a:ext cx="21850" cy="21475"/>
            </a:xfrm>
            <a:custGeom>
              <a:avLst/>
              <a:gdLst/>
              <a:ahLst/>
              <a:cxnLst/>
              <a:rect l="l" t="t" r="r" b="b"/>
              <a:pathLst>
                <a:path w="874" h="859" extrusionOk="0">
                  <a:moveTo>
                    <a:pt x="71" y="1"/>
                  </a:moveTo>
                  <a:cubicBezTo>
                    <a:pt x="26" y="1"/>
                    <a:pt x="1" y="11"/>
                    <a:pt x="4" y="24"/>
                  </a:cubicBezTo>
                  <a:cubicBezTo>
                    <a:pt x="4" y="84"/>
                    <a:pt x="242" y="167"/>
                    <a:pt x="469" y="393"/>
                  </a:cubicBezTo>
                  <a:cubicBezTo>
                    <a:pt x="690" y="614"/>
                    <a:pt x="786" y="858"/>
                    <a:pt x="823" y="858"/>
                  </a:cubicBezTo>
                  <a:cubicBezTo>
                    <a:pt x="824" y="858"/>
                    <a:pt x="825" y="858"/>
                    <a:pt x="826" y="858"/>
                  </a:cubicBezTo>
                  <a:cubicBezTo>
                    <a:pt x="873" y="858"/>
                    <a:pt x="873" y="536"/>
                    <a:pt x="600" y="263"/>
                  </a:cubicBezTo>
                  <a:cubicBezTo>
                    <a:pt x="405" y="60"/>
                    <a:pt x="181" y="1"/>
                    <a:pt x="7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161700" y="4050350"/>
              <a:ext cx="16900" cy="24425"/>
            </a:xfrm>
            <a:custGeom>
              <a:avLst/>
              <a:gdLst/>
              <a:ahLst/>
              <a:cxnLst/>
              <a:rect l="l" t="t" r="r" b="b"/>
              <a:pathLst>
                <a:path w="676" h="977" extrusionOk="0">
                  <a:moveTo>
                    <a:pt x="51" y="0"/>
                  </a:moveTo>
                  <a:cubicBezTo>
                    <a:pt x="35" y="0"/>
                    <a:pt x="26" y="4"/>
                    <a:pt x="24" y="12"/>
                  </a:cubicBezTo>
                  <a:cubicBezTo>
                    <a:pt x="0" y="59"/>
                    <a:pt x="203" y="202"/>
                    <a:pt x="345" y="464"/>
                  </a:cubicBezTo>
                  <a:cubicBezTo>
                    <a:pt x="476" y="714"/>
                    <a:pt x="476" y="964"/>
                    <a:pt x="524" y="976"/>
                  </a:cubicBezTo>
                  <a:cubicBezTo>
                    <a:pt x="525" y="976"/>
                    <a:pt x="526" y="976"/>
                    <a:pt x="527" y="976"/>
                  </a:cubicBezTo>
                  <a:cubicBezTo>
                    <a:pt x="576" y="976"/>
                    <a:pt x="675" y="696"/>
                    <a:pt x="512" y="381"/>
                  </a:cubicBezTo>
                  <a:cubicBezTo>
                    <a:pt x="372" y="110"/>
                    <a:pt x="131" y="0"/>
                    <a:pt x="51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132525" y="4055875"/>
              <a:ext cx="10400" cy="25150"/>
            </a:xfrm>
            <a:custGeom>
              <a:avLst/>
              <a:gdLst/>
              <a:ahLst/>
              <a:cxnLst/>
              <a:rect l="l" t="t" r="r" b="b"/>
              <a:pathLst>
                <a:path w="416" h="1006" extrusionOk="0">
                  <a:moveTo>
                    <a:pt x="38" y="0"/>
                  </a:moveTo>
                  <a:cubicBezTo>
                    <a:pt x="32" y="0"/>
                    <a:pt x="27" y="2"/>
                    <a:pt x="24" y="5"/>
                  </a:cubicBezTo>
                  <a:cubicBezTo>
                    <a:pt x="0" y="53"/>
                    <a:pt x="119" y="231"/>
                    <a:pt x="167" y="493"/>
                  </a:cubicBezTo>
                  <a:cubicBezTo>
                    <a:pt x="227" y="767"/>
                    <a:pt x="191" y="981"/>
                    <a:pt x="239" y="1005"/>
                  </a:cubicBezTo>
                  <a:cubicBezTo>
                    <a:pt x="240" y="1005"/>
                    <a:pt x="241" y="1005"/>
                    <a:pt x="243" y="1005"/>
                  </a:cubicBezTo>
                  <a:cubicBezTo>
                    <a:pt x="304" y="1005"/>
                    <a:pt x="415" y="771"/>
                    <a:pt x="346" y="457"/>
                  </a:cubicBezTo>
                  <a:cubicBezTo>
                    <a:pt x="281" y="165"/>
                    <a:pt x="97" y="0"/>
                    <a:pt x="3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202250" y="4011325"/>
              <a:ext cx="28825" cy="10575"/>
            </a:xfrm>
            <a:custGeom>
              <a:avLst/>
              <a:gdLst/>
              <a:ahLst/>
              <a:cxnLst/>
              <a:rect l="l" t="t" r="r" b="b"/>
              <a:pathLst>
                <a:path w="1153" h="423" extrusionOk="0">
                  <a:moveTo>
                    <a:pt x="353" y="1"/>
                  </a:moveTo>
                  <a:cubicBezTo>
                    <a:pt x="142" y="1"/>
                    <a:pt x="1" y="70"/>
                    <a:pt x="9" y="96"/>
                  </a:cubicBezTo>
                  <a:cubicBezTo>
                    <a:pt x="9" y="156"/>
                    <a:pt x="283" y="132"/>
                    <a:pt x="569" y="215"/>
                  </a:cubicBezTo>
                  <a:cubicBezTo>
                    <a:pt x="837" y="290"/>
                    <a:pt x="1037" y="423"/>
                    <a:pt x="1100" y="423"/>
                  </a:cubicBezTo>
                  <a:cubicBezTo>
                    <a:pt x="1108" y="423"/>
                    <a:pt x="1113" y="421"/>
                    <a:pt x="1117" y="418"/>
                  </a:cubicBezTo>
                  <a:cubicBezTo>
                    <a:pt x="1152" y="370"/>
                    <a:pt x="974" y="132"/>
                    <a:pt x="617" y="37"/>
                  </a:cubicBezTo>
                  <a:cubicBezTo>
                    <a:pt x="522" y="11"/>
                    <a:pt x="432" y="1"/>
                    <a:pt x="353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208125" y="3971150"/>
              <a:ext cx="45275" cy="17625"/>
            </a:xfrm>
            <a:custGeom>
              <a:avLst/>
              <a:gdLst/>
              <a:ahLst/>
              <a:cxnLst/>
              <a:rect l="l" t="t" r="r" b="b"/>
              <a:pathLst>
                <a:path w="1811" h="705" extrusionOk="0">
                  <a:moveTo>
                    <a:pt x="1358" y="179"/>
                  </a:moveTo>
                  <a:cubicBezTo>
                    <a:pt x="1477" y="179"/>
                    <a:pt x="1584" y="203"/>
                    <a:pt x="1596" y="263"/>
                  </a:cubicBezTo>
                  <a:cubicBezTo>
                    <a:pt x="1608" y="310"/>
                    <a:pt x="1596" y="286"/>
                    <a:pt x="1572" y="310"/>
                  </a:cubicBezTo>
                  <a:cubicBezTo>
                    <a:pt x="1525" y="346"/>
                    <a:pt x="1477" y="370"/>
                    <a:pt x="1429" y="382"/>
                  </a:cubicBezTo>
                  <a:cubicBezTo>
                    <a:pt x="1322" y="417"/>
                    <a:pt x="1215" y="453"/>
                    <a:pt x="1108" y="477"/>
                  </a:cubicBezTo>
                  <a:cubicBezTo>
                    <a:pt x="929" y="536"/>
                    <a:pt x="739" y="572"/>
                    <a:pt x="548" y="584"/>
                  </a:cubicBezTo>
                  <a:cubicBezTo>
                    <a:pt x="459" y="578"/>
                    <a:pt x="367" y="575"/>
                    <a:pt x="274" y="575"/>
                  </a:cubicBezTo>
                  <a:cubicBezTo>
                    <a:pt x="221" y="575"/>
                    <a:pt x="167" y="576"/>
                    <a:pt x="113" y="578"/>
                  </a:cubicBezTo>
                  <a:lnTo>
                    <a:pt x="113" y="578"/>
                  </a:lnTo>
                  <a:cubicBezTo>
                    <a:pt x="194" y="530"/>
                    <a:pt x="320" y="456"/>
                    <a:pt x="489" y="382"/>
                  </a:cubicBezTo>
                  <a:cubicBezTo>
                    <a:pt x="763" y="251"/>
                    <a:pt x="1060" y="179"/>
                    <a:pt x="1358" y="179"/>
                  </a:cubicBezTo>
                  <a:close/>
                  <a:moveTo>
                    <a:pt x="1358" y="1"/>
                  </a:moveTo>
                  <a:cubicBezTo>
                    <a:pt x="1239" y="1"/>
                    <a:pt x="1120" y="13"/>
                    <a:pt x="1001" y="36"/>
                  </a:cubicBezTo>
                  <a:cubicBezTo>
                    <a:pt x="798" y="84"/>
                    <a:pt x="608" y="155"/>
                    <a:pt x="429" y="263"/>
                  </a:cubicBezTo>
                  <a:cubicBezTo>
                    <a:pt x="203" y="385"/>
                    <a:pt x="72" y="513"/>
                    <a:pt x="27" y="582"/>
                  </a:cubicBezTo>
                  <a:lnTo>
                    <a:pt x="27" y="582"/>
                  </a:lnTo>
                  <a:cubicBezTo>
                    <a:pt x="18" y="583"/>
                    <a:pt x="9" y="583"/>
                    <a:pt x="1" y="584"/>
                  </a:cubicBezTo>
                  <a:cubicBezTo>
                    <a:pt x="7" y="587"/>
                    <a:pt x="14" y="591"/>
                    <a:pt x="20" y="594"/>
                  </a:cubicBezTo>
                  <a:lnTo>
                    <a:pt x="20" y="594"/>
                  </a:lnTo>
                  <a:cubicBezTo>
                    <a:pt x="10" y="613"/>
                    <a:pt x="7" y="626"/>
                    <a:pt x="12" y="632"/>
                  </a:cubicBezTo>
                  <a:cubicBezTo>
                    <a:pt x="13" y="632"/>
                    <a:pt x="14" y="632"/>
                    <a:pt x="15" y="632"/>
                  </a:cubicBezTo>
                  <a:cubicBezTo>
                    <a:pt x="21" y="632"/>
                    <a:pt x="35" y="625"/>
                    <a:pt x="58" y="611"/>
                  </a:cubicBezTo>
                  <a:lnTo>
                    <a:pt x="58" y="611"/>
                  </a:lnTo>
                  <a:cubicBezTo>
                    <a:pt x="193" y="670"/>
                    <a:pt x="341" y="705"/>
                    <a:pt x="490" y="705"/>
                  </a:cubicBezTo>
                  <a:cubicBezTo>
                    <a:pt x="509" y="705"/>
                    <a:pt x="529" y="704"/>
                    <a:pt x="548" y="703"/>
                  </a:cubicBezTo>
                  <a:cubicBezTo>
                    <a:pt x="751" y="703"/>
                    <a:pt x="953" y="691"/>
                    <a:pt x="1144" y="655"/>
                  </a:cubicBezTo>
                  <a:cubicBezTo>
                    <a:pt x="1263" y="632"/>
                    <a:pt x="1382" y="596"/>
                    <a:pt x="1489" y="548"/>
                  </a:cubicBezTo>
                  <a:cubicBezTo>
                    <a:pt x="1560" y="536"/>
                    <a:pt x="1632" y="501"/>
                    <a:pt x="1691" y="465"/>
                  </a:cubicBezTo>
                  <a:cubicBezTo>
                    <a:pt x="1775" y="405"/>
                    <a:pt x="1810" y="286"/>
                    <a:pt x="1775" y="191"/>
                  </a:cubicBezTo>
                  <a:cubicBezTo>
                    <a:pt x="1727" y="108"/>
                    <a:pt x="1656" y="36"/>
                    <a:pt x="1572" y="13"/>
                  </a:cubicBezTo>
                  <a:cubicBezTo>
                    <a:pt x="1501" y="1"/>
                    <a:pt x="1429" y="1"/>
                    <a:pt x="1358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197125" y="3942725"/>
              <a:ext cx="20550" cy="45125"/>
            </a:xfrm>
            <a:custGeom>
              <a:avLst/>
              <a:gdLst/>
              <a:ahLst/>
              <a:cxnLst/>
              <a:rect l="l" t="t" r="r" b="b"/>
              <a:pathLst>
                <a:path w="822" h="1805" extrusionOk="0">
                  <a:moveTo>
                    <a:pt x="409" y="0"/>
                  </a:moveTo>
                  <a:cubicBezTo>
                    <a:pt x="325" y="0"/>
                    <a:pt x="251" y="43"/>
                    <a:pt x="202" y="102"/>
                  </a:cubicBezTo>
                  <a:cubicBezTo>
                    <a:pt x="155" y="161"/>
                    <a:pt x="131" y="221"/>
                    <a:pt x="95" y="292"/>
                  </a:cubicBezTo>
                  <a:cubicBezTo>
                    <a:pt x="60" y="411"/>
                    <a:pt x="24" y="530"/>
                    <a:pt x="24" y="649"/>
                  </a:cubicBezTo>
                  <a:cubicBezTo>
                    <a:pt x="0" y="864"/>
                    <a:pt x="48" y="1078"/>
                    <a:pt x="131" y="1269"/>
                  </a:cubicBezTo>
                  <a:cubicBezTo>
                    <a:pt x="267" y="1574"/>
                    <a:pt x="467" y="1686"/>
                    <a:pt x="487" y="1686"/>
                  </a:cubicBezTo>
                  <a:cubicBezTo>
                    <a:pt x="488" y="1686"/>
                    <a:pt x="488" y="1686"/>
                    <a:pt x="488" y="1685"/>
                  </a:cubicBezTo>
                  <a:cubicBezTo>
                    <a:pt x="405" y="1531"/>
                    <a:pt x="322" y="1376"/>
                    <a:pt x="250" y="1209"/>
                  </a:cubicBezTo>
                  <a:cubicBezTo>
                    <a:pt x="191" y="1042"/>
                    <a:pt x="179" y="852"/>
                    <a:pt x="191" y="673"/>
                  </a:cubicBezTo>
                  <a:cubicBezTo>
                    <a:pt x="202" y="554"/>
                    <a:pt x="226" y="447"/>
                    <a:pt x="274" y="352"/>
                  </a:cubicBezTo>
                  <a:cubicBezTo>
                    <a:pt x="305" y="247"/>
                    <a:pt x="365" y="169"/>
                    <a:pt x="403" y="169"/>
                  </a:cubicBezTo>
                  <a:cubicBezTo>
                    <a:pt x="408" y="169"/>
                    <a:pt x="413" y="170"/>
                    <a:pt x="417" y="173"/>
                  </a:cubicBezTo>
                  <a:cubicBezTo>
                    <a:pt x="464" y="197"/>
                    <a:pt x="548" y="292"/>
                    <a:pt x="572" y="388"/>
                  </a:cubicBezTo>
                  <a:cubicBezTo>
                    <a:pt x="595" y="495"/>
                    <a:pt x="619" y="602"/>
                    <a:pt x="631" y="709"/>
                  </a:cubicBezTo>
                  <a:cubicBezTo>
                    <a:pt x="667" y="900"/>
                    <a:pt x="667" y="1090"/>
                    <a:pt x="631" y="1281"/>
                  </a:cubicBezTo>
                  <a:cubicBezTo>
                    <a:pt x="572" y="1614"/>
                    <a:pt x="464" y="1792"/>
                    <a:pt x="500" y="1804"/>
                  </a:cubicBezTo>
                  <a:cubicBezTo>
                    <a:pt x="512" y="1804"/>
                    <a:pt x="655" y="1650"/>
                    <a:pt x="750" y="1316"/>
                  </a:cubicBezTo>
                  <a:cubicBezTo>
                    <a:pt x="810" y="1114"/>
                    <a:pt x="822" y="911"/>
                    <a:pt x="810" y="709"/>
                  </a:cubicBezTo>
                  <a:cubicBezTo>
                    <a:pt x="798" y="590"/>
                    <a:pt x="774" y="471"/>
                    <a:pt x="738" y="352"/>
                  </a:cubicBezTo>
                  <a:cubicBezTo>
                    <a:pt x="714" y="197"/>
                    <a:pt x="607" y="66"/>
                    <a:pt x="464" y="7"/>
                  </a:cubicBezTo>
                  <a:cubicBezTo>
                    <a:pt x="445" y="2"/>
                    <a:pt x="427" y="0"/>
                    <a:pt x="409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2881300" y="2608200"/>
              <a:ext cx="573600" cy="1337375"/>
            </a:xfrm>
            <a:custGeom>
              <a:avLst/>
              <a:gdLst/>
              <a:ahLst/>
              <a:cxnLst/>
              <a:rect l="l" t="t" r="r" b="b"/>
              <a:pathLst>
                <a:path w="22944" h="53495" extrusionOk="0">
                  <a:moveTo>
                    <a:pt x="22944" y="0"/>
                  </a:moveTo>
                  <a:lnTo>
                    <a:pt x="18610" y="417"/>
                  </a:lnTo>
                  <a:lnTo>
                    <a:pt x="2048" y="21765"/>
                  </a:lnTo>
                  <a:cubicBezTo>
                    <a:pt x="453" y="23812"/>
                    <a:pt x="1" y="26539"/>
                    <a:pt x="834" y="28992"/>
                  </a:cubicBezTo>
                  <a:lnTo>
                    <a:pt x="12835" y="53495"/>
                  </a:lnTo>
                  <a:lnTo>
                    <a:pt x="16860" y="46649"/>
                  </a:lnTo>
                  <a:lnTo>
                    <a:pt x="9978" y="27301"/>
                  </a:lnTo>
                  <a:lnTo>
                    <a:pt x="18955" y="16526"/>
                  </a:lnTo>
                  <a:lnTo>
                    <a:pt x="22944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185500" y="2603425"/>
              <a:ext cx="509325" cy="1466275"/>
            </a:xfrm>
            <a:custGeom>
              <a:avLst/>
              <a:gdLst/>
              <a:ahLst/>
              <a:cxnLst/>
              <a:rect l="l" t="t" r="r" b="b"/>
              <a:pathLst>
                <a:path w="20373" h="58651" extrusionOk="0">
                  <a:moveTo>
                    <a:pt x="16884" y="1"/>
                  </a:moveTo>
                  <a:lnTo>
                    <a:pt x="7787" y="477"/>
                  </a:lnTo>
                  <a:lnTo>
                    <a:pt x="7418" y="5108"/>
                  </a:lnTo>
                  <a:lnTo>
                    <a:pt x="1" y="56924"/>
                  </a:lnTo>
                  <a:lnTo>
                    <a:pt x="5632" y="58651"/>
                  </a:lnTo>
                  <a:lnTo>
                    <a:pt x="10728" y="40720"/>
                  </a:lnTo>
                  <a:lnTo>
                    <a:pt x="11931" y="32255"/>
                  </a:lnTo>
                  <a:cubicBezTo>
                    <a:pt x="11931" y="32255"/>
                    <a:pt x="20372" y="11026"/>
                    <a:pt x="20218" y="7990"/>
                  </a:cubicBezTo>
                  <a:cubicBezTo>
                    <a:pt x="20063" y="4954"/>
                    <a:pt x="16884" y="1"/>
                    <a:pt x="16884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3184325" y="2639450"/>
              <a:ext cx="194975" cy="1387100"/>
            </a:xfrm>
            <a:custGeom>
              <a:avLst/>
              <a:gdLst/>
              <a:ahLst/>
              <a:cxnLst/>
              <a:rect l="l" t="t" r="r" b="b"/>
              <a:pathLst>
                <a:path w="7799" h="55484" extrusionOk="0">
                  <a:moveTo>
                    <a:pt x="7763" y="0"/>
                  </a:moveTo>
                  <a:cubicBezTo>
                    <a:pt x="7714" y="0"/>
                    <a:pt x="5940" y="12414"/>
                    <a:pt x="3822" y="27730"/>
                  </a:cubicBezTo>
                  <a:cubicBezTo>
                    <a:pt x="1691" y="43053"/>
                    <a:pt x="0" y="55471"/>
                    <a:pt x="48" y="55483"/>
                  </a:cubicBezTo>
                  <a:cubicBezTo>
                    <a:pt x="48" y="55483"/>
                    <a:pt x="48" y="55483"/>
                    <a:pt x="48" y="55483"/>
                  </a:cubicBezTo>
                  <a:cubicBezTo>
                    <a:pt x="85" y="55483"/>
                    <a:pt x="1858" y="43058"/>
                    <a:pt x="3989" y="27754"/>
                  </a:cubicBezTo>
                  <a:cubicBezTo>
                    <a:pt x="6120" y="12430"/>
                    <a:pt x="7799" y="0"/>
                    <a:pt x="7763" y="0"/>
                  </a:cubicBezTo>
                  <a:cubicBezTo>
                    <a:pt x="7763" y="0"/>
                    <a:pt x="7763" y="0"/>
                    <a:pt x="7763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3029525" y="3270325"/>
              <a:ext cx="100050" cy="21075"/>
            </a:xfrm>
            <a:custGeom>
              <a:avLst/>
              <a:gdLst/>
              <a:ahLst/>
              <a:cxnLst/>
              <a:rect l="l" t="t" r="r" b="b"/>
              <a:pathLst>
                <a:path w="4002" h="843" extrusionOk="0">
                  <a:moveTo>
                    <a:pt x="1911" y="1"/>
                  </a:moveTo>
                  <a:cubicBezTo>
                    <a:pt x="1437" y="1"/>
                    <a:pt x="962" y="109"/>
                    <a:pt x="525" y="328"/>
                  </a:cubicBezTo>
                  <a:cubicBezTo>
                    <a:pt x="322" y="399"/>
                    <a:pt x="144" y="530"/>
                    <a:pt x="1" y="685"/>
                  </a:cubicBezTo>
                  <a:cubicBezTo>
                    <a:pt x="2" y="687"/>
                    <a:pt x="4" y="688"/>
                    <a:pt x="7" y="688"/>
                  </a:cubicBezTo>
                  <a:cubicBezTo>
                    <a:pt x="43" y="688"/>
                    <a:pt x="241" y="555"/>
                    <a:pt x="560" y="411"/>
                  </a:cubicBezTo>
                  <a:cubicBezTo>
                    <a:pt x="988" y="233"/>
                    <a:pt x="1440" y="145"/>
                    <a:pt x="1889" y="145"/>
                  </a:cubicBezTo>
                  <a:cubicBezTo>
                    <a:pt x="2429" y="145"/>
                    <a:pt x="2966" y="271"/>
                    <a:pt x="3454" y="518"/>
                  </a:cubicBezTo>
                  <a:cubicBezTo>
                    <a:pt x="3775" y="696"/>
                    <a:pt x="3952" y="842"/>
                    <a:pt x="3994" y="842"/>
                  </a:cubicBezTo>
                  <a:cubicBezTo>
                    <a:pt x="3997" y="842"/>
                    <a:pt x="4000" y="841"/>
                    <a:pt x="4001" y="840"/>
                  </a:cubicBezTo>
                  <a:cubicBezTo>
                    <a:pt x="3870" y="673"/>
                    <a:pt x="3704" y="530"/>
                    <a:pt x="3513" y="447"/>
                  </a:cubicBezTo>
                  <a:cubicBezTo>
                    <a:pt x="3024" y="151"/>
                    <a:pt x="2469" y="1"/>
                    <a:pt x="1911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490000" y="2652525"/>
              <a:ext cx="131300" cy="41450"/>
            </a:xfrm>
            <a:custGeom>
              <a:avLst/>
              <a:gdLst/>
              <a:ahLst/>
              <a:cxnLst/>
              <a:rect l="l" t="t" r="r" b="b"/>
              <a:pathLst>
                <a:path w="5252" h="1658" extrusionOk="0">
                  <a:moveTo>
                    <a:pt x="13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" y="1"/>
                    <a:pt x="48" y="73"/>
                    <a:pt x="132" y="180"/>
                  </a:cubicBezTo>
                  <a:cubicBezTo>
                    <a:pt x="263" y="346"/>
                    <a:pt x="418" y="501"/>
                    <a:pt x="572" y="632"/>
                  </a:cubicBezTo>
                  <a:cubicBezTo>
                    <a:pt x="810" y="835"/>
                    <a:pt x="1072" y="1001"/>
                    <a:pt x="1346" y="1144"/>
                  </a:cubicBezTo>
                  <a:cubicBezTo>
                    <a:pt x="1680" y="1323"/>
                    <a:pt x="2037" y="1454"/>
                    <a:pt x="2406" y="1537"/>
                  </a:cubicBezTo>
                  <a:cubicBezTo>
                    <a:pt x="2748" y="1612"/>
                    <a:pt x="3090" y="1658"/>
                    <a:pt x="3432" y="1658"/>
                  </a:cubicBezTo>
                  <a:cubicBezTo>
                    <a:pt x="3471" y="1658"/>
                    <a:pt x="3510" y="1657"/>
                    <a:pt x="3549" y="1656"/>
                  </a:cubicBezTo>
                  <a:cubicBezTo>
                    <a:pt x="3858" y="1644"/>
                    <a:pt x="4168" y="1608"/>
                    <a:pt x="4466" y="1525"/>
                  </a:cubicBezTo>
                  <a:cubicBezTo>
                    <a:pt x="4668" y="1477"/>
                    <a:pt x="4859" y="1406"/>
                    <a:pt x="5049" y="1323"/>
                  </a:cubicBezTo>
                  <a:cubicBezTo>
                    <a:pt x="5180" y="1251"/>
                    <a:pt x="5251" y="1204"/>
                    <a:pt x="5251" y="1204"/>
                  </a:cubicBezTo>
                  <a:cubicBezTo>
                    <a:pt x="5250" y="1200"/>
                    <a:pt x="5246" y="1198"/>
                    <a:pt x="5238" y="1198"/>
                  </a:cubicBezTo>
                  <a:cubicBezTo>
                    <a:pt x="5173" y="1198"/>
                    <a:pt x="4888" y="1321"/>
                    <a:pt x="4442" y="1406"/>
                  </a:cubicBezTo>
                  <a:cubicBezTo>
                    <a:pt x="4144" y="1466"/>
                    <a:pt x="3847" y="1501"/>
                    <a:pt x="3549" y="1501"/>
                  </a:cubicBezTo>
                  <a:cubicBezTo>
                    <a:pt x="3180" y="1501"/>
                    <a:pt x="2811" y="1454"/>
                    <a:pt x="2453" y="1382"/>
                  </a:cubicBezTo>
                  <a:cubicBezTo>
                    <a:pt x="2096" y="1287"/>
                    <a:pt x="1751" y="1168"/>
                    <a:pt x="1418" y="1013"/>
                  </a:cubicBezTo>
                  <a:cubicBezTo>
                    <a:pt x="1144" y="882"/>
                    <a:pt x="894" y="715"/>
                    <a:pt x="656" y="537"/>
                  </a:cubicBezTo>
                  <a:cubicBezTo>
                    <a:pt x="249" y="235"/>
                    <a:pt x="24" y="1"/>
                    <a:pt x="13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2892325" y="3106475"/>
              <a:ext cx="77400" cy="337550"/>
            </a:xfrm>
            <a:custGeom>
              <a:avLst/>
              <a:gdLst/>
              <a:ahLst/>
              <a:cxnLst/>
              <a:rect l="l" t="t" r="r" b="b"/>
              <a:pathLst>
                <a:path w="3096" h="13502" extrusionOk="0">
                  <a:moveTo>
                    <a:pt x="3096" y="0"/>
                  </a:moveTo>
                  <a:cubicBezTo>
                    <a:pt x="3060" y="24"/>
                    <a:pt x="3024" y="60"/>
                    <a:pt x="2989" y="95"/>
                  </a:cubicBezTo>
                  <a:cubicBezTo>
                    <a:pt x="2929" y="167"/>
                    <a:pt x="2822" y="274"/>
                    <a:pt x="2715" y="417"/>
                  </a:cubicBezTo>
                  <a:cubicBezTo>
                    <a:pt x="2477" y="726"/>
                    <a:pt x="2131" y="1131"/>
                    <a:pt x="1750" y="1691"/>
                  </a:cubicBezTo>
                  <a:cubicBezTo>
                    <a:pt x="1286" y="2334"/>
                    <a:pt x="893" y="3024"/>
                    <a:pt x="583" y="3739"/>
                  </a:cubicBezTo>
                  <a:cubicBezTo>
                    <a:pt x="393" y="4179"/>
                    <a:pt x="250" y="4620"/>
                    <a:pt x="143" y="5084"/>
                  </a:cubicBezTo>
                  <a:cubicBezTo>
                    <a:pt x="48" y="5572"/>
                    <a:pt x="0" y="6084"/>
                    <a:pt x="12" y="6584"/>
                  </a:cubicBezTo>
                  <a:cubicBezTo>
                    <a:pt x="36" y="7084"/>
                    <a:pt x="107" y="7584"/>
                    <a:pt x="226" y="8072"/>
                  </a:cubicBezTo>
                  <a:cubicBezTo>
                    <a:pt x="333" y="8525"/>
                    <a:pt x="464" y="8977"/>
                    <a:pt x="619" y="9418"/>
                  </a:cubicBezTo>
                  <a:cubicBezTo>
                    <a:pt x="893" y="10156"/>
                    <a:pt x="1214" y="10870"/>
                    <a:pt x="1560" y="11585"/>
                  </a:cubicBezTo>
                  <a:cubicBezTo>
                    <a:pt x="1857" y="12180"/>
                    <a:pt x="2107" y="12668"/>
                    <a:pt x="2286" y="12990"/>
                  </a:cubicBezTo>
                  <a:cubicBezTo>
                    <a:pt x="2369" y="13168"/>
                    <a:pt x="2465" y="13347"/>
                    <a:pt x="2572" y="13502"/>
                  </a:cubicBezTo>
                  <a:cubicBezTo>
                    <a:pt x="2560" y="13454"/>
                    <a:pt x="2548" y="13406"/>
                    <a:pt x="2524" y="13359"/>
                  </a:cubicBezTo>
                  <a:lnTo>
                    <a:pt x="2346" y="12966"/>
                  </a:lnTo>
                  <a:lnTo>
                    <a:pt x="1667" y="11537"/>
                  </a:lnTo>
                  <a:cubicBezTo>
                    <a:pt x="1393" y="10930"/>
                    <a:pt x="1060" y="10192"/>
                    <a:pt x="762" y="9370"/>
                  </a:cubicBezTo>
                  <a:cubicBezTo>
                    <a:pt x="607" y="8930"/>
                    <a:pt x="476" y="8489"/>
                    <a:pt x="381" y="8037"/>
                  </a:cubicBezTo>
                  <a:cubicBezTo>
                    <a:pt x="262" y="7561"/>
                    <a:pt x="202" y="7072"/>
                    <a:pt x="179" y="6584"/>
                  </a:cubicBezTo>
                  <a:cubicBezTo>
                    <a:pt x="167" y="6096"/>
                    <a:pt x="202" y="5596"/>
                    <a:pt x="310" y="5120"/>
                  </a:cubicBezTo>
                  <a:cubicBezTo>
                    <a:pt x="405" y="4667"/>
                    <a:pt x="548" y="4227"/>
                    <a:pt x="714" y="3810"/>
                  </a:cubicBezTo>
                  <a:cubicBezTo>
                    <a:pt x="1024" y="3084"/>
                    <a:pt x="1405" y="2405"/>
                    <a:pt x="1846" y="1750"/>
                  </a:cubicBezTo>
                  <a:cubicBezTo>
                    <a:pt x="2215" y="1203"/>
                    <a:pt x="2536" y="774"/>
                    <a:pt x="2762" y="464"/>
                  </a:cubicBezTo>
                  <a:cubicBezTo>
                    <a:pt x="2881" y="322"/>
                    <a:pt x="2989" y="155"/>
                    <a:pt x="3096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2874150" y="2139075"/>
              <a:ext cx="473300" cy="314050"/>
            </a:xfrm>
            <a:custGeom>
              <a:avLst/>
              <a:gdLst/>
              <a:ahLst/>
              <a:cxnLst/>
              <a:rect l="l" t="t" r="r" b="b"/>
              <a:pathLst>
                <a:path w="18932" h="12562" extrusionOk="0">
                  <a:moveTo>
                    <a:pt x="16931" y="1"/>
                  </a:moveTo>
                  <a:lnTo>
                    <a:pt x="10776" y="7085"/>
                  </a:lnTo>
                  <a:lnTo>
                    <a:pt x="2799" y="2668"/>
                  </a:lnTo>
                  <a:lnTo>
                    <a:pt x="1" y="5454"/>
                  </a:lnTo>
                  <a:lnTo>
                    <a:pt x="10371" y="12562"/>
                  </a:lnTo>
                  <a:lnTo>
                    <a:pt x="14991" y="12490"/>
                  </a:lnTo>
                  <a:lnTo>
                    <a:pt x="18932" y="4716"/>
                  </a:lnTo>
                  <a:lnTo>
                    <a:pt x="16931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3241175" y="2037875"/>
              <a:ext cx="486975" cy="592650"/>
            </a:xfrm>
            <a:custGeom>
              <a:avLst/>
              <a:gdLst/>
              <a:ahLst/>
              <a:cxnLst/>
              <a:rect l="l" t="t" r="r" b="b"/>
              <a:pathLst>
                <a:path w="19479" h="23706" extrusionOk="0">
                  <a:moveTo>
                    <a:pt x="12847" y="1"/>
                  </a:moveTo>
                  <a:lnTo>
                    <a:pt x="6787" y="513"/>
                  </a:lnTo>
                  <a:lnTo>
                    <a:pt x="6060" y="2275"/>
                  </a:lnTo>
                  <a:cubicBezTo>
                    <a:pt x="6060" y="2275"/>
                    <a:pt x="1084" y="2632"/>
                    <a:pt x="1191" y="7156"/>
                  </a:cubicBezTo>
                  <a:lnTo>
                    <a:pt x="0" y="9276"/>
                  </a:lnTo>
                  <a:lnTo>
                    <a:pt x="3429" y="23706"/>
                  </a:lnTo>
                  <a:lnTo>
                    <a:pt x="14919" y="22718"/>
                  </a:lnTo>
                  <a:lnTo>
                    <a:pt x="16407" y="11371"/>
                  </a:lnTo>
                  <a:lnTo>
                    <a:pt x="19479" y="6525"/>
                  </a:lnTo>
                  <a:cubicBezTo>
                    <a:pt x="19479" y="6525"/>
                    <a:pt x="18717" y="1965"/>
                    <a:pt x="13669" y="1930"/>
                  </a:cubicBezTo>
                  <a:lnTo>
                    <a:pt x="12847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301900" y="2484650"/>
              <a:ext cx="323575" cy="96825"/>
            </a:xfrm>
            <a:custGeom>
              <a:avLst/>
              <a:gdLst/>
              <a:ahLst/>
              <a:cxnLst/>
              <a:rect l="l" t="t" r="r" b="b"/>
              <a:pathLst>
                <a:path w="12943" h="3873" extrusionOk="0">
                  <a:moveTo>
                    <a:pt x="4899" y="1"/>
                  </a:moveTo>
                  <a:cubicBezTo>
                    <a:pt x="4496" y="1"/>
                    <a:pt x="4096" y="35"/>
                    <a:pt x="3703" y="120"/>
                  </a:cubicBezTo>
                  <a:cubicBezTo>
                    <a:pt x="2655" y="358"/>
                    <a:pt x="1691" y="977"/>
                    <a:pt x="762" y="1584"/>
                  </a:cubicBezTo>
                  <a:cubicBezTo>
                    <a:pt x="512" y="1715"/>
                    <a:pt x="298" y="1930"/>
                    <a:pt x="179" y="2192"/>
                  </a:cubicBezTo>
                  <a:cubicBezTo>
                    <a:pt x="0" y="2727"/>
                    <a:pt x="536" y="3275"/>
                    <a:pt x="429" y="3835"/>
                  </a:cubicBezTo>
                  <a:lnTo>
                    <a:pt x="476" y="3668"/>
                  </a:lnTo>
                  <a:cubicBezTo>
                    <a:pt x="986" y="3805"/>
                    <a:pt x="1507" y="3872"/>
                    <a:pt x="2025" y="3872"/>
                  </a:cubicBezTo>
                  <a:cubicBezTo>
                    <a:pt x="3309" y="3872"/>
                    <a:pt x="4576" y="3460"/>
                    <a:pt x="5620" y="2680"/>
                  </a:cubicBezTo>
                  <a:cubicBezTo>
                    <a:pt x="5822" y="2501"/>
                    <a:pt x="6048" y="2358"/>
                    <a:pt x="6310" y="2287"/>
                  </a:cubicBezTo>
                  <a:cubicBezTo>
                    <a:pt x="6371" y="2279"/>
                    <a:pt x="6432" y="2275"/>
                    <a:pt x="6494" y="2275"/>
                  </a:cubicBezTo>
                  <a:cubicBezTo>
                    <a:pt x="6709" y="2275"/>
                    <a:pt x="6928" y="2323"/>
                    <a:pt x="7132" y="2406"/>
                  </a:cubicBezTo>
                  <a:cubicBezTo>
                    <a:pt x="8370" y="2787"/>
                    <a:pt x="9644" y="3025"/>
                    <a:pt x="10942" y="3085"/>
                  </a:cubicBezTo>
                  <a:cubicBezTo>
                    <a:pt x="11048" y="3099"/>
                    <a:pt x="11154" y="3105"/>
                    <a:pt x="11260" y="3105"/>
                  </a:cubicBezTo>
                  <a:cubicBezTo>
                    <a:pt x="11605" y="3105"/>
                    <a:pt x="11945" y="3034"/>
                    <a:pt x="12263" y="2906"/>
                  </a:cubicBezTo>
                  <a:cubicBezTo>
                    <a:pt x="12692" y="2727"/>
                    <a:pt x="12942" y="2275"/>
                    <a:pt x="12883" y="1823"/>
                  </a:cubicBezTo>
                  <a:cubicBezTo>
                    <a:pt x="10942" y="1108"/>
                    <a:pt x="8942" y="572"/>
                    <a:pt x="6906" y="215"/>
                  </a:cubicBezTo>
                  <a:cubicBezTo>
                    <a:pt x="6244" y="96"/>
                    <a:pt x="5568" y="1"/>
                    <a:pt x="4899" y="1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467675" y="2183725"/>
              <a:ext cx="356625" cy="357250"/>
            </a:xfrm>
            <a:custGeom>
              <a:avLst/>
              <a:gdLst/>
              <a:ahLst/>
              <a:cxnLst/>
              <a:rect l="l" t="t" r="r" b="b"/>
              <a:pathLst>
                <a:path w="14265" h="14290" extrusionOk="0">
                  <a:moveTo>
                    <a:pt x="10228" y="1"/>
                  </a:moveTo>
                  <a:lnTo>
                    <a:pt x="2465" y="501"/>
                  </a:lnTo>
                  <a:cubicBezTo>
                    <a:pt x="2787" y="798"/>
                    <a:pt x="7073" y="8121"/>
                    <a:pt x="7073" y="8121"/>
                  </a:cubicBezTo>
                  <a:lnTo>
                    <a:pt x="239" y="9621"/>
                  </a:lnTo>
                  <a:lnTo>
                    <a:pt x="1" y="12979"/>
                  </a:lnTo>
                  <a:lnTo>
                    <a:pt x="6716" y="13943"/>
                  </a:lnTo>
                  <a:lnTo>
                    <a:pt x="9740" y="14264"/>
                  </a:lnTo>
                  <a:cubicBezTo>
                    <a:pt x="9886" y="14281"/>
                    <a:pt x="10031" y="14289"/>
                    <a:pt x="10176" y="14289"/>
                  </a:cubicBezTo>
                  <a:cubicBezTo>
                    <a:pt x="11368" y="14289"/>
                    <a:pt x="12508" y="13730"/>
                    <a:pt x="13241" y="12764"/>
                  </a:cubicBezTo>
                  <a:cubicBezTo>
                    <a:pt x="14086" y="11645"/>
                    <a:pt x="14265" y="10169"/>
                    <a:pt x="13717" y="8883"/>
                  </a:cubicBezTo>
                  <a:lnTo>
                    <a:pt x="10228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473625" y="2386300"/>
              <a:ext cx="217925" cy="38075"/>
            </a:xfrm>
            <a:custGeom>
              <a:avLst/>
              <a:gdLst/>
              <a:ahLst/>
              <a:cxnLst/>
              <a:rect l="l" t="t" r="r" b="b"/>
              <a:pathLst>
                <a:path w="8717" h="1523" extrusionOk="0">
                  <a:moveTo>
                    <a:pt x="8685" y="1"/>
                  </a:moveTo>
                  <a:cubicBezTo>
                    <a:pt x="8427" y="1"/>
                    <a:pt x="6582" y="286"/>
                    <a:pt x="4347" y="685"/>
                  </a:cubicBezTo>
                  <a:cubicBezTo>
                    <a:pt x="1930" y="1101"/>
                    <a:pt x="1" y="1482"/>
                    <a:pt x="1" y="1518"/>
                  </a:cubicBezTo>
                  <a:cubicBezTo>
                    <a:pt x="2" y="1521"/>
                    <a:pt x="12" y="1523"/>
                    <a:pt x="32" y="1523"/>
                  </a:cubicBezTo>
                  <a:cubicBezTo>
                    <a:pt x="291" y="1523"/>
                    <a:pt x="2135" y="1239"/>
                    <a:pt x="4371" y="851"/>
                  </a:cubicBezTo>
                  <a:cubicBezTo>
                    <a:pt x="6788" y="423"/>
                    <a:pt x="8716" y="54"/>
                    <a:pt x="8716" y="6"/>
                  </a:cubicBezTo>
                  <a:cubicBezTo>
                    <a:pt x="8715" y="3"/>
                    <a:pt x="8705" y="1"/>
                    <a:pt x="868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573350" y="2155450"/>
              <a:ext cx="77725" cy="237550"/>
            </a:xfrm>
            <a:custGeom>
              <a:avLst/>
              <a:gdLst/>
              <a:ahLst/>
              <a:cxnLst/>
              <a:rect l="l" t="t" r="r" b="b"/>
              <a:pathLst>
                <a:path w="3109" h="9502" extrusionOk="0">
                  <a:moveTo>
                    <a:pt x="882" y="1"/>
                  </a:moveTo>
                  <a:cubicBezTo>
                    <a:pt x="846" y="1"/>
                    <a:pt x="810" y="24"/>
                    <a:pt x="786" y="36"/>
                  </a:cubicBezTo>
                  <a:cubicBezTo>
                    <a:pt x="691" y="84"/>
                    <a:pt x="608" y="155"/>
                    <a:pt x="524" y="215"/>
                  </a:cubicBezTo>
                  <a:cubicBezTo>
                    <a:pt x="251" y="489"/>
                    <a:pt x="84" y="846"/>
                    <a:pt x="36" y="1227"/>
                  </a:cubicBezTo>
                  <a:cubicBezTo>
                    <a:pt x="1" y="1787"/>
                    <a:pt x="108" y="2346"/>
                    <a:pt x="334" y="2858"/>
                  </a:cubicBezTo>
                  <a:cubicBezTo>
                    <a:pt x="572" y="3453"/>
                    <a:pt x="822" y="4073"/>
                    <a:pt x="1084" y="4739"/>
                  </a:cubicBezTo>
                  <a:cubicBezTo>
                    <a:pt x="1620" y="6061"/>
                    <a:pt x="2120" y="7263"/>
                    <a:pt x="2477" y="8121"/>
                  </a:cubicBezTo>
                  <a:cubicBezTo>
                    <a:pt x="2656" y="8526"/>
                    <a:pt x="2810" y="8871"/>
                    <a:pt x="2918" y="9133"/>
                  </a:cubicBezTo>
                  <a:cubicBezTo>
                    <a:pt x="2965" y="9264"/>
                    <a:pt x="3037" y="9395"/>
                    <a:pt x="3108" y="9502"/>
                  </a:cubicBezTo>
                  <a:cubicBezTo>
                    <a:pt x="3084" y="9371"/>
                    <a:pt x="3037" y="9228"/>
                    <a:pt x="2977" y="9109"/>
                  </a:cubicBezTo>
                  <a:cubicBezTo>
                    <a:pt x="2882" y="8823"/>
                    <a:pt x="2751" y="8478"/>
                    <a:pt x="2596" y="8061"/>
                  </a:cubicBezTo>
                  <a:cubicBezTo>
                    <a:pt x="2251" y="7192"/>
                    <a:pt x="1775" y="5990"/>
                    <a:pt x="1239" y="4656"/>
                  </a:cubicBezTo>
                  <a:cubicBezTo>
                    <a:pt x="965" y="4001"/>
                    <a:pt x="715" y="3370"/>
                    <a:pt x="477" y="2799"/>
                  </a:cubicBezTo>
                  <a:cubicBezTo>
                    <a:pt x="251" y="2310"/>
                    <a:pt x="143" y="1775"/>
                    <a:pt x="155" y="1227"/>
                  </a:cubicBezTo>
                  <a:cubicBezTo>
                    <a:pt x="191" y="870"/>
                    <a:pt x="334" y="536"/>
                    <a:pt x="584" y="263"/>
                  </a:cubicBezTo>
                  <a:cubicBezTo>
                    <a:pt x="679" y="167"/>
                    <a:pt x="774" y="84"/>
                    <a:pt x="882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467375" y="2508175"/>
              <a:ext cx="271200" cy="33550"/>
            </a:xfrm>
            <a:custGeom>
              <a:avLst/>
              <a:gdLst/>
              <a:ahLst/>
              <a:cxnLst/>
              <a:rect l="l" t="t" r="r" b="b"/>
              <a:pathLst>
                <a:path w="10848" h="1342" extrusionOk="0">
                  <a:moveTo>
                    <a:pt x="1" y="1"/>
                  </a:moveTo>
                  <a:cubicBezTo>
                    <a:pt x="144" y="60"/>
                    <a:pt x="275" y="84"/>
                    <a:pt x="418" y="108"/>
                  </a:cubicBezTo>
                  <a:lnTo>
                    <a:pt x="1573" y="310"/>
                  </a:lnTo>
                  <a:cubicBezTo>
                    <a:pt x="2549" y="477"/>
                    <a:pt x="3882" y="715"/>
                    <a:pt x="5394" y="917"/>
                  </a:cubicBezTo>
                  <a:cubicBezTo>
                    <a:pt x="6895" y="1132"/>
                    <a:pt x="8252" y="1251"/>
                    <a:pt x="9252" y="1310"/>
                  </a:cubicBezTo>
                  <a:cubicBezTo>
                    <a:pt x="9740" y="1334"/>
                    <a:pt x="10145" y="1334"/>
                    <a:pt x="10419" y="1334"/>
                  </a:cubicBezTo>
                  <a:cubicBezTo>
                    <a:pt x="10478" y="1339"/>
                    <a:pt x="10537" y="1342"/>
                    <a:pt x="10596" y="1342"/>
                  </a:cubicBezTo>
                  <a:cubicBezTo>
                    <a:pt x="10680" y="1342"/>
                    <a:pt x="10764" y="1336"/>
                    <a:pt x="10848" y="1322"/>
                  </a:cubicBezTo>
                  <a:cubicBezTo>
                    <a:pt x="10705" y="1298"/>
                    <a:pt x="10550" y="1275"/>
                    <a:pt x="10407" y="1275"/>
                  </a:cubicBezTo>
                  <a:lnTo>
                    <a:pt x="9240" y="1191"/>
                  </a:lnTo>
                  <a:cubicBezTo>
                    <a:pt x="8252" y="1108"/>
                    <a:pt x="6907" y="965"/>
                    <a:pt x="5406" y="751"/>
                  </a:cubicBezTo>
                  <a:cubicBezTo>
                    <a:pt x="3918" y="548"/>
                    <a:pt x="2561" y="334"/>
                    <a:pt x="1596" y="191"/>
                  </a:cubicBezTo>
                  <a:cubicBezTo>
                    <a:pt x="1108" y="120"/>
                    <a:pt x="703" y="72"/>
                    <a:pt x="430" y="36"/>
                  </a:cubicBezTo>
                  <a:cubicBezTo>
                    <a:pt x="299" y="12"/>
                    <a:pt x="144" y="1"/>
                    <a:pt x="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276000" y="2229875"/>
              <a:ext cx="58350" cy="197725"/>
            </a:xfrm>
            <a:custGeom>
              <a:avLst/>
              <a:gdLst/>
              <a:ahLst/>
              <a:cxnLst/>
              <a:rect l="l" t="t" r="r" b="b"/>
              <a:pathLst>
                <a:path w="2334" h="7909" extrusionOk="0">
                  <a:moveTo>
                    <a:pt x="2334" y="0"/>
                  </a:moveTo>
                  <a:cubicBezTo>
                    <a:pt x="2262" y="84"/>
                    <a:pt x="2203" y="179"/>
                    <a:pt x="2143" y="286"/>
                  </a:cubicBezTo>
                  <a:lnTo>
                    <a:pt x="1655" y="1048"/>
                  </a:lnTo>
                  <a:cubicBezTo>
                    <a:pt x="1072" y="1881"/>
                    <a:pt x="584" y="2774"/>
                    <a:pt x="203" y="3715"/>
                  </a:cubicBezTo>
                  <a:cubicBezTo>
                    <a:pt x="107" y="3989"/>
                    <a:pt x="48" y="4275"/>
                    <a:pt x="24" y="4572"/>
                  </a:cubicBezTo>
                  <a:cubicBezTo>
                    <a:pt x="0" y="4846"/>
                    <a:pt x="36" y="5120"/>
                    <a:pt x="107" y="5394"/>
                  </a:cubicBezTo>
                  <a:cubicBezTo>
                    <a:pt x="238" y="5894"/>
                    <a:pt x="405" y="6322"/>
                    <a:pt x="512" y="6692"/>
                  </a:cubicBezTo>
                  <a:cubicBezTo>
                    <a:pt x="631" y="7084"/>
                    <a:pt x="691" y="7501"/>
                    <a:pt x="691" y="7906"/>
                  </a:cubicBezTo>
                  <a:cubicBezTo>
                    <a:pt x="691" y="7908"/>
                    <a:pt x="691" y="7908"/>
                    <a:pt x="691" y="7908"/>
                  </a:cubicBezTo>
                  <a:cubicBezTo>
                    <a:pt x="694" y="7908"/>
                    <a:pt x="704" y="7876"/>
                    <a:pt x="715" y="7835"/>
                  </a:cubicBezTo>
                  <a:cubicBezTo>
                    <a:pt x="726" y="7751"/>
                    <a:pt x="738" y="7668"/>
                    <a:pt x="738" y="7584"/>
                  </a:cubicBezTo>
                  <a:cubicBezTo>
                    <a:pt x="750" y="7275"/>
                    <a:pt x="703" y="6965"/>
                    <a:pt x="631" y="6668"/>
                  </a:cubicBezTo>
                  <a:cubicBezTo>
                    <a:pt x="536" y="6287"/>
                    <a:pt x="369" y="5858"/>
                    <a:pt x="262" y="5370"/>
                  </a:cubicBezTo>
                  <a:cubicBezTo>
                    <a:pt x="191" y="5108"/>
                    <a:pt x="167" y="4858"/>
                    <a:pt x="179" y="4596"/>
                  </a:cubicBezTo>
                  <a:cubicBezTo>
                    <a:pt x="203" y="4310"/>
                    <a:pt x="262" y="4036"/>
                    <a:pt x="357" y="3775"/>
                  </a:cubicBezTo>
                  <a:cubicBezTo>
                    <a:pt x="738" y="2846"/>
                    <a:pt x="1203" y="1965"/>
                    <a:pt x="1750" y="1119"/>
                  </a:cubicBezTo>
                  <a:cubicBezTo>
                    <a:pt x="1953" y="786"/>
                    <a:pt x="2108" y="512"/>
                    <a:pt x="2203" y="322"/>
                  </a:cubicBezTo>
                  <a:cubicBezTo>
                    <a:pt x="2262" y="226"/>
                    <a:pt x="2310" y="119"/>
                    <a:pt x="2334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431975" y="2048900"/>
              <a:ext cx="6850" cy="52400"/>
            </a:xfrm>
            <a:custGeom>
              <a:avLst/>
              <a:gdLst/>
              <a:ahLst/>
              <a:cxnLst/>
              <a:rect l="l" t="t" r="r" b="b"/>
              <a:pathLst>
                <a:path w="274" h="2096" extrusionOk="0">
                  <a:moveTo>
                    <a:pt x="202" y="0"/>
                  </a:moveTo>
                  <a:cubicBezTo>
                    <a:pt x="95" y="346"/>
                    <a:pt x="48" y="691"/>
                    <a:pt x="60" y="1048"/>
                  </a:cubicBezTo>
                  <a:cubicBezTo>
                    <a:pt x="0" y="1393"/>
                    <a:pt x="12" y="1750"/>
                    <a:pt x="72" y="2096"/>
                  </a:cubicBezTo>
                  <a:cubicBezTo>
                    <a:pt x="179" y="1750"/>
                    <a:pt x="226" y="1405"/>
                    <a:pt x="226" y="1048"/>
                  </a:cubicBezTo>
                  <a:cubicBezTo>
                    <a:pt x="274" y="703"/>
                    <a:pt x="262" y="346"/>
                    <a:pt x="202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3481975" y="2045025"/>
              <a:ext cx="8950" cy="51225"/>
            </a:xfrm>
            <a:custGeom>
              <a:avLst/>
              <a:gdLst/>
              <a:ahLst/>
              <a:cxnLst/>
              <a:rect l="l" t="t" r="r" b="b"/>
              <a:pathLst>
                <a:path w="358" h="2049" extrusionOk="0">
                  <a:moveTo>
                    <a:pt x="0" y="0"/>
                  </a:moveTo>
                  <a:cubicBezTo>
                    <a:pt x="0" y="691"/>
                    <a:pt x="107" y="1382"/>
                    <a:pt x="322" y="2048"/>
                  </a:cubicBezTo>
                  <a:cubicBezTo>
                    <a:pt x="358" y="1691"/>
                    <a:pt x="334" y="1346"/>
                    <a:pt x="250" y="1001"/>
                  </a:cubicBezTo>
                  <a:cubicBezTo>
                    <a:pt x="227" y="655"/>
                    <a:pt x="143" y="322"/>
                    <a:pt x="0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3526325" y="2044725"/>
              <a:ext cx="12225" cy="42000"/>
            </a:xfrm>
            <a:custGeom>
              <a:avLst/>
              <a:gdLst/>
              <a:ahLst/>
              <a:cxnLst/>
              <a:rect l="l" t="t" r="r" b="b"/>
              <a:pathLst>
                <a:path w="48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584"/>
                    <a:pt x="227" y="1155"/>
                    <a:pt x="489" y="1679"/>
                  </a:cubicBezTo>
                  <a:cubicBezTo>
                    <a:pt x="441" y="1096"/>
                    <a:pt x="262" y="524"/>
                    <a:pt x="0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3579000" y="2221525"/>
              <a:ext cx="68800" cy="179700"/>
            </a:xfrm>
            <a:custGeom>
              <a:avLst/>
              <a:gdLst/>
              <a:ahLst/>
              <a:cxnLst/>
              <a:rect l="l" t="t" r="r" b="b"/>
              <a:pathLst>
                <a:path w="2752" h="7188" extrusionOk="0">
                  <a:moveTo>
                    <a:pt x="1" y="1"/>
                  </a:moveTo>
                  <a:lnTo>
                    <a:pt x="1" y="1"/>
                  </a:lnTo>
                  <a:cubicBezTo>
                    <a:pt x="25" y="2192"/>
                    <a:pt x="417" y="4025"/>
                    <a:pt x="453" y="6216"/>
                  </a:cubicBezTo>
                  <a:cubicBezTo>
                    <a:pt x="441" y="6430"/>
                    <a:pt x="477" y="6645"/>
                    <a:pt x="560" y="6847"/>
                  </a:cubicBezTo>
                  <a:cubicBezTo>
                    <a:pt x="706" y="7124"/>
                    <a:pt x="956" y="7187"/>
                    <a:pt x="1245" y="7187"/>
                  </a:cubicBezTo>
                  <a:cubicBezTo>
                    <a:pt x="1453" y="7187"/>
                    <a:pt x="1682" y="7155"/>
                    <a:pt x="1906" y="7145"/>
                  </a:cubicBezTo>
                  <a:cubicBezTo>
                    <a:pt x="2180" y="7109"/>
                    <a:pt x="2453" y="7049"/>
                    <a:pt x="2715" y="6966"/>
                  </a:cubicBezTo>
                  <a:cubicBezTo>
                    <a:pt x="2751" y="6811"/>
                    <a:pt x="2727" y="6633"/>
                    <a:pt x="2656" y="6490"/>
                  </a:cubicBezTo>
                  <a:cubicBezTo>
                    <a:pt x="1763" y="4204"/>
                    <a:pt x="882" y="228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2972075" y="2317375"/>
              <a:ext cx="445025" cy="220900"/>
            </a:xfrm>
            <a:custGeom>
              <a:avLst/>
              <a:gdLst/>
              <a:ahLst/>
              <a:cxnLst/>
              <a:rect l="l" t="t" r="r" b="b"/>
              <a:pathLst>
                <a:path w="17801" h="8836" extrusionOk="0">
                  <a:moveTo>
                    <a:pt x="10383" y="1"/>
                  </a:moveTo>
                  <a:lnTo>
                    <a:pt x="1" y="513"/>
                  </a:lnTo>
                  <a:lnTo>
                    <a:pt x="3311" y="3703"/>
                  </a:lnTo>
                  <a:lnTo>
                    <a:pt x="8633" y="8835"/>
                  </a:lnTo>
                  <a:lnTo>
                    <a:pt x="17801" y="8383"/>
                  </a:lnTo>
                  <a:lnTo>
                    <a:pt x="10383" y="1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2948575" y="2317975"/>
              <a:ext cx="437875" cy="234875"/>
            </a:xfrm>
            <a:custGeom>
              <a:avLst/>
              <a:gdLst/>
              <a:ahLst/>
              <a:cxnLst/>
              <a:rect l="l" t="t" r="r" b="b"/>
              <a:pathLst>
                <a:path w="17515" h="9395" extrusionOk="0">
                  <a:moveTo>
                    <a:pt x="10514" y="0"/>
                  </a:moveTo>
                  <a:lnTo>
                    <a:pt x="2393" y="393"/>
                  </a:lnTo>
                  <a:cubicBezTo>
                    <a:pt x="2393" y="393"/>
                    <a:pt x="0" y="1465"/>
                    <a:pt x="2441" y="3287"/>
                  </a:cubicBezTo>
                  <a:cubicBezTo>
                    <a:pt x="4882" y="5120"/>
                    <a:pt x="8228" y="5811"/>
                    <a:pt x="8728" y="7144"/>
                  </a:cubicBezTo>
                  <a:cubicBezTo>
                    <a:pt x="9037" y="7906"/>
                    <a:pt x="8906" y="8763"/>
                    <a:pt x="8406" y="9394"/>
                  </a:cubicBezTo>
                  <a:lnTo>
                    <a:pt x="15431" y="9073"/>
                  </a:lnTo>
                  <a:cubicBezTo>
                    <a:pt x="15431" y="9073"/>
                    <a:pt x="17514" y="7275"/>
                    <a:pt x="15955" y="5668"/>
                  </a:cubicBezTo>
                  <a:cubicBezTo>
                    <a:pt x="14407" y="4072"/>
                    <a:pt x="10323" y="1774"/>
                    <a:pt x="9847" y="1132"/>
                  </a:cubicBezTo>
                  <a:cubicBezTo>
                    <a:pt x="9371" y="489"/>
                    <a:pt x="10513" y="0"/>
                    <a:pt x="105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056925" y="2311425"/>
              <a:ext cx="94975" cy="14025"/>
            </a:xfrm>
            <a:custGeom>
              <a:avLst/>
              <a:gdLst/>
              <a:ahLst/>
              <a:cxnLst/>
              <a:rect l="l" t="t" r="r" b="b"/>
              <a:pathLst>
                <a:path w="3799" h="561" extrusionOk="0">
                  <a:moveTo>
                    <a:pt x="3798" y="1"/>
                  </a:moveTo>
                  <a:lnTo>
                    <a:pt x="0" y="227"/>
                  </a:lnTo>
                  <a:lnTo>
                    <a:pt x="286" y="560"/>
                  </a:lnTo>
                  <a:lnTo>
                    <a:pt x="3798" y="393"/>
                  </a:lnTo>
                  <a:lnTo>
                    <a:pt x="3798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016725" y="2351900"/>
              <a:ext cx="162550" cy="9800"/>
            </a:xfrm>
            <a:custGeom>
              <a:avLst/>
              <a:gdLst/>
              <a:ahLst/>
              <a:cxnLst/>
              <a:rect l="l" t="t" r="r" b="b"/>
              <a:pathLst>
                <a:path w="6502" h="392" extrusionOk="0">
                  <a:moveTo>
                    <a:pt x="6163" y="0"/>
                  </a:moveTo>
                  <a:cubicBezTo>
                    <a:pt x="5959" y="0"/>
                    <a:pt x="5757" y="13"/>
                    <a:pt x="5549" y="37"/>
                  </a:cubicBezTo>
                  <a:lnTo>
                    <a:pt x="3263" y="167"/>
                  </a:lnTo>
                  <a:cubicBezTo>
                    <a:pt x="2370" y="215"/>
                    <a:pt x="1549" y="263"/>
                    <a:pt x="965" y="263"/>
                  </a:cubicBezTo>
                  <a:cubicBezTo>
                    <a:pt x="644" y="263"/>
                    <a:pt x="322" y="275"/>
                    <a:pt x="1" y="310"/>
                  </a:cubicBezTo>
                  <a:cubicBezTo>
                    <a:pt x="269" y="360"/>
                    <a:pt x="537" y="385"/>
                    <a:pt x="805" y="385"/>
                  </a:cubicBezTo>
                  <a:cubicBezTo>
                    <a:pt x="858" y="385"/>
                    <a:pt x="912" y="384"/>
                    <a:pt x="965" y="382"/>
                  </a:cubicBezTo>
                  <a:cubicBezTo>
                    <a:pt x="1125" y="388"/>
                    <a:pt x="1300" y="391"/>
                    <a:pt x="1487" y="391"/>
                  </a:cubicBezTo>
                  <a:cubicBezTo>
                    <a:pt x="2000" y="391"/>
                    <a:pt x="2609" y="369"/>
                    <a:pt x="3263" y="334"/>
                  </a:cubicBezTo>
                  <a:cubicBezTo>
                    <a:pt x="4168" y="287"/>
                    <a:pt x="4978" y="215"/>
                    <a:pt x="5561" y="156"/>
                  </a:cubicBezTo>
                  <a:cubicBezTo>
                    <a:pt x="5883" y="132"/>
                    <a:pt x="6192" y="84"/>
                    <a:pt x="6502" y="13"/>
                  </a:cubicBezTo>
                  <a:cubicBezTo>
                    <a:pt x="6388" y="4"/>
                    <a:pt x="6275" y="0"/>
                    <a:pt x="6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3044125" y="2378000"/>
              <a:ext cx="153600" cy="7975"/>
            </a:xfrm>
            <a:custGeom>
              <a:avLst/>
              <a:gdLst/>
              <a:ahLst/>
              <a:cxnLst/>
              <a:rect l="l" t="t" r="r" b="b"/>
              <a:pathLst>
                <a:path w="6144" h="319" extrusionOk="0">
                  <a:moveTo>
                    <a:pt x="5193" y="0"/>
                  </a:moveTo>
                  <a:cubicBezTo>
                    <a:pt x="4486" y="0"/>
                    <a:pt x="3779" y="27"/>
                    <a:pt x="3072" y="76"/>
                  </a:cubicBezTo>
                  <a:cubicBezTo>
                    <a:pt x="2048" y="100"/>
                    <a:pt x="1012" y="171"/>
                    <a:pt x="0" y="302"/>
                  </a:cubicBezTo>
                  <a:cubicBezTo>
                    <a:pt x="317" y="313"/>
                    <a:pt x="634" y="319"/>
                    <a:pt x="951" y="319"/>
                  </a:cubicBezTo>
                  <a:cubicBezTo>
                    <a:pt x="1658" y="319"/>
                    <a:pt x="2365" y="292"/>
                    <a:pt x="3072" y="243"/>
                  </a:cubicBezTo>
                  <a:cubicBezTo>
                    <a:pt x="4108" y="219"/>
                    <a:pt x="5132" y="147"/>
                    <a:pt x="6144" y="16"/>
                  </a:cubicBezTo>
                  <a:cubicBezTo>
                    <a:pt x="5827" y="5"/>
                    <a:pt x="5510" y="0"/>
                    <a:pt x="51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3086975" y="2400600"/>
              <a:ext cx="151525" cy="12650"/>
            </a:xfrm>
            <a:custGeom>
              <a:avLst/>
              <a:gdLst/>
              <a:ahLst/>
              <a:cxnLst/>
              <a:rect l="l" t="t" r="r" b="b"/>
              <a:pathLst>
                <a:path w="6061" h="506" extrusionOk="0">
                  <a:moveTo>
                    <a:pt x="5838" y="1"/>
                  </a:moveTo>
                  <a:cubicBezTo>
                    <a:pt x="5615" y="1"/>
                    <a:pt x="5391" y="14"/>
                    <a:pt x="5168" y="41"/>
                  </a:cubicBezTo>
                  <a:lnTo>
                    <a:pt x="3025" y="208"/>
                  </a:lnTo>
                  <a:lnTo>
                    <a:pt x="882" y="374"/>
                  </a:lnTo>
                  <a:cubicBezTo>
                    <a:pt x="584" y="374"/>
                    <a:pt x="286" y="410"/>
                    <a:pt x="1" y="470"/>
                  </a:cubicBezTo>
                  <a:cubicBezTo>
                    <a:pt x="193" y="493"/>
                    <a:pt x="385" y="506"/>
                    <a:pt x="577" y="506"/>
                  </a:cubicBezTo>
                  <a:cubicBezTo>
                    <a:pt x="683" y="506"/>
                    <a:pt x="788" y="502"/>
                    <a:pt x="894" y="494"/>
                  </a:cubicBezTo>
                  <a:cubicBezTo>
                    <a:pt x="1441" y="482"/>
                    <a:pt x="2191" y="446"/>
                    <a:pt x="3049" y="374"/>
                  </a:cubicBezTo>
                  <a:cubicBezTo>
                    <a:pt x="3894" y="315"/>
                    <a:pt x="4632" y="232"/>
                    <a:pt x="5180" y="160"/>
                  </a:cubicBezTo>
                  <a:cubicBezTo>
                    <a:pt x="5478" y="136"/>
                    <a:pt x="5775" y="77"/>
                    <a:pt x="6061" y="5"/>
                  </a:cubicBezTo>
                  <a:cubicBezTo>
                    <a:pt x="5987" y="2"/>
                    <a:pt x="5912" y="1"/>
                    <a:pt x="58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3134600" y="2430625"/>
              <a:ext cx="131600" cy="10650"/>
            </a:xfrm>
            <a:custGeom>
              <a:avLst/>
              <a:gdLst/>
              <a:ahLst/>
              <a:cxnLst/>
              <a:rect l="l" t="t" r="r" b="b"/>
              <a:pathLst>
                <a:path w="5264" h="426" extrusionOk="0">
                  <a:moveTo>
                    <a:pt x="4810" y="1"/>
                  </a:moveTo>
                  <a:cubicBezTo>
                    <a:pt x="4080" y="1"/>
                    <a:pt x="3350" y="47"/>
                    <a:pt x="2620" y="126"/>
                  </a:cubicBezTo>
                  <a:cubicBezTo>
                    <a:pt x="1739" y="174"/>
                    <a:pt x="870" y="269"/>
                    <a:pt x="1" y="424"/>
                  </a:cubicBezTo>
                  <a:cubicBezTo>
                    <a:pt x="90" y="425"/>
                    <a:pt x="179" y="425"/>
                    <a:pt x="268" y="425"/>
                  </a:cubicBezTo>
                  <a:cubicBezTo>
                    <a:pt x="1060" y="425"/>
                    <a:pt x="1851" y="378"/>
                    <a:pt x="2632" y="293"/>
                  </a:cubicBezTo>
                  <a:cubicBezTo>
                    <a:pt x="3513" y="257"/>
                    <a:pt x="4394" y="150"/>
                    <a:pt x="5263" y="7"/>
                  </a:cubicBezTo>
                  <a:cubicBezTo>
                    <a:pt x="5112" y="3"/>
                    <a:pt x="4961" y="1"/>
                    <a:pt x="481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180150" y="2457575"/>
              <a:ext cx="127425" cy="13425"/>
            </a:xfrm>
            <a:custGeom>
              <a:avLst/>
              <a:gdLst/>
              <a:ahLst/>
              <a:cxnLst/>
              <a:rect l="l" t="t" r="r" b="b"/>
              <a:pathLst>
                <a:path w="5097" h="537" extrusionOk="0">
                  <a:moveTo>
                    <a:pt x="5096" y="0"/>
                  </a:moveTo>
                  <a:lnTo>
                    <a:pt x="5096" y="0"/>
                  </a:lnTo>
                  <a:cubicBezTo>
                    <a:pt x="4239" y="12"/>
                    <a:pt x="3382" y="72"/>
                    <a:pt x="2536" y="191"/>
                  </a:cubicBezTo>
                  <a:cubicBezTo>
                    <a:pt x="1679" y="251"/>
                    <a:pt x="834" y="370"/>
                    <a:pt x="0" y="536"/>
                  </a:cubicBezTo>
                  <a:cubicBezTo>
                    <a:pt x="846" y="536"/>
                    <a:pt x="1703" y="477"/>
                    <a:pt x="2548" y="358"/>
                  </a:cubicBezTo>
                  <a:cubicBezTo>
                    <a:pt x="3406" y="298"/>
                    <a:pt x="4251" y="179"/>
                    <a:pt x="509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195625" y="2495400"/>
              <a:ext cx="131300" cy="8400"/>
            </a:xfrm>
            <a:custGeom>
              <a:avLst/>
              <a:gdLst/>
              <a:ahLst/>
              <a:cxnLst/>
              <a:rect l="l" t="t" r="r" b="b"/>
              <a:pathLst>
                <a:path w="5252" h="336" extrusionOk="0">
                  <a:moveTo>
                    <a:pt x="4898" y="1"/>
                  </a:moveTo>
                  <a:cubicBezTo>
                    <a:pt x="4755" y="1"/>
                    <a:pt x="4614" y="10"/>
                    <a:pt x="4477" y="23"/>
                  </a:cubicBezTo>
                  <a:lnTo>
                    <a:pt x="2620" y="131"/>
                  </a:lnTo>
                  <a:lnTo>
                    <a:pt x="774" y="214"/>
                  </a:lnTo>
                  <a:cubicBezTo>
                    <a:pt x="512" y="214"/>
                    <a:pt x="262" y="238"/>
                    <a:pt x="1" y="273"/>
                  </a:cubicBezTo>
                  <a:cubicBezTo>
                    <a:pt x="218" y="313"/>
                    <a:pt x="434" y="336"/>
                    <a:pt x="645" y="336"/>
                  </a:cubicBezTo>
                  <a:cubicBezTo>
                    <a:pt x="688" y="336"/>
                    <a:pt x="732" y="335"/>
                    <a:pt x="774" y="333"/>
                  </a:cubicBezTo>
                  <a:cubicBezTo>
                    <a:pt x="1251" y="333"/>
                    <a:pt x="1906" y="333"/>
                    <a:pt x="2632" y="297"/>
                  </a:cubicBezTo>
                  <a:cubicBezTo>
                    <a:pt x="3358" y="262"/>
                    <a:pt x="4013" y="202"/>
                    <a:pt x="4489" y="142"/>
                  </a:cubicBezTo>
                  <a:cubicBezTo>
                    <a:pt x="4739" y="131"/>
                    <a:pt x="5001" y="83"/>
                    <a:pt x="5251" y="23"/>
                  </a:cubicBezTo>
                  <a:cubicBezTo>
                    <a:pt x="5133" y="7"/>
                    <a:pt x="5015" y="1"/>
                    <a:pt x="489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238500" y="2399400"/>
              <a:ext cx="234275" cy="107600"/>
            </a:xfrm>
            <a:custGeom>
              <a:avLst/>
              <a:gdLst/>
              <a:ahLst/>
              <a:cxnLst/>
              <a:rect l="l" t="t" r="r" b="b"/>
              <a:pathLst>
                <a:path w="9371" h="4304" extrusionOk="0">
                  <a:moveTo>
                    <a:pt x="5501" y="0"/>
                  </a:moveTo>
                  <a:cubicBezTo>
                    <a:pt x="4352" y="0"/>
                    <a:pt x="2703" y="220"/>
                    <a:pt x="2703" y="220"/>
                  </a:cubicBezTo>
                  <a:lnTo>
                    <a:pt x="3739" y="1006"/>
                  </a:lnTo>
                  <a:cubicBezTo>
                    <a:pt x="3739" y="1006"/>
                    <a:pt x="2131" y="1375"/>
                    <a:pt x="1310" y="1935"/>
                  </a:cubicBezTo>
                  <a:cubicBezTo>
                    <a:pt x="762" y="2351"/>
                    <a:pt x="310" y="2887"/>
                    <a:pt x="0" y="3494"/>
                  </a:cubicBezTo>
                  <a:lnTo>
                    <a:pt x="3429" y="3220"/>
                  </a:lnTo>
                  <a:lnTo>
                    <a:pt x="3429" y="3220"/>
                  </a:lnTo>
                  <a:cubicBezTo>
                    <a:pt x="3429" y="3220"/>
                    <a:pt x="1036" y="3816"/>
                    <a:pt x="893" y="3899"/>
                  </a:cubicBezTo>
                  <a:cubicBezTo>
                    <a:pt x="607" y="4090"/>
                    <a:pt x="941" y="4185"/>
                    <a:pt x="941" y="4185"/>
                  </a:cubicBezTo>
                  <a:lnTo>
                    <a:pt x="7430" y="4030"/>
                  </a:lnTo>
                  <a:lnTo>
                    <a:pt x="9180" y="4304"/>
                  </a:lnTo>
                  <a:lnTo>
                    <a:pt x="9370" y="1125"/>
                  </a:lnTo>
                  <a:lnTo>
                    <a:pt x="7501" y="1149"/>
                  </a:lnTo>
                  <a:cubicBezTo>
                    <a:pt x="7501" y="1149"/>
                    <a:pt x="6965" y="542"/>
                    <a:pt x="6537" y="161"/>
                  </a:cubicBezTo>
                  <a:cubicBezTo>
                    <a:pt x="6403" y="42"/>
                    <a:pt x="5999" y="0"/>
                    <a:pt x="5501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3240275" y="2473850"/>
              <a:ext cx="113725" cy="12250"/>
            </a:xfrm>
            <a:custGeom>
              <a:avLst/>
              <a:gdLst/>
              <a:ahLst/>
              <a:cxnLst/>
              <a:rect l="l" t="t" r="r" b="b"/>
              <a:pathLst>
                <a:path w="4549" h="490" extrusionOk="0">
                  <a:moveTo>
                    <a:pt x="4032" y="0"/>
                  </a:moveTo>
                  <a:cubicBezTo>
                    <a:pt x="3977" y="0"/>
                    <a:pt x="3923" y="2"/>
                    <a:pt x="3870" y="4"/>
                  </a:cubicBezTo>
                  <a:cubicBezTo>
                    <a:pt x="3453" y="4"/>
                    <a:pt x="2894" y="28"/>
                    <a:pt x="2251" y="88"/>
                  </a:cubicBezTo>
                  <a:cubicBezTo>
                    <a:pt x="1608" y="147"/>
                    <a:pt x="1048" y="242"/>
                    <a:pt x="643" y="314"/>
                  </a:cubicBezTo>
                  <a:cubicBezTo>
                    <a:pt x="417" y="338"/>
                    <a:pt x="203" y="397"/>
                    <a:pt x="0" y="481"/>
                  </a:cubicBezTo>
                  <a:cubicBezTo>
                    <a:pt x="0" y="487"/>
                    <a:pt x="17" y="489"/>
                    <a:pt x="48" y="489"/>
                  </a:cubicBezTo>
                  <a:cubicBezTo>
                    <a:pt x="265" y="489"/>
                    <a:pt x="1183" y="358"/>
                    <a:pt x="2275" y="254"/>
                  </a:cubicBezTo>
                  <a:cubicBezTo>
                    <a:pt x="3525" y="135"/>
                    <a:pt x="4549" y="100"/>
                    <a:pt x="4549" y="52"/>
                  </a:cubicBezTo>
                  <a:cubicBezTo>
                    <a:pt x="4385" y="16"/>
                    <a:pt x="4207" y="0"/>
                    <a:pt x="403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3251000" y="2454000"/>
              <a:ext cx="98250" cy="14025"/>
            </a:xfrm>
            <a:custGeom>
              <a:avLst/>
              <a:gdLst/>
              <a:ahLst/>
              <a:cxnLst/>
              <a:rect l="l" t="t" r="r" b="b"/>
              <a:pathLst>
                <a:path w="3930" h="561" extrusionOk="0">
                  <a:moveTo>
                    <a:pt x="3929" y="1"/>
                  </a:moveTo>
                  <a:lnTo>
                    <a:pt x="3929" y="1"/>
                  </a:lnTo>
                  <a:cubicBezTo>
                    <a:pt x="3262" y="13"/>
                    <a:pt x="2608" y="72"/>
                    <a:pt x="1953" y="191"/>
                  </a:cubicBezTo>
                  <a:cubicBezTo>
                    <a:pt x="1298" y="263"/>
                    <a:pt x="643" y="382"/>
                    <a:pt x="0" y="560"/>
                  </a:cubicBezTo>
                  <a:cubicBezTo>
                    <a:pt x="667" y="548"/>
                    <a:pt x="1322" y="489"/>
                    <a:pt x="1977" y="358"/>
                  </a:cubicBezTo>
                  <a:cubicBezTo>
                    <a:pt x="2631" y="298"/>
                    <a:pt x="3286" y="179"/>
                    <a:pt x="392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2547625" y="2006325"/>
              <a:ext cx="116400" cy="24150"/>
            </a:xfrm>
            <a:custGeom>
              <a:avLst/>
              <a:gdLst/>
              <a:ahLst/>
              <a:cxnLst/>
              <a:rect l="l" t="t" r="r" b="b"/>
              <a:pathLst>
                <a:path w="4656" h="966" extrusionOk="0">
                  <a:moveTo>
                    <a:pt x="298" y="1"/>
                  </a:moveTo>
                  <a:lnTo>
                    <a:pt x="1" y="965"/>
                  </a:lnTo>
                  <a:lnTo>
                    <a:pt x="4656" y="965"/>
                  </a:lnTo>
                  <a:lnTo>
                    <a:pt x="4406" y="31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2544050" y="2081050"/>
              <a:ext cx="123850" cy="1500"/>
            </a:xfrm>
            <a:custGeom>
              <a:avLst/>
              <a:gdLst/>
              <a:ahLst/>
              <a:cxnLst/>
              <a:rect l="l" t="t" r="r" b="b"/>
              <a:pathLst>
                <a:path w="4954" h="60" extrusionOk="0">
                  <a:moveTo>
                    <a:pt x="72" y="0"/>
                  </a:moveTo>
                  <a:lnTo>
                    <a:pt x="1" y="60"/>
                  </a:lnTo>
                  <a:lnTo>
                    <a:pt x="4954" y="60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2539600" y="2033725"/>
              <a:ext cx="132475" cy="185050"/>
            </a:xfrm>
            <a:custGeom>
              <a:avLst/>
              <a:gdLst/>
              <a:ahLst/>
              <a:cxnLst/>
              <a:rect l="l" t="t" r="r" b="b"/>
              <a:pathLst>
                <a:path w="5299" h="7402" extrusionOk="0">
                  <a:moveTo>
                    <a:pt x="0" y="0"/>
                  </a:moveTo>
                  <a:lnTo>
                    <a:pt x="988" y="7275"/>
                  </a:lnTo>
                  <a:cubicBezTo>
                    <a:pt x="988" y="7275"/>
                    <a:pt x="1888" y="7402"/>
                    <a:pt x="2876" y="7402"/>
                  </a:cubicBezTo>
                  <a:cubicBezTo>
                    <a:pt x="3370" y="7402"/>
                    <a:pt x="3886" y="7370"/>
                    <a:pt x="4322" y="7275"/>
                  </a:cubicBezTo>
                  <a:lnTo>
                    <a:pt x="5298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2538100" y="2023600"/>
              <a:ext cx="135750" cy="13125"/>
            </a:xfrm>
            <a:custGeom>
              <a:avLst/>
              <a:gdLst/>
              <a:ahLst/>
              <a:cxnLst/>
              <a:rect l="l" t="t" r="r" b="b"/>
              <a:pathLst>
                <a:path w="5430" h="525" extrusionOk="0">
                  <a:moveTo>
                    <a:pt x="429" y="0"/>
                  </a:moveTo>
                  <a:cubicBezTo>
                    <a:pt x="191" y="0"/>
                    <a:pt x="1" y="203"/>
                    <a:pt x="1" y="441"/>
                  </a:cubicBezTo>
                  <a:lnTo>
                    <a:pt x="1" y="524"/>
                  </a:lnTo>
                  <a:lnTo>
                    <a:pt x="5430" y="524"/>
                  </a:lnTo>
                  <a:lnTo>
                    <a:pt x="5430" y="441"/>
                  </a:lnTo>
                  <a:cubicBezTo>
                    <a:pt x="5430" y="191"/>
                    <a:pt x="5227" y="0"/>
                    <a:pt x="4989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2544050" y="2082525"/>
              <a:ext cx="123850" cy="70875"/>
            </a:xfrm>
            <a:custGeom>
              <a:avLst/>
              <a:gdLst/>
              <a:ahLst/>
              <a:cxnLst/>
              <a:rect l="l" t="t" r="r" b="b"/>
              <a:pathLst>
                <a:path w="4954" h="2835" extrusionOk="0">
                  <a:moveTo>
                    <a:pt x="1" y="1"/>
                  </a:moveTo>
                  <a:lnTo>
                    <a:pt x="382" y="2834"/>
                  </a:lnTo>
                  <a:lnTo>
                    <a:pt x="4573" y="2834"/>
                  </a:lnTo>
                  <a:lnTo>
                    <a:pt x="495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2574425" y="2091750"/>
              <a:ext cx="56575" cy="52825"/>
            </a:xfrm>
            <a:custGeom>
              <a:avLst/>
              <a:gdLst/>
              <a:ahLst/>
              <a:cxnLst/>
              <a:rect l="l" t="t" r="r" b="b"/>
              <a:pathLst>
                <a:path w="2263" h="2113" extrusionOk="0">
                  <a:moveTo>
                    <a:pt x="1679" y="144"/>
                  </a:moveTo>
                  <a:lnTo>
                    <a:pt x="1679" y="144"/>
                  </a:lnTo>
                  <a:cubicBezTo>
                    <a:pt x="1953" y="798"/>
                    <a:pt x="1369" y="1179"/>
                    <a:pt x="1000" y="1429"/>
                  </a:cubicBezTo>
                  <a:cubicBezTo>
                    <a:pt x="798" y="1549"/>
                    <a:pt x="643" y="1739"/>
                    <a:pt x="548" y="1953"/>
                  </a:cubicBezTo>
                  <a:cubicBezTo>
                    <a:pt x="500" y="1620"/>
                    <a:pt x="643" y="1418"/>
                    <a:pt x="1155" y="1025"/>
                  </a:cubicBezTo>
                  <a:cubicBezTo>
                    <a:pt x="1441" y="822"/>
                    <a:pt x="1631" y="501"/>
                    <a:pt x="1679" y="144"/>
                  </a:cubicBezTo>
                  <a:close/>
                  <a:moveTo>
                    <a:pt x="1383" y="1"/>
                  </a:moveTo>
                  <a:cubicBezTo>
                    <a:pt x="1184" y="1"/>
                    <a:pt x="918" y="78"/>
                    <a:pt x="643" y="382"/>
                  </a:cubicBezTo>
                  <a:cubicBezTo>
                    <a:pt x="203" y="858"/>
                    <a:pt x="0" y="1429"/>
                    <a:pt x="345" y="1858"/>
                  </a:cubicBezTo>
                  <a:cubicBezTo>
                    <a:pt x="490" y="2038"/>
                    <a:pt x="676" y="2112"/>
                    <a:pt x="869" y="2112"/>
                  </a:cubicBezTo>
                  <a:cubicBezTo>
                    <a:pt x="1251" y="2112"/>
                    <a:pt x="1664" y="1825"/>
                    <a:pt x="1846" y="1501"/>
                  </a:cubicBezTo>
                  <a:cubicBezTo>
                    <a:pt x="2119" y="1025"/>
                    <a:pt x="2262" y="429"/>
                    <a:pt x="1727" y="84"/>
                  </a:cubicBezTo>
                  <a:cubicBezTo>
                    <a:pt x="1727" y="84"/>
                    <a:pt x="1591" y="1"/>
                    <a:pt x="1383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2551200" y="2011400"/>
              <a:ext cx="25025" cy="8050"/>
            </a:xfrm>
            <a:custGeom>
              <a:avLst/>
              <a:gdLst/>
              <a:ahLst/>
              <a:cxnLst/>
              <a:rect l="l" t="t" r="r" b="b"/>
              <a:pathLst>
                <a:path w="1001" h="322" extrusionOk="0">
                  <a:moveTo>
                    <a:pt x="96" y="0"/>
                  </a:moveTo>
                  <a:lnTo>
                    <a:pt x="0" y="322"/>
                  </a:lnTo>
                  <a:lnTo>
                    <a:pt x="1001" y="322"/>
                  </a:lnTo>
                  <a:lnTo>
                    <a:pt x="1001" y="13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2204125" y="2067575"/>
              <a:ext cx="492350" cy="420175"/>
            </a:xfrm>
            <a:custGeom>
              <a:avLst/>
              <a:gdLst/>
              <a:ahLst/>
              <a:cxnLst/>
              <a:rect l="l" t="t" r="r" b="b"/>
              <a:pathLst>
                <a:path w="19694" h="16807" extrusionOk="0">
                  <a:moveTo>
                    <a:pt x="18667" y="1"/>
                  </a:moveTo>
                  <a:cubicBezTo>
                    <a:pt x="18467" y="1"/>
                    <a:pt x="18249" y="107"/>
                    <a:pt x="18086" y="349"/>
                  </a:cubicBezTo>
                  <a:lnTo>
                    <a:pt x="15586" y="2539"/>
                  </a:lnTo>
                  <a:cubicBezTo>
                    <a:pt x="15586" y="2539"/>
                    <a:pt x="7799" y="10374"/>
                    <a:pt x="7109" y="10576"/>
                  </a:cubicBezTo>
                  <a:cubicBezTo>
                    <a:pt x="7109" y="10576"/>
                    <a:pt x="4751" y="5968"/>
                    <a:pt x="4537" y="5802"/>
                  </a:cubicBezTo>
                  <a:lnTo>
                    <a:pt x="1" y="8362"/>
                  </a:lnTo>
                  <a:lnTo>
                    <a:pt x="2656" y="14065"/>
                  </a:lnTo>
                  <a:cubicBezTo>
                    <a:pt x="3301" y="15760"/>
                    <a:pt x="4916" y="16807"/>
                    <a:pt x="6629" y="16807"/>
                  </a:cubicBezTo>
                  <a:cubicBezTo>
                    <a:pt x="7129" y="16807"/>
                    <a:pt x="7638" y="16718"/>
                    <a:pt x="8133" y="16529"/>
                  </a:cubicBezTo>
                  <a:cubicBezTo>
                    <a:pt x="8800" y="16279"/>
                    <a:pt x="9383" y="15862"/>
                    <a:pt x="9847" y="15327"/>
                  </a:cubicBezTo>
                  <a:lnTo>
                    <a:pt x="17503" y="6302"/>
                  </a:lnTo>
                  <a:lnTo>
                    <a:pt x="19039" y="4599"/>
                  </a:lnTo>
                  <a:cubicBezTo>
                    <a:pt x="19348" y="4123"/>
                    <a:pt x="19563" y="3587"/>
                    <a:pt x="19658" y="3039"/>
                  </a:cubicBezTo>
                  <a:cubicBezTo>
                    <a:pt x="19694" y="2682"/>
                    <a:pt x="19682" y="2337"/>
                    <a:pt x="19587" y="1992"/>
                  </a:cubicBezTo>
                  <a:cubicBezTo>
                    <a:pt x="19682" y="1730"/>
                    <a:pt x="19670" y="1444"/>
                    <a:pt x="19551" y="1182"/>
                  </a:cubicBezTo>
                  <a:cubicBezTo>
                    <a:pt x="19456" y="1039"/>
                    <a:pt x="19301" y="944"/>
                    <a:pt x="19134" y="908"/>
                  </a:cubicBezTo>
                  <a:cubicBezTo>
                    <a:pt x="19351" y="367"/>
                    <a:pt x="19039" y="1"/>
                    <a:pt x="18667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2542275" y="2092150"/>
              <a:ext cx="89625" cy="46075"/>
            </a:xfrm>
            <a:custGeom>
              <a:avLst/>
              <a:gdLst/>
              <a:ahLst/>
              <a:cxnLst/>
              <a:rect l="l" t="t" r="r" b="b"/>
              <a:pathLst>
                <a:path w="3585" h="1843" extrusionOk="0">
                  <a:moveTo>
                    <a:pt x="759" y="1"/>
                  </a:moveTo>
                  <a:cubicBezTo>
                    <a:pt x="77" y="1"/>
                    <a:pt x="0" y="449"/>
                    <a:pt x="0" y="449"/>
                  </a:cubicBezTo>
                  <a:cubicBezTo>
                    <a:pt x="393" y="485"/>
                    <a:pt x="774" y="628"/>
                    <a:pt x="1084" y="878"/>
                  </a:cubicBezTo>
                  <a:cubicBezTo>
                    <a:pt x="1417" y="1116"/>
                    <a:pt x="1667" y="1449"/>
                    <a:pt x="1786" y="1842"/>
                  </a:cubicBezTo>
                  <a:lnTo>
                    <a:pt x="3584" y="1521"/>
                  </a:lnTo>
                  <a:lnTo>
                    <a:pt x="3334" y="449"/>
                  </a:lnTo>
                  <a:cubicBezTo>
                    <a:pt x="3117" y="503"/>
                    <a:pt x="2932" y="526"/>
                    <a:pt x="2769" y="526"/>
                  </a:cubicBezTo>
                  <a:cubicBezTo>
                    <a:pt x="2072" y="526"/>
                    <a:pt x="1767" y="117"/>
                    <a:pt x="1024" y="20"/>
                  </a:cubicBezTo>
                  <a:cubicBezTo>
                    <a:pt x="927" y="7"/>
                    <a:pt x="839" y="1"/>
                    <a:pt x="759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2658350" y="2086650"/>
              <a:ext cx="27125" cy="26700"/>
            </a:xfrm>
            <a:custGeom>
              <a:avLst/>
              <a:gdLst/>
              <a:ahLst/>
              <a:cxnLst/>
              <a:rect l="l" t="t" r="r" b="b"/>
              <a:pathLst>
                <a:path w="1085" h="1068" extrusionOk="0">
                  <a:moveTo>
                    <a:pt x="1042" y="1"/>
                  </a:moveTo>
                  <a:cubicBezTo>
                    <a:pt x="985" y="1"/>
                    <a:pt x="810" y="253"/>
                    <a:pt x="537" y="526"/>
                  </a:cubicBezTo>
                  <a:cubicBezTo>
                    <a:pt x="263" y="824"/>
                    <a:pt x="1" y="1014"/>
                    <a:pt x="1" y="1062"/>
                  </a:cubicBezTo>
                  <a:cubicBezTo>
                    <a:pt x="1" y="1065"/>
                    <a:pt x="4" y="1067"/>
                    <a:pt x="10" y="1067"/>
                  </a:cubicBezTo>
                  <a:cubicBezTo>
                    <a:pt x="66" y="1067"/>
                    <a:pt x="374" y="915"/>
                    <a:pt x="644" y="645"/>
                  </a:cubicBezTo>
                  <a:cubicBezTo>
                    <a:pt x="953" y="348"/>
                    <a:pt x="1084" y="26"/>
                    <a:pt x="1048" y="2"/>
                  </a:cubicBezTo>
                  <a:cubicBezTo>
                    <a:pt x="1046" y="1"/>
                    <a:pt x="1044" y="1"/>
                    <a:pt x="1042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2676525" y="2116700"/>
              <a:ext cx="17875" cy="19875"/>
            </a:xfrm>
            <a:custGeom>
              <a:avLst/>
              <a:gdLst/>
              <a:ahLst/>
              <a:cxnLst/>
              <a:rect l="l" t="t" r="r" b="b"/>
              <a:pathLst>
                <a:path w="715" h="795" extrusionOk="0">
                  <a:moveTo>
                    <a:pt x="670" y="1"/>
                  </a:moveTo>
                  <a:cubicBezTo>
                    <a:pt x="616" y="1"/>
                    <a:pt x="491" y="182"/>
                    <a:pt x="333" y="384"/>
                  </a:cubicBezTo>
                  <a:cubicBezTo>
                    <a:pt x="155" y="586"/>
                    <a:pt x="0" y="753"/>
                    <a:pt x="24" y="789"/>
                  </a:cubicBezTo>
                  <a:cubicBezTo>
                    <a:pt x="27" y="793"/>
                    <a:pt x="32" y="795"/>
                    <a:pt x="40" y="795"/>
                  </a:cubicBezTo>
                  <a:cubicBezTo>
                    <a:pt x="98" y="795"/>
                    <a:pt x="284" y="680"/>
                    <a:pt x="452" y="491"/>
                  </a:cubicBezTo>
                  <a:cubicBezTo>
                    <a:pt x="643" y="265"/>
                    <a:pt x="714" y="3"/>
                    <a:pt x="679" y="3"/>
                  </a:cubicBezTo>
                  <a:cubicBezTo>
                    <a:pt x="676" y="2"/>
                    <a:pt x="673" y="1"/>
                    <a:pt x="670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2363975" y="2327500"/>
              <a:ext cx="17275" cy="83075"/>
            </a:xfrm>
            <a:custGeom>
              <a:avLst/>
              <a:gdLst/>
              <a:ahLst/>
              <a:cxnLst/>
              <a:rect l="l" t="t" r="r" b="b"/>
              <a:pathLst>
                <a:path w="691" h="3323" extrusionOk="0">
                  <a:moveTo>
                    <a:pt x="643" y="0"/>
                  </a:moveTo>
                  <a:cubicBezTo>
                    <a:pt x="393" y="512"/>
                    <a:pt x="239" y="1060"/>
                    <a:pt x="167" y="1632"/>
                  </a:cubicBezTo>
                  <a:cubicBezTo>
                    <a:pt x="36" y="2179"/>
                    <a:pt x="0" y="2751"/>
                    <a:pt x="60" y="3322"/>
                  </a:cubicBezTo>
                  <a:cubicBezTo>
                    <a:pt x="120" y="3322"/>
                    <a:pt x="167" y="2572"/>
                    <a:pt x="322" y="1655"/>
                  </a:cubicBezTo>
                  <a:cubicBezTo>
                    <a:pt x="489" y="739"/>
                    <a:pt x="691" y="0"/>
                    <a:pt x="643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1658525" y="2020025"/>
              <a:ext cx="116125" cy="24125"/>
            </a:xfrm>
            <a:custGeom>
              <a:avLst/>
              <a:gdLst/>
              <a:ahLst/>
              <a:cxnLst/>
              <a:rect l="l" t="t" r="r" b="b"/>
              <a:pathLst>
                <a:path w="4645" h="965" extrusionOk="0">
                  <a:moveTo>
                    <a:pt x="286" y="0"/>
                  </a:moveTo>
                  <a:lnTo>
                    <a:pt x="1" y="965"/>
                  </a:lnTo>
                  <a:lnTo>
                    <a:pt x="4644" y="965"/>
                  </a:lnTo>
                  <a:lnTo>
                    <a:pt x="4406" y="3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1654650" y="2094425"/>
              <a:ext cx="123850" cy="1825"/>
            </a:xfrm>
            <a:custGeom>
              <a:avLst/>
              <a:gdLst/>
              <a:ahLst/>
              <a:cxnLst/>
              <a:rect l="l" t="t" r="r" b="b"/>
              <a:pathLst>
                <a:path w="4954" h="73" extrusionOk="0">
                  <a:moveTo>
                    <a:pt x="84" y="1"/>
                  </a:moveTo>
                  <a:lnTo>
                    <a:pt x="1" y="72"/>
                  </a:lnTo>
                  <a:lnTo>
                    <a:pt x="4954" y="72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1650200" y="2047700"/>
              <a:ext cx="133075" cy="184600"/>
            </a:xfrm>
            <a:custGeom>
              <a:avLst/>
              <a:gdLst/>
              <a:ahLst/>
              <a:cxnLst/>
              <a:rect l="l" t="t" r="r" b="b"/>
              <a:pathLst>
                <a:path w="5323" h="7384" extrusionOk="0">
                  <a:moveTo>
                    <a:pt x="0" y="1"/>
                  </a:moveTo>
                  <a:lnTo>
                    <a:pt x="988" y="7252"/>
                  </a:lnTo>
                  <a:cubicBezTo>
                    <a:pt x="988" y="7252"/>
                    <a:pt x="1888" y="7384"/>
                    <a:pt x="2876" y="7384"/>
                  </a:cubicBezTo>
                  <a:cubicBezTo>
                    <a:pt x="3370" y="7384"/>
                    <a:pt x="3886" y="7351"/>
                    <a:pt x="4322" y="7252"/>
                  </a:cubicBezTo>
                  <a:lnTo>
                    <a:pt x="5322" y="1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1648700" y="2037275"/>
              <a:ext cx="135750" cy="13125"/>
            </a:xfrm>
            <a:custGeom>
              <a:avLst/>
              <a:gdLst/>
              <a:ahLst/>
              <a:cxnLst/>
              <a:rect l="l" t="t" r="r" b="b"/>
              <a:pathLst>
                <a:path w="5430" h="525" extrusionOk="0">
                  <a:moveTo>
                    <a:pt x="441" y="1"/>
                  </a:moveTo>
                  <a:cubicBezTo>
                    <a:pt x="203" y="1"/>
                    <a:pt x="1" y="191"/>
                    <a:pt x="1" y="430"/>
                  </a:cubicBezTo>
                  <a:lnTo>
                    <a:pt x="1" y="525"/>
                  </a:lnTo>
                  <a:lnTo>
                    <a:pt x="5430" y="525"/>
                  </a:lnTo>
                  <a:lnTo>
                    <a:pt x="5430" y="430"/>
                  </a:lnTo>
                  <a:cubicBezTo>
                    <a:pt x="5430" y="191"/>
                    <a:pt x="5239" y="1"/>
                    <a:pt x="5001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1654650" y="2096225"/>
              <a:ext cx="123850" cy="70875"/>
            </a:xfrm>
            <a:custGeom>
              <a:avLst/>
              <a:gdLst/>
              <a:ahLst/>
              <a:cxnLst/>
              <a:rect l="l" t="t" r="r" b="b"/>
              <a:pathLst>
                <a:path w="4954" h="2835" extrusionOk="0">
                  <a:moveTo>
                    <a:pt x="1" y="0"/>
                  </a:moveTo>
                  <a:lnTo>
                    <a:pt x="382" y="2834"/>
                  </a:lnTo>
                  <a:lnTo>
                    <a:pt x="4573" y="2834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1685025" y="2105450"/>
              <a:ext cx="56875" cy="52900"/>
            </a:xfrm>
            <a:custGeom>
              <a:avLst/>
              <a:gdLst/>
              <a:ahLst/>
              <a:cxnLst/>
              <a:rect l="l" t="t" r="r" b="b"/>
              <a:pathLst>
                <a:path w="2275" h="2116" extrusionOk="0">
                  <a:moveTo>
                    <a:pt x="1679" y="155"/>
                  </a:moveTo>
                  <a:lnTo>
                    <a:pt x="1679" y="155"/>
                  </a:lnTo>
                  <a:cubicBezTo>
                    <a:pt x="1953" y="798"/>
                    <a:pt x="1358" y="1179"/>
                    <a:pt x="1000" y="1429"/>
                  </a:cubicBezTo>
                  <a:cubicBezTo>
                    <a:pt x="798" y="1560"/>
                    <a:pt x="643" y="1739"/>
                    <a:pt x="548" y="1965"/>
                  </a:cubicBezTo>
                  <a:cubicBezTo>
                    <a:pt x="500" y="1620"/>
                    <a:pt x="643" y="1429"/>
                    <a:pt x="1155" y="1036"/>
                  </a:cubicBezTo>
                  <a:cubicBezTo>
                    <a:pt x="1441" y="822"/>
                    <a:pt x="1631" y="500"/>
                    <a:pt x="1679" y="155"/>
                  </a:cubicBezTo>
                  <a:close/>
                  <a:moveTo>
                    <a:pt x="1388" y="0"/>
                  </a:moveTo>
                  <a:cubicBezTo>
                    <a:pt x="1190" y="0"/>
                    <a:pt x="924" y="78"/>
                    <a:pt x="643" y="381"/>
                  </a:cubicBezTo>
                  <a:cubicBezTo>
                    <a:pt x="203" y="870"/>
                    <a:pt x="0" y="1429"/>
                    <a:pt x="357" y="1870"/>
                  </a:cubicBezTo>
                  <a:cubicBezTo>
                    <a:pt x="500" y="2044"/>
                    <a:pt x="683" y="2115"/>
                    <a:pt x="874" y="2115"/>
                  </a:cubicBezTo>
                  <a:cubicBezTo>
                    <a:pt x="1257" y="2115"/>
                    <a:pt x="1671" y="1827"/>
                    <a:pt x="1846" y="1501"/>
                  </a:cubicBezTo>
                  <a:cubicBezTo>
                    <a:pt x="2120" y="1024"/>
                    <a:pt x="2274" y="429"/>
                    <a:pt x="1727" y="84"/>
                  </a:cubicBezTo>
                  <a:cubicBezTo>
                    <a:pt x="1727" y="84"/>
                    <a:pt x="1594" y="0"/>
                    <a:pt x="138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661800" y="2025075"/>
              <a:ext cx="25025" cy="8075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96" y="1"/>
                  </a:moveTo>
                  <a:lnTo>
                    <a:pt x="1" y="322"/>
                  </a:lnTo>
                  <a:lnTo>
                    <a:pt x="1001" y="322"/>
                  </a:lnTo>
                  <a:lnTo>
                    <a:pt x="1001" y="1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1642750" y="2146525"/>
              <a:ext cx="157775" cy="353650"/>
            </a:xfrm>
            <a:custGeom>
              <a:avLst/>
              <a:gdLst/>
              <a:ahLst/>
              <a:cxnLst/>
              <a:rect l="l" t="t" r="r" b="b"/>
              <a:pathLst>
                <a:path w="6311" h="14146" extrusionOk="0">
                  <a:moveTo>
                    <a:pt x="3811" y="0"/>
                  </a:moveTo>
                  <a:lnTo>
                    <a:pt x="179" y="1096"/>
                  </a:lnTo>
                  <a:lnTo>
                    <a:pt x="239" y="5275"/>
                  </a:lnTo>
                  <a:cubicBezTo>
                    <a:pt x="1" y="13050"/>
                    <a:pt x="917" y="14145"/>
                    <a:pt x="917" y="14145"/>
                  </a:cubicBezTo>
                  <a:lnTo>
                    <a:pt x="6311" y="14097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1665675" y="2104075"/>
              <a:ext cx="116100" cy="70450"/>
            </a:xfrm>
            <a:custGeom>
              <a:avLst/>
              <a:gdLst/>
              <a:ahLst/>
              <a:cxnLst/>
              <a:rect l="l" t="t" r="r" b="b"/>
              <a:pathLst>
                <a:path w="4644" h="2818" extrusionOk="0">
                  <a:moveTo>
                    <a:pt x="3889" y="0"/>
                  </a:moveTo>
                  <a:cubicBezTo>
                    <a:pt x="3812" y="0"/>
                    <a:pt x="3726" y="6"/>
                    <a:pt x="3632" y="20"/>
                  </a:cubicBezTo>
                  <a:cubicBezTo>
                    <a:pt x="2874" y="117"/>
                    <a:pt x="2568" y="532"/>
                    <a:pt x="1866" y="532"/>
                  </a:cubicBezTo>
                  <a:cubicBezTo>
                    <a:pt x="1708" y="532"/>
                    <a:pt x="1530" y="511"/>
                    <a:pt x="1322" y="460"/>
                  </a:cubicBezTo>
                  <a:lnTo>
                    <a:pt x="0" y="2818"/>
                  </a:lnTo>
                  <a:lnTo>
                    <a:pt x="2775" y="1972"/>
                  </a:lnTo>
                  <a:cubicBezTo>
                    <a:pt x="2929" y="1544"/>
                    <a:pt x="3203" y="1163"/>
                    <a:pt x="3572" y="877"/>
                  </a:cubicBezTo>
                  <a:cubicBezTo>
                    <a:pt x="3882" y="627"/>
                    <a:pt x="4251" y="484"/>
                    <a:pt x="4644" y="460"/>
                  </a:cubicBezTo>
                  <a:cubicBezTo>
                    <a:pt x="4644" y="460"/>
                    <a:pt x="4567" y="0"/>
                    <a:pt x="388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1621625" y="2078950"/>
              <a:ext cx="83075" cy="121475"/>
            </a:xfrm>
            <a:custGeom>
              <a:avLst/>
              <a:gdLst/>
              <a:ahLst/>
              <a:cxnLst/>
              <a:rect l="l" t="t" r="r" b="b"/>
              <a:pathLst>
                <a:path w="3323" h="4859" extrusionOk="0">
                  <a:moveTo>
                    <a:pt x="1393" y="1"/>
                  </a:moveTo>
                  <a:cubicBezTo>
                    <a:pt x="1393" y="1"/>
                    <a:pt x="429" y="36"/>
                    <a:pt x="786" y="918"/>
                  </a:cubicBezTo>
                  <a:cubicBezTo>
                    <a:pt x="381" y="1072"/>
                    <a:pt x="179" y="1537"/>
                    <a:pt x="346" y="1941"/>
                  </a:cubicBezTo>
                  <a:cubicBezTo>
                    <a:pt x="369" y="1989"/>
                    <a:pt x="393" y="2049"/>
                    <a:pt x="429" y="2096"/>
                  </a:cubicBezTo>
                  <a:cubicBezTo>
                    <a:pt x="429" y="2096"/>
                    <a:pt x="0" y="2394"/>
                    <a:pt x="298" y="3251"/>
                  </a:cubicBezTo>
                  <a:cubicBezTo>
                    <a:pt x="512" y="3811"/>
                    <a:pt x="786" y="4358"/>
                    <a:pt x="1119" y="4859"/>
                  </a:cubicBezTo>
                  <a:lnTo>
                    <a:pt x="3322" y="1656"/>
                  </a:lnTo>
                  <a:cubicBezTo>
                    <a:pt x="3263" y="1501"/>
                    <a:pt x="1393" y="1"/>
                    <a:pt x="139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1652875" y="2328100"/>
              <a:ext cx="189925" cy="218975"/>
            </a:xfrm>
            <a:custGeom>
              <a:avLst/>
              <a:gdLst/>
              <a:ahLst/>
              <a:cxnLst/>
              <a:rect l="l" t="t" r="r" b="b"/>
              <a:pathLst>
                <a:path w="7597" h="8759" extrusionOk="0">
                  <a:moveTo>
                    <a:pt x="2584" y="0"/>
                  </a:moveTo>
                  <a:lnTo>
                    <a:pt x="477" y="5037"/>
                  </a:lnTo>
                  <a:cubicBezTo>
                    <a:pt x="0" y="6537"/>
                    <a:pt x="822" y="8132"/>
                    <a:pt x="2322" y="8620"/>
                  </a:cubicBezTo>
                  <a:cubicBezTo>
                    <a:pt x="2614" y="8714"/>
                    <a:pt x="2909" y="8758"/>
                    <a:pt x="3200" y="8758"/>
                  </a:cubicBezTo>
                  <a:cubicBezTo>
                    <a:pt x="4390" y="8758"/>
                    <a:pt x="5494" y="8012"/>
                    <a:pt x="5906" y="6834"/>
                  </a:cubicBezTo>
                  <a:lnTo>
                    <a:pt x="7597" y="1846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1669550" y="2330175"/>
              <a:ext cx="45850" cy="113425"/>
            </a:xfrm>
            <a:custGeom>
              <a:avLst/>
              <a:gdLst/>
              <a:ahLst/>
              <a:cxnLst/>
              <a:rect l="l" t="t" r="r" b="b"/>
              <a:pathLst>
                <a:path w="1834" h="4537" extrusionOk="0">
                  <a:moveTo>
                    <a:pt x="1834" y="1"/>
                  </a:moveTo>
                  <a:lnTo>
                    <a:pt x="1834" y="1"/>
                  </a:lnTo>
                  <a:cubicBezTo>
                    <a:pt x="1679" y="191"/>
                    <a:pt x="1560" y="405"/>
                    <a:pt x="1465" y="632"/>
                  </a:cubicBezTo>
                  <a:cubicBezTo>
                    <a:pt x="1274" y="1025"/>
                    <a:pt x="1012" y="1584"/>
                    <a:pt x="750" y="2215"/>
                  </a:cubicBezTo>
                  <a:cubicBezTo>
                    <a:pt x="488" y="2834"/>
                    <a:pt x="298" y="3418"/>
                    <a:pt x="167" y="3834"/>
                  </a:cubicBezTo>
                  <a:cubicBezTo>
                    <a:pt x="84" y="4061"/>
                    <a:pt x="24" y="4299"/>
                    <a:pt x="0" y="4537"/>
                  </a:cubicBezTo>
                  <a:cubicBezTo>
                    <a:pt x="107" y="4323"/>
                    <a:pt x="203" y="4096"/>
                    <a:pt x="262" y="3870"/>
                  </a:cubicBezTo>
                  <a:cubicBezTo>
                    <a:pt x="441" y="3453"/>
                    <a:pt x="655" y="2894"/>
                    <a:pt x="905" y="2263"/>
                  </a:cubicBezTo>
                  <a:cubicBezTo>
                    <a:pt x="1167" y="1632"/>
                    <a:pt x="1405" y="1084"/>
                    <a:pt x="1572" y="667"/>
                  </a:cubicBezTo>
                  <a:cubicBezTo>
                    <a:pt x="1679" y="453"/>
                    <a:pt x="1774" y="227"/>
                    <a:pt x="1834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1672825" y="2349350"/>
              <a:ext cx="33950" cy="22850"/>
            </a:xfrm>
            <a:custGeom>
              <a:avLst/>
              <a:gdLst/>
              <a:ahLst/>
              <a:cxnLst/>
              <a:rect l="l" t="t" r="r" b="b"/>
              <a:pathLst>
                <a:path w="1358" h="914" extrusionOk="0">
                  <a:moveTo>
                    <a:pt x="1172" y="0"/>
                  </a:moveTo>
                  <a:cubicBezTo>
                    <a:pt x="943" y="0"/>
                    <a:pt x="714" y="84"/>
                    <a:pt x="536" y="234"/>
                  </a:cubicBezTo>
                  <a:cubicBezTo>
                    <a:pt x="131" y="496"/>
                    <a:pt x="0" y="889"/>
                    <a:pt x="48" y="912"/>
                  </a:cubicBezTo>
                  <a:cubicBezTo>
                    <a:pt x="49" y="913"/>
                    <a:pt x="50" y="914"/>
                    <a:pt x="52" y="914"/>
                  </a:cubicBezTo>
                  <a:cubicBezTo>
                    <a:pt x="97" y="914"/>
                    <a:pt x="287" y="606"/>
                    <a:pt x="631" y="365"/>
                  </a:cubicBezTo>
                  <a:cubicBezTo>
                    <a:pt x="1000" y="115"/>
                    <a:pt x="1357" y="67"/>
                    <a:pt x="1357" y="19"/>
                  </a:cubicBezTo>
                  <a:cubicBezTo>
                    <a:pt x="1296" y="7"/>
                    <a:pt x="1234" y="0"/>
                    <a:pt x="1172" y="0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1737100" y="1676825"/>
              <a:ext cx="337275" cy="463025"/>
            </a:xfrm>
            <a:custGeom>
              <a:avLst/>
              <a:gdLst/>
              <a:ahLst/>
              <a:cxnLst/>
              <a:rect l="l" t="t" r="r" b="b"/>
              <a:pathLst>
                <a:path w="13491" h="18521" extrusionOk="0">
                  <a:moveTo>
                    <a:pt x="7740" y="0"/>
                  </a:moveTo>
                  <a:lnTo>
                    <a:pt x="7740" y="0"/>
                  </a:lnTo>
                  <a:cubicBezTo>
                    <a:pt x="7942" y="608"/>
                    <a:pt x="7228" y="1132"/>
                    <a:pt x="6609" y="1263"/>
                  </a:cubicBezTo>
                  <a:cubicBezTo>
                    <a:pt x="5978" y="1405"/>
                    <a:pt x="5216" y="1501"/>
                    <a:pt x="4930" y="2072"/>
                  </a:cubicBezTo>
                  <a:cubicBezTo>
                    <a:pt x="4692" y="2572"/>
                    <a:pt x="4930" y="3203"/>
                    <a:pt x="4716" y="3715"/>
                  </a:cubicBezTo>
                  <a:cubicBezTo>
                    <a:pt x="4287" y="4680"/>
                    <a:pt x="2549" y="4477"/>
                    <a:pt x="2204" y="5477"/>
                  </a:cubicBezTo>
                  <a:cubicBezTo>
                    <a:pt x="1977" y="6156"/>
                    <a:pt x="2620" y="6870"/>
                    <a:pt x="2525" y="7585"/>
                  </a:cubicBezTo>
                  <a:cubicBezTo>
                    <a:pt x="2465" y="8216"/>
                    <a:pt x="1882" y="8632"/>
                    <a:pt x="1394" y="9013"/>
                  </a:cubicBezTo>
                  <a:cubicBezTo>
                    <a:pt x="906" y="9383"/>
                    <a:pt x="370" y="9906"/>
                    <a:pt x="453" y="10526"/>
                  </a:cubicBezTo>
                  <a:cubicBezTo>
                    <a:pt x="537" y="11240"/>
                    <a:pt x="1418" y="11740"/>
                    <a:pt x="1334" y="12454"/>
                  </a:cubicBezTo>
                  <a:cubicBezTo>
                    <a:pt x="1251" y="13169"/>
                    <a:pt x="299" y="13490"/>
                    <a:pt x="168" y="14181"/>
                  </a:cubicBezTo>
                  <a:cubicBezTo>
                    <a:pt x="1" y="15014"/>
                    <a:pt x="1037" y="15538"/>
                    <a:pt x="1370" y="16324"/>
                  </a:cubicBezTo>
                  <a:cubicBezTo>
                    <a:pt x="1632" y="16907"/>
                    <a:pt x="1465" y="17669"/>
                    <a:pt x="1894" y="18146"/>
                  </a:cubicBezTo>
                  <a:cubicBezTo>
                    <a:pt x="2144" y="18430"/>
                    <a:pt x="2523" y="18520"/>
                    <a:pt x="2923" y="18520"/>
                  </a:cubicBezTo>
                  <a:cubicBezTo>
                    <a:pt x="3210" y="18520"/>
                    <a:pt x="3507" y="18474"/>
                    <a:pt x="3775" y="18419"/>
                  </a:cubicBezTo>
                  <a:lnTo>
                    <a:pt x="10205" y="17050"/>
                  </a:lnTo>
                  <a:cubicBezTo>
                    <a:pt x="9776" y="16038"/>
                    <a:pt x="10181" y="14848"/>
                    <a:pt x="10800" y="13931"/>
                  </a:cubicBezTo>
                  <a:cubicBezTo>
                    <a:pt x="11419" y="13014"/>
                    <a:pt x="12252" y="12240"/>
                    <a:pt x="12776" y="11276"/>
                  </a:cubicBezTo>
                  <a:cubicBezTo>
                    <a:pt x="13312" y="10299"/>
                    <a:pt x="13491" y="9002"/>
                    <a:pt x="12776" y="8144"/>
                  </a:cubicBezTo>
                  <a:lnTo>
                    <a:pt x="7740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2177650" y="1764575"/>
              <a:ext cx="36625" cy="81975"/>
            </a:xfrm>
            <a:custGeom>
              <a:avLst/>
              <a:gdLst/>
              <a:ahLst/>
              <a:cxnLst/>
              <a:rect l="l" t="t" r="r" b="b"/>
              <a:pathLst>
                <a:path w="1465" h="3279" extrusionOk="0">
                  <a:moveTo>
                    <a:pt x="798" y="1"/>
                  </a:moveTo>
                  <a:cubicBezTo>
                    <a:pt x="766" y="1"/>
                    <a:pt x="734" y="5"/>
                    <a:pt x="703" y="15"/>
                  </a:cubicBezTo>
                  <a:cubicBezTo>
                    <a:pt x="595" y="62"/>
                    <a:pt x="500" y="146"/>
                    <a:pt x="441" y="253"/>
                  </a:cubicBezTo>
                  <a:cubicBezTo>
                    <a:pt x="0" y="1122"/>
                    <a:pt x="0" y="2158"/>
                    <a:pt x="441" y="3027"/>
                  </a:cubicBezTo>
                  <a:cubicBezTo>
                    <a:pt x="500" y="3134"/>
                    <a:pt x="595" y="3217"/>
                    <a:pt x="703" y="3265"/>
                  </a:cubicBezTo>
                  <a:cubicBezTo>
                    <a:pt x="734" y="3274"/>
                    <a:pt x="766" y="3279"/>
                    <a:pt x="798" y="3279"/>
                  </a:cubicBezTo>
                  <a:cubicBezTo>
                    <a:pt x="888" y="3279"/>
                    <a:pt x="978" y="3243"/>
                    <a:pt x="1048" y="3182"/>
                  </a:cubicBezTo>
                  <a:cubicBezTo>
                    <a:pt x="1179" y="3039"/>
                    <a:pt x="1274" y="2872"/>
                    <a:pt x="1334" y="2694"/>
                  </a:cubicBezTo>
                  <a:cubicBezTo>
                    <a:pt x="1405" y="2444"/>
                    <a:pt x="1441" y="2182"/>
                    <a:pt x="1453" y="1920"/>
                  </a:cubicBezTo>
                  <a:cubicBezTo>
                    <a:pt x="1465" y="1824"/>
                    <a:pt x="1453" y="1729"/>
                    <a:pt x="1429" y="1646"/>
                  </a:cubicBezTo>
                  <a:cubicBezTo>
                    <a:pt x="1381" y="1979"/>
                    <a:pt x="1310" y="2325"/>
                    <a:pt x="1215" y="2658"/>
                  </a:cubicBezTo>
                  <a:cubicBezTo>
                    <a:pt x="1167" y="2813"/>
                    <a:pt x="1072" y="2956"/>
                    <a:pt x="965" y="3075"/>
                  </a:cubicBezTo>
                  <a:cubicBezTo>
                    <a:pt x="922" y="3113"/>
                    <a:pt x="876" y="3131"/>
                    <a:pt x="829" y="3131"/>
                  </a:cubicBezTo>
                  <a:cubicBezTo>
                    <a:pt x="731" y="3131"/>
                    <a:pt x="632" y="3056"/>
                    <a:pt x="560" y="2944"/>
                  </a:cubicBezTo>
                  <a:cubicBezTo>
                    <a:pt x="179" y="2110"/>
                    <a:pt x="179" y="1158"/>
                    <a:pt x="560" y="336"/>
                  </a:cubicBezTo>
                  <a:cubicBezTo>
                    <a:pt x="631" y="218"/>
                    <a:pt x="728" y="147"/>
                    <a:pt x="823" y="147"/>
                  </a:cubicBezTo>
                  <a:cubicBezTo>
                    <a:pt x="872" y="147"/>
                    <a:pt x="920" y="165"/>
                    <a:pt x="965" y="205"/>
                  </a:cubicBezTo>
                  <a:cubicBezTo>
                    <a:pt x="1084" y="324"/>
                    <a:pt x="1167" y="467"/>
                    <a:pt x="1215" y="622"/>
                  </a:cubicBezTo>
                  <a:cubicBezTo>
                    <a:pt x="1310" y="955"/>
                    <a:pt x="1381" y="1301"/>
                    <a:pt x="1429" y="1646"/>
                  </a:cubicBezTo>
                  <a:cubicBezTo>
                    <a:pt x="1453" y="1551"/>
                    <a:pt x="1465" y="1455"/>
                    <a:pt x="1453" y="1360"/>
                  </a:cubicBezTo>
                  <a:cubicBezTo>
                    <a:pt x="1441" y="1098"/>
                    <a:pt x="1405" y="836"/>
                    <a:pt x="1334" y="586"/>
                  </a:cubicBezTo>
                  <a:cubicBezTo>
                    <a:pt x="1274" y="396"/>
                    <a:pt x="1179" y="229"/>
                    <a:pt x="1048" y="98"/>
                  </a:cubicBezTo>
                  <a:cubicBezTo>
                    <a:pt x="978" y="36"/>
                    <a:pt x="888" y="1"/>
                    <a:pt x="798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1896650" y="1631250"/>
              <a:ext cx="139925" cy="322425"/>
            </a:xfrm>
            <a:custGeom>
              <a:avLst/>
              <a:gdLst/>
              <a:ahLst/>
              <a:cxnLst/>
              <a:rect l="l" t="t" r="r" b="b"/>
              <a:pathLst>
                <a:path w="5597" h="12897" extrusionOk="0">
                  <a:moveTo>
                    <a:pt x="4057" y="0"/>
                  </a:moveTo>
                  <a:cubicBezTo>
                    <a:pt x="3536" y="0"/>
                    <a:pt x="3012" y="143"/>
                    <a:pt x="2549" y="430"/>
                  </a:cubicBezTo>
                  <a:cubicBezTo>
                    <a:pt x="1632" y="978"/>
                    <a:pt x="1548" y="2073"/>
                    <a:pt x="751" y="2788"/>
                  </a:cubicBezTo>
                  <a:cubicBezTo>
                    <a:pt x="1" y="3478"/>
                    <a:pt x="239" y="4979"/>
                    <a:pt x="382" y="6050"/>
                  </a:cubicBezTo>
                  <a:cubicBezTo>
                    <a:pt x="679" y="8312"/>
                    <a:pt x="1001" y="10932"/>
                    <a:pt x="2168" y="12896"/>
                  </a:cubicBezTo>
                  <a:lnTo>
                    <a:pt x="5597" y="454"/>
                  </a:lnTo>
                  <a:cubicBezTo>
                    <a:pt x="5131" y="152"/>
                    <a:pt x="4595" y="0"/>
                    <a:pt x="4057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1966300" y="1658725"/>
              <a:ext cx="228625" cy="469350"/>
            </a:xfrm>
            <a:custGeom>
              <a:avLst/>
              <a:gdLst/>
              <a:ahLst/>
              <a:cxnLst/>
              <a:rect l="l" t="t" r="r" b="b"/>
              <a:pathLst>
                <a:path w="9145" h="18774" extrusionOk="0">
                  <a:moveTo>
                    <a:pt x="5013" y="1"/>
                  </a:moveTo>
                  <a:cubicBezTo>
                    <a:pt x="3258" y="1"/>
                    <a:pt x="1510" y="517"/>
                    <a:pt x="1" y="1534"/>
                  </a:cubicBezTo>
                  <a:lnTo>
                    <a:pt x="132" y="10595"/>
                  </a:lnTo>
                  <a:lnTo>
                    <a:pt x="132" y="15476"/>
                  </a:lnTo>
                  <a:cubicBezTo>
                    <a:pt x="132" y="17096"/>
                    <a:pt x="977" y="18631"/>
                    <a:pt x="2608" y="18762"/>
                  </a:cubicBezTo>
                  <a:cubicBezTo>
                    <a:pt x="2696" y="18770"/>
                    <a:pt x="2783" y="18773"/>
                    <a:pt x="2870" y="18773"/>
                  </a:cubicBezTo>
                  <a:cubicBezTo>
                    <a:pt x="4497" y="18773"/>
                    <a:pt x="5877" y="17520"/>
                    <a:pt x="6001" y="15869"/>
                  </a:cubicBezTo>
                  <a:cubicBezTo>
                    <a:pt x="6013" y="15833"/>
                    <a:pt x="6013" y="15786"/>
                    <a:pt x="6013" y="15750"/>
                  </a:cubicBezTo>
                  <a:cubicBezTo>
                    <a:pt x="6085" y="14036"/>
                    <a:pt x="6144" y="12297"/>
                    <a:pt x="6144" y="12297"/>
                  </a:cubicBezTo>
                  <a:cubicBezTo>
                    <a:pt x="6144" y="12297"/>
                    <a:pt x="8752" y="12071"/>
                    <a:pt x="8942" y="9499"/>
                  </a:cubicBezTo>
                  <a:cubicBezTo>
                    <a:pt x="9145" y="6928"/>
                    <a:pt x="9073" y="974"/>
                    <a:pt x="9073" y="974"/>
                  </a:cubicBezTo>
                  <a:cubicBezTo>
                    <a:pt x="7791" y="323"/>
                    <a:pt x="6399" y="1"/>
                    <a:pt x="5013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1931475" y="1604600"/>
              <a:ext cx="317025" cy="370025"/>
            </a:xfrm>
            <a:custGeom>
              <a:avLst/>
              <a:gdLst/>
              <a:ahLst/>
              <a:cxnLst/>
              <a:rect l="l" t="t" r="r" b="b"/>
              <a:pathLst>
                <a:path w="12681" h="14801" extrusionOk="0">
                  <a:moveTo>
                    <a:pt x="7615" y="0"/>
                  </a:moveTo>
                  <a:cubicBezTo>
                    <a:pt x="7030" y="0"/>
                    <a:pt x="6424" y="200"/>
                    <a:pt x="5894" y="472"/>
                  </a:cubicBezTo>
                  <a:cubicBezTo>
                    <a:pt x="5049" y="901"/>
                    <a:pt x="4299" y="1485"/>
                    <a:pt x="3406" y="1770"/>
                  </a:cubicBezTo>
                  <a:cubicBezTo>
                    <a:pt x="2691" y="2008"/>
                    <a:pt x="1894" y="2032"/>
                    <a:pt x="1263" y="2449"/>
                  </a:cubicBezTo>
                  <a:cubicBezTo>
                    <a:pt x="703" y="2854"/>
                    <a:pt x="322" y="3449"/>
                    <a:pt x="179" y="4140"/>
                  </a:cubicBezTo>
                  <a:cubicBezTo>
                    <a:pt x="48" y="4806"/>
                    <a:pt x="1" y="5497"/>
                    <a:pt x="48" y="6176"/>
                  </a:cubicBezTo>
                  <a:cubicBezTo>
                    <a:pt x="84" y="8081"/>
                    <a:pt x="120" y="9974"/>
                    <a:pt x="144" y="11879"/>
                  </a:cubicBezTo>
                  <a:cubicBezTo>
                    <a:pt x="120" y="12629"/>
                    <a:pt x="346" y="13355"/>
                    <a:pt x="763" y="13974"/>
                  </a:cubicBezTo>
                  <a:cubicBezTo>
                    <a:pt x="1224" y="14623"/>
                    <a:pt x="1275" y="14801"/>
                    <a:pt x="1680" y="14801"/>
                  </a:cubicBezTo>
                  <a:cubicBezTo>
                    <a:pt x="1839" y="14801"/>
                    <a:pt x="2054" y="14773"/>
                    <a:pt x="2370" y="14736"/>
                  </a:cubicBezTo>
                  <a:cubicBezTo>
                    <a:pt x="3501" y="14605"/>
                    <a:pt x="5156" y="14260"/>
                    <a:pt x="5906" y="13426"/>
                  </a:cubicBezTo>
                  <a:cubicBezTo>
                    <a:pt x="6394" y="12903"/>
                    <a:pt x="7478" y="12653"/>
                    <a:pt x="7549" y="12010"/>
                  </a:cubicBezTo>
                  <a:cubicBezTo>
                    <a:pt x="7597" y="11510"/>
                    <a:pt x="7275" y="11045"/>
                    <a:pt x="6775" y="10938"/>
                  </a:cubicBezTo>
                  <a:cubicBezTo>
                    <a:pt x="6240" y="10807"/>
                    <a:pt x="5787" y="10462"/>
                    <a:pt x="5513" y="9974"/>
                  </a:cubicBezTo>
                  <a:cubicBezTo>
                    <a:pt x="5204" y="9319"/>
                    <a:pt x="5418" y="8521"/>
                    <a:pt x="6025" y="8104"/>
                  </a:cubicBezTo>
                  <a:cubicBezTo>
                    <a:pt x="6233" y="7980"/>
                    <a:pt x="6463" y="7920"/>
                    <a:pt x="6691" y="7920"/>
                  </a:cubicBezTo>
                  <a:cubicBezTo>
                    <a:pt x="7114" y="7920"/>
                    <a:pt x="7528" y="8126"/>
                    <a:pt x="7775" y="8497"/>
                  </a:cubicBezTo>
                  <a:lnTo>
                    <a:pt x="7775" y="8521"/>
                  </a:lnTo>
                  <a:cubicBezTo>
                    <a:pt x="8216" y="8509"/>
                    <a:pt x="8252" y="8069"/>
                    <a:pt x="8347" y="7783"/>
                  </a:cubicBezTo>
                  <a:cubicBezTo>
                    <a:pt x="8645" y="6902"/>
                    <a:pt x="8371" y="6271"/>
                    <a:pt x="8406" y="5985"/>
                  </a:cubicBezTo>
                  <a:lnTo>
                    <a:pt x="8406" y="5985"/>
                  </a:lnTo>
                  <a:cubicBezTo>
                    <a:pt x="8807" y="6182"/>
                    <a:pt x="9251" y="6276"/>
                    <a:pt x="9696" y="6276"/>
                  </a:cubicBezTo>
                  <a:cubicBezTo>
                    <a:pt x="10896" y="6276"/>
                    <a:pt x="12109" y="5593"/>
                    <a:pt x="12526" y="4378"/>
                  </a:cubicBezTo>
                  <a:cubicBezTo>
                    <a:pt x="12669" y="3949"/>
                    <a:pt x="12681" y="3497"/>
                    <a:pt x="12538" y="3068"/>
                  </a:cubicBezTo>
                  <a:cubicBezTo>
                    <a:pt x="12145" y="1830"/>
                    <a:pt x="11002" y="1937"/>
                    <a:pt x="10169" y="1461"/>
                  </a:cubicBezTo>
                  <a:cubicBezTo>
                    <a:pt x="9585" y="1127"/>
                    <a:pt x="9192" y="544"/>
                    <a:pt x="8585" y="222"/>
                  </a:cubicBezTo>
                  <a:cubicBezTo>
                    <a:pt x="8281" y="66"/>
                    <a:pt x="7952" y="0"/>
                    <a:pt x="7615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2089225" y="1825800"/>
              <a:ext cx="25575" cy="37675"/>
            </a:xfrm>
            <a:custGeom>
              <a:avLst/>
              <a:gdLst/>
              <a:ahLst/>
              <a:cxnLst/>
              <a:rect l="l" t="t" r="r" b="b"/>
              <a:pathLst>
                <a:path w="1023" h="1507" extrusionOk="0">
                  <a:moveTo>
                    <a:pt x="766" y="1"/>
                  </a:moveTo>
                  <a:cubicBezTo>
                    <a:pt x="720" y="1"/>
                    <a:pt x="667" y="6"/>
                    <a:pt x="608" y="18"/>
                  </a:cubicBezTo>
                  <a:cubicBezTo>
                    <a:pt x="453" y="54"/>
                    <a:pt x="322" y="137"/>
                    <a:pt x="203" y="245"/>
                  </a:cubicBezTo>
                  <a:cubicBezTo>
                    <a:pt x="72" y="399"/>
                    <a:pt x="1" y="590"/>
                    <a:pt x="13" y="792"/>
                  </a:cubicBezTo>
                  <a:cubicBezTo>
                    <a:pt x="13" y="1173"/>
                    <a:pt x="311" y="1483"/>
                    <a:pt x="680" y="1507"/>
                  </a:cubicBezTo>
                  <a:cubicBezTo>
                    <a:pt x="799" y="1507"/>
                    <a:pt x="894" y="1447"/>
                    <a:pt x="965" y="1364"/>
                  </a:cubicBezTo>
                  <a:cubicBezTo>
                    <a:pt x="1001" y="1304"/>
                    <a:pt x="1001" y="1257"/>
                    <a:pt x="1001" y="1257"/>
                  </a:cubicBezTo>
                  <a:cubicBezTo>
                    <a:pt x="1000" y="1255"/>
                    <a:pt x="999" y="1254"/>
                    <a:pt x="997" y="1254"/>
                  </a:cubicBezTo>
                  <a:cubicBezTo>
                    <a:pt x="976" y="1254"/>
                    <a:pt x="886" y="1376"/>
                    <a:pt x="703" y="1376"/>
                  </a:cubicBezTo>
                  <a:cubicBezTo>
                    <a:pt x="695" y="1376"/>
                    <a:pt x="688" y="1376"/>
                    <a:pt x="680" y="1376"/>
                  </a:cubicBezTo>
                  <a:cubicBezTo>
                    <a:pt x="406" y="1316"/>
                    <a:pt x="203" y="1078"/>
                    <a:pt x="203" y="780"/>
                  </a:cubicBezTo>
                  <a:cubicBezTo>
                    <a:pt x="191" y="495"/>
                    <a:pt x="370" y="233"/>
                    <a:pt x="644" y="137"/>
                  </a:cubicBezTo>
                  <a:cubicBezTo>
                    <a:pt x="858" y="78"/>
                    <a:pt x="1001" y="90"/>
                    <a:pt x="1013" y="78"/>
                  </a:cubicBezTo>
                  <a:cubicBezTo>
                    <a:pt x="1022" y="69"/>
                    <a:pt x="936" y="1"/>
                    <a:pt x="766" y="1"/>
                  </a:cubicBezTo>
                  <a:close/>
                </a:path>
              </a:pathLst>
            </a:custGeom>
            <a:solidFill>
              <a:srgbClr val="995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2126150" y="1802425"/>
              <a:ext cx="87225" cy="14325"/>
            </a:xfrm>
            <a:custGeom>
              <a:avLst/>
              <a:gdLst/>
              <a:ahLst/>
              <a:cxnLst/>
              <a:rect l="l" t="t" r="r" b="b"/>
              <a:pathLst>
                <a:path w="3489" h="573" extrusionOk="0">
                  <a:moveTo>
                    <a:pt x="3489" y="1"/>
                  </a:moveTo>
                  <a:cubicBezTo>
                    <a:pt x="2905" y="13"/>
                    <a:pt x="2310" y="84"/>
                    <a:pt x="1739" y="203"/>
                  </a:cubicBezTo>
                  <a:cubicBezTo>
                    <a:pt x="1143" y="275"/>
                    <a:pt x="560" y="394"/>
                    <a:pt x="0" y="572"/>
                  </a:cubicBezTo>
                  <a:cubicBezTo>
                    <a:pt x="596" y="560"/>
                    <a:pt x="1179" y="489"/>
                    <a:pt x="1762" y="370"/>
                  </a:cubicBezTo>
                  <a:cubicBezTo>
                    <a:pt x="2346" y="299"/>
                    <a:pt x="2929" y="179"/>
                    <a:pt x="3489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1940100" y="1874475"/>
              <a:ext cx="194700" cy="152100"/>
            </a:xfrm>
            <a:custGeom>
              <a:avLst/>
              <a:gdLst/>
              <a:ahLst/>
              <a:cxnLst/>
              <a:rect l="l" t="t" r="r" b="b"/>
              <a:pathLst>
                <a:path w="7788" h="6084" extrusionOk="0">
                  <a:moveTo>
                    <a:pt x="5537" y="0"/>
                  </a:moveTo>
                  <a:lnTo>
                    <a:pt x="1" y="2358"/>
                  </a:lnTo>
                  <a:lnTo>
                    <a:pt x="644" y="5691"/>
                  </a:lnTo>
                  <a:cubicBezTo>
                    <a:pt x="774" y="5942"/>
                    <a:pt x="1033" y="6084"/>
                    <a:pt x="1305" y="6084"/>
                  </a:cubicBezTo>
                  <a:cubicBezTo>
                    <a:pt x="1382" y="6084"/>
                    <a:pt x="1460" y="6072"/>
                    <a:pt x="1537" y="6049"/>
                  </a:cubicBezTo>
                  <a:cubicBezTo>
                    <a:pt x="1870" y="5929"/>
                    <a:pt x="2168" y="5727"/>
                    <a:pt x="2406" y="5465"/>
                  </a:cubicBezTo>
                  <a:cubicBezTo>
                    <a:pt x="2632" y="5191"/>
                    <a:pt x="2930" y="4989"/>
                    <a:pt x="3263" y="4858"/>
                  </a:cubicBezTo>
                  <a:cubicBezTo>
                    <a:pt x="3401" y="4817"/>
                    <a:pt x="3545" y="4803"/>
                    <a:pt x="3693" y="4803"/>
                  </a:cubicBezTo>
                  <a:cubicBezTo>
                    <a:pt x="4019" y="4803"/>
                    <a:pt x="4361" y="4871"/>
                    <a:pt x="4680" y="4871"/>
                  </a:cubicBezTo>
                  <a:cubicBezTo>
                    <a:pt x="4930" y="4871"/>
                    <a:pt x="5166" y="4829"/>
                    <a:pt x="5371" y="4679"/>
                  </a:cubicBezTo>
                  <a:cubicBezTo>
                    <a:pt x="5895" y="4298"/>
                    <a:pt x="5823" y="3417"/>
                    <a:pt x="6335" y="3024"/>
                  </a:cubicBezTo>
                  <a:cubicBezTo>
                    <a:pt x="6609" y="2798"/>
                    <a:pt x="6978" y="2774"/>
                    <a:pt x="7264" y="2572"/>
                  </a:cubicBezTo>
                  <a:cubicBezTo>
                    <a:pt x="7788" y="2191"/>
                    <a:pt x="7704" y="1322"/>
                    <a:pt x="7264" y="846"/>
                  </a:cubicBezTo>
                  <a:cubicBezTo>
                    <a:pt x="6823" y="369"/>
                    <a:pt x="6168" y="167"/>
                    <a:pt x="5537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1796350" y="1766425"/>
              <a:ext cx="324475" cy="354525"/>
            </a:xfrm>
            <a:custGeom>
              <a:avLst/>
              <a:gdLst/>
              <a:ahLst/>
              <a:cxnLst/>
              <a:rect l="l" t="t" r="r" b="b"/>
              <a:pathLst>
                <a:path w="12979" h="14181" extrusionOk="0">
                  <a:moveTo>
                    <a:pt x="12978" y="0"/>
                  </a:moveTo>
                  <a:lnTo>
                    <a:pt x="12978" y="0"/>
                  </a:lnTo>
                  <a:cubicBezTo>
                    <a:pt x="12716" y="119"/>
                    <a:pt x="12454" y="203"/>
                    <a:pt x="12168" y="274"/>
                  </a:cubicBezTo>
                  <a:cubicBezTo>
                    <a:pt x="11847" y="334"/>
                    <a:pt x="11514" y="381"/>
                    <a:pt x="11168" y="405"/>
                  </a:cubicBezTo>
                  <a:cubicBezTo>
                    <a:pt x="10728" y="429"/>
                    <a:pt x="10275" y="476"/>
                    <a:pt x="9835" y="560"/>
                  </a:cubicBezTo>
                  <a:cubicBezTo>
                    <a:pt x="9287" y="655"/>
                    <a:pt x="8775" y="929"/>
                    <a:pt x="8382" y="1334"/>
                  </a:cubicBezTo>
                  <a:cubicBezTo>
                    <a:pt x="7977" y="1798"/>
                    <a:pt x="7835" y="2441"/>
                    <a:pt x="7549" y="3013"/>
                  </a:cubicBezTo>
                  <a:cubicBezTo>
                    <a:pt x="7418" y="3310"/>
                    <a:pt x="7215" y="3572"/>
                    <a:pt x="6953" y="3763"/>
                  </a:cubicBezTo>
                  <a:cubicBezTo>
                    <a:pt x="6668" y="3965"/>
                    <a:pt x="6358" y="4120"/>
                    <a:pt x="6025" y="4215"/>
                  </a:cubicBezTo>
                  <a:cubicBezTo>
                    <a:pt x="5370" y="4441"/>
                    <a:pt x="4596" y="4572"/>
                    <a:pt x="3977" y="5084"/>
                  </a:cubicBezTo>
                  <a:cubicBezTo>
                    <a:pt x="3667" y="5346"/>
                    <a:pt x="3465" y="5703"/>
                    <a:pt x="3405" y="6096"/>
                  </a:cubicBezTo>
                  <a:cubicBezTo>
                    <a:pt x="3382" y="6465"/>
                    <a:pt x="3382" y="6834"/>
                    <a:pt x="3405" y="7204"/>
                  </a:cubicBezTo>
                  <a:cubicBezTo>
                    <a:pt x="3441" y="7537"/>
                    <a:pt x="3382" y="7870"/>
                    <a:pt x="3227" y="8180"/>
                  </a:cubicBezTo>
                  <a:cubicBezTo>
                    <a:pt x="3060" y="8454"/>
                    <a:pt x="2822" y="8692"/>
                    <a:pt x="2548" y="8847"/>
                  </a:cubicBezTo>
                  <a:cubicBezTo>
                    <a:pt x="1989" y="9180"/>
                    <a:pt x="1381" y="9370"/>
                    <a:pt x="881" y="9692"/>
                  </a:cubicBezTo>
                  <a:cubicBezTo>
                    <a:pt x="619" y="9847"/>
                    <a:pt x="405" y="10049"/>
                    <a:pt x="238" y="10287"/>
                  </a:cubicBezTo>
                  <a:cubicBezTo>
                    <a:pt x="95" y="10525"/>
                    <a:pt x="12" y="10787"/>
                    <a:pt x="0" y="11061"/>
                  </a:cubicBezTo>
                  <a:cubicBezTo>
                    <a:pt x="0" y="11514"/>
                    <a:pt x="72" y="11954"/>
                    <a:pt x="203" y="12395"/>
                  </a:cubicBezTo>
                  <a:cubicBezTo>
                    <a:pt x="298" y="12716"/>
                    <a:pt x="334" y="13049"/>
                    <a:pt x="322" y="13383"/>
                  </a:cubicBezTo>
                  <a:cubicBezTo>
                    <a:pt x="310" y="13669"/>
                    <a:pt x="226" y="13942"/>
                    <a:pt x="60" y="14181"/>
                  </a:cubicBezTo>
                  <a:cubicBezTo>
                    <a:pt x="119" y="14133"/>
                    <a:pt x="167" y="14073"/>
                    <a:pt x="203" y="14002"/>
                  </a:cubicBezTo>
                  <a:cubicBezTo>
                    <a:pt x="310" y="13823"/>
                    <a:pt x="381" y="13609"/>
                    <a:pt x="393" y="13395"/>
                  </a:cubicBezTo>
                  <a:cubicBezTo>
                    <a:pt x="405" y="13049"/>
                    <a:pt x="381" y="12704"/>
                    <a:pt x="298" y="12371"/>
                  </a:cubicBezTo>
                  <a:cubicBezTo>
                    <a:pt x="179" y="11942"/>
                    <a:pt x="119" y="11502"/>
                    <a:pt x="119" y="11061"/>
                  </a:cubicBezTo>
                  <a:cubicBezTo>
                    <a:pt x="131" y="10811"/>
                    <a:pt x="203" y="10573"/>
                    <a:pt x="346" y="10359"/>
                  </a:cubicBezTo>
                  <a:cubicBezTo>
                    <a:pt x="500" y="10132"/>
                    <a:pt x="703" y="9954"/>
                    <a:pt x="941" y="9811"/>
                  </a:cubicBezTo>
                  <a:cubicBezTo>
                    <a:pt x="1429" y="9501"/>
                    <a:pt x="2036" y="9323"/>
                    <a:pt x="2608" y="8978"/>
                  </a:cubicBezTo>
                  <a:cubicBezTo>
                    <a:pt x="3274" y="8644"/>
                    <a:pt x="3655" y="7930"/>
                    <a:pt x="3572" y="7192"/>
                  </a:cubicBezTo>
                  <a:cubicBezTo>
                    <a:pt x="3548" y="6834"/>
                    <a:pt x="3548" y="6477"/>
                    <a:pt x="3572" y="6120"/>
                  </a:cubicBezTo>
                  <a:cubicBezTo>
                    <a:pt x="3620" y="5763"/>
                    <a:pt x="3810" y="5441"/>
                    <a:pt x="4084" y="5215"/>
                  </a:cubicBezTo>
                  <a:cubicBezTo>
                    <a:pt x="4656" y="4739"/>
                    <a:pt x="5406" y="4596"/>
                    <a:pt x="6084" y="4370"/>
                  </a:cubicBezTo>
                  <a:cubicBezTo>
                    <a:pt x="6418" y="4263"/>
                    <a:pt x="6751" y="4108"/>
                    <a:pt x="7049" y="3894"/>
                  </a:cubicBezTo>
                  <a:cubicBezTo>
                    <a:pt x="7323" y="3679"/>
                    <a:pt x="7537" y="3405"/>
                    <a:pt x="7692" y="3084"/>
                  </a:cubicBezTo>
                  <a:cubicBezTo>
                    <a:pt x="7977" y="2477"/>
                    <a:pt x="8108" y="1858"/>
                    <a:pt x="8489" y="1417"/>
                  </a:cubicBezTo>
                  <a:cubicBezTo>
                    <a:pt x="8847" y="1036"/>
                    <a:pt x="9335" y="774"/>
                    <a:pt x="9847" y="679"/>
                  </a:cubicBezTo>
                  <a:cubicBezTo>
                    <a:pt x="10287" y="584"/>
                    <a:pt x="10728" y="524"/>
                    <a:pt x="11180" y="488"/>
                  </a:cubicBezTo>
                  <a:cubicBezTo>
                    <a:pt x="11514" y="465"/>
                    <a:pt x="11847" y="417"/>
                    <a:pt x="12180" y="334"/>
                  </a:cubicBezTo>
                  <a:cubicBezTo>
                    <a:pt x="12395" y="286"/>
                    <a:pt x="12597" y="215"/>
                    <a:pt x="12788" y="119"/>
                  </a:cubicBezTo>
                  <a:cubicBezTo>
                    <a:pt x="12835" y="95"/>
                    <a:pt x="12883" y="60"/>
                    <a:pt x="12930" y="36"/>
                  </a:cubicBezTo>
                  <a:lnTo>
                    <a:pt x="12978" y="0"/>
                  </a:ln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1898450" y="1789050"/>
              <a:ext cx="184850" cy="258675"/>
            </a:xfrm>
            <a:custGeom>
              <a:avLst/>
              <a:gdLst/>
              <a:ahLst/>
              <a:cxnLst/>
              <a:rect l="l" t="t" r="r" b="b"/>
              <a:pathLst>
                <a:path w="7394" h="10347" extrusionOk="0">
                  <a:moveTo>
                    <a:pt x="7227" y="0"/>
                  </a:moveTo>
                  <a:cubicBezTo>
                    <a:pt x="7084" y="0"/>
                    <a:pt x="6953" y="0"/>
                    <a:pt x="6810" y="36"/>
                  </a:cubicBezTo>
                  <a:cubicBezTo>
                    <a:pt x="6310" y="131"/>
                    <a:pt x="5846" y="381"/>
                    <a:pt x="5501" y="762"/>
                  </a:cubicBezTo>
                  <a:cubicBezTo>
                    <a:pt x="5251" y="1012"/>
                    <a:pt x="5072" y="1322"/>
                    <a:pt x="4953" y="1667"/>
                  </a:cubicBezTo>
                  <a:cubicBezTo>
                    <a:pt x="4858" y="2048"/>
                    <a:pt x="4810" y="2453"/>
                    <a:pt x="4834" y="2858"/>
                  </a:cubicBezTo>
                  <a:cubicBezTo>
                    <a:pt x="4870" y="3286"/>
                    <a:pt x="4798" y="3715"/>
                    <a:pt x="4655" y="4108"/>
                  </a:cubicBezTo>
                  <a:cubicBezTo>
                    <a:pt x="4477" y="4513"/>
                    <a:pt x="4036" y="4703"/>
                    <a:pt x="3596" y="4917"/>
                  </a:cubicBezTo>
                  <a:cubicBezTo>
                    <a:pt x="3370" y="5013"/>
                    <a:pt x="3167" y="5167"/>
                    <a:pt x="3000" y="5346"/>
                  </a:cubicBezTo>
                  <a:cubicBezTo>
                    <a:pt x="2834" y="5548"/>
                    <a:pt x="2750" y="5787"/>
                    <a:pt x="2750" y="6037"/>
                  </a:cubicBezTo>
                  <a:cubicBezTo>
                    <a:pt x="2715" y="6501"/>
                    <a:pt x="2810" y="6941"/>
                    <a:pt x="2619" y="7299"/>
                  </a:cubicBezTo>
                  <a:cubicBezTo>
                    <a:pt x="2441" y="7644"/>
                    <a:pt x="2167" y="7918"/>
                    <a:pt x="1822" y="8108"/>
                  </a:cubicBezTo>
                  <a:cubicBezTo>
                    <a:pt x="1512" y="8299"/>
                    <a:pt x="1203" y="8442"/>
                    <a:pt x="929" y="8620"/>
                  </a:cubicBezTo>
                  <a:cubicBezTo>
                    <a:pt x="679" y="8763"/>
                    <a:pt x="464" y="8965"/>
                    <a:pt x="286" y="9192"/>
                  </a:cubicBezTo>
                  <a:cubicBezTo>
                    <a:pt x="155" y="9370"/>
                    <a:pt x="60" y="9573"/>
                    <a:pt x="24" y="9799"/>
                  </a:cubicBezTo>
                  <a:cubicBezTo>
                    <a:pt x="0" y="9930"/>
                    <a:pt x="0" y="10073"/>
                    <a:pt x="36" y="10204"/>
                  </a:cubicBezTo>
                  <a:cubicBezTo>
                    <a:pt x="48" y="10251"/>
                    <a:pt x="60" y="10299"/>
                    <a:pt x="95" y="10347"/>
                  </a:cubicBezTo>
                  <a:cubicBezTo>
                    <a:pt x="60" y="10168"/>
                    <a:pt x="60" y="9978"/>
                    <a:pt x="95" y="9811"/>
                  </a:cubicBezTo>
                  <a:cubicBezTo>
                    <a:pt x="143" y="9608"/>
                    <a:pt x="238" y="9418"/>
                    <a:pt x="369" y="9251"/>
                  </a:cubicBezTo>
                  <a:cubicBezTo>
                    <a:pt x="548" y="9037"/>
                    <a:pt x="774" y="8858"/>
                    <a:pt x="1012" y="8715"/>
                  </a:cubicBezTo>
                  <a:cubicBezTo>
                    <a:pt x="1286" y="8549"/>
                    <a:pt x="1607" y="8418"/>
                    <a:pt x="1929" y="8227"/>
                  </a:cubicBezTo>
                  <a:cubicBezTo>
                    <a:pt x="2286" y="8025"/>
                    <a:pt x="2584" y="7727"/>
                    <a:pt x="2786" y="7370"/>
                  </a:cubicBezTo>
                  <a:cubicBezTo>
                    <a:pt x="2989" y="6953"/>
                    <a:pt x="2905" y="6477"/>
                    <a:pt x="2929" y="6048"/>
                  </a:cubicBezTo>
                  <a:cubicBezTo>
                    <a:pt x="2941" y="5834"/>
                    <a:pt x="3012" y="5620"/>
                    <a:pt x="3143" y="5453"/>
                  </a:cubicBezTo>
                  <a:cubicBezTo>
                    <a:pt x="3298" y="5286"/>
                    <a:pt x="3489" y="5156"/>
                    <a:pt x="3703" y="5060"/>
                  </a:cubicBezTo>
                  <a:cubicBezTo>
                    <a:pt x="3917" y="4965"/>
                    <a:pt x="4132" y="4858"/>
                    <a:pt x="4346" y="4727"/>
                  </a:cubicBezTo>
                  <a:cubicBezTo>
                    <a:pt x="4548" y="4596"/>
                    <a:pt x="4715" y="4405"/>
                    <a:pt x="4822" y="4179"/>
                  </a:cubicBezTo>
                  <a:cubicBezTo>
                    <a:pt x="4989" y="3762"/>
                    <a:pt x="5048" y="3310"/>
                    <a:pt x="5013" y="2858"/>
                  </a:cubicBezTo>
                  <a:cubicBezTo>
                    <a:pt x="4989" y="2477"/>
                    <a:pt x="5025" y="2084"/>
                    <a:pt x="5120" y="1703"/>
                  </a:cubicBezTo>
                  <a:cubicBezTo>
                    <a:pt x="5215" y="1381"/>
                    <a:pt x="5382" y="1084"/>
                    <a:pt x="5608" y="834"/>
                  </a:cubicBezTo>
                  <a:cubicBezTo>
                    <a:pt x="5941" y="476"/>
                    <a:pt x="6370" y="214"/>
                    <a:pt x="6846" y="95"/>
                  </a:cubicBezTo>
                  <a:cubicBezTo>
                    <a:pt x="7191" y="24"/>
                    <a:pt x="7394" y="36"/>
                    <a:pt x="7394" y="24"/>
                  </a:cubicBezTo>
                  <a:cubicBezTo>
                    <a:pt x="7334" y="0"/>
                    <a:pt x="7287" y="0"/>
                    <a:pt x="7227" y="0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1700200" y="2023000"/>
              <a:ext cx="689700" cy="592950"/>
            </a:xfrm>
            <a:custGeom>
              <a:avLst/>
              <a:gdLst/>
              <a:ahLst/>
              <a:cxnLst/>
              <a:rect l="l" t="t" r="r" b="b"/>
              <a:pathLst>
                <a:path w="27588" h="23718" extrusionOk="0">
                  <a:moveTo>
                    <a:pt x="10645" y="0"/>
                  </a:moveTo>
                  <a:cubicBezTo>
                    <a:pt x="10645" y="0"/>
                    <a:pt x="5894" y="0"/>
                    <a:pt x="4108" y="3751"/>
                  </a:cubicBezTo>
                  <a:cubicBezTo>
                    <a:pt x="3906" y="4156"/>
                    <a:pt x="1" y="11966"/>
                    <a:pt x="1" y="11966"/>
                  </a:cubicBezTo>
                  <a:lnTo>
                    <a:pt x="6049" y="14181"/>
                  </a:lnTo>
                  <a:lnTo>
                    <a:pt x="7013" y="11383"/>
                  </a:lnTo>
                  <a:lnTo>
                    <a:pt x="8252" y="17705"/>
                  </a:lnTo>
                  <a:lnTo>
                    <a:pt x="6466" y="22920"/>
                  </a:lnTo>
                  <a:lnTo>
                    <a:pt x="21575" y="23718"/>
                  </a:lnTo>
                  <a:lnTo>
                    <a:pt x="20324" y="16145"/>
                  </a:lnTo>
                  <a:lnTo>
                    <a:pt x="19955" y="11192"/>
                  </a:lnTo>
                  <a:lnTo>
                    <a:pt x="21217" y="13550"/>
                  </a:lnTo>
                  <a:lnTo>
                    <a:pt x="27587" y="11561"/>
                  </a:lnTo>
                  <a:cubicBezTo>
                    <a:pt x="27587" y="11561"/>
                    <a:pt x="23634" y="3918"/>
                    <a:pt x="21896" y="2179"/>
                  </a:cubicBezTo>
                  <a:cubicBezTo>
                    <a:pt x="20645" y="873"/>
                    <a:pt x="18910" y="143"/>
                    <a:pt x="17102" y="143"/>
                  </a:cubicBezTo>
                  <a:cubicBezTo>
                    <a:pt x="16966" y="143"/>
                    <a:pt x="16830" y="147"/>
                    <a:pt x="16693" y="155"/>
                  </a:cubicBezTo>
                  <a:lnTo>
                    <a:pt x="1064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1831475" y="2069725"/>
              <a:ext cx="410475" cy="4200"/>
            </a:xfrm>
            <a:custGeom>
              <a:avLst/>
              <a:gdLst/>
              <a:ahLst/>
              <a:cxnLst/>
              <a:rect l="l" t="t" r="r" b="b"/>
              <a:pathLst>
                <a:path w="16419" h="168" extrusionOk="0">
                  <a:moveTo>
                    <a:pt x="8215" y="1"/>
                  </a:moveTo>
                  <a:cubicBezTo>
                    <a:pt x="3679" y="1"/>
                    <a:pt x="0" y="48"/>
                    <a:pt x="0" y="84"/>
                  </a:cubicBezTo>
                  <a:cubicBezTo>
                    <a:pt x="0" y="132"/>
                    <a:pt x="3679" y="167"/>
                    <a:pt x="8215" y="167"/>
                  </a:cubicBezTo>
                  <a:cubicBezTo>
                    <a:pt x="12740" y="167"/>
                    <a:pt x="16419" y="132"/>
                    <a:pt x="16419" y="84"/>
                  </a:cubicBezTo>
                  <a:cubicBezTo>
                    <a:pt x="16419" y="36"/>
                    <a:pt x="12752" y="1"/>
                    <a:pt x="8215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2127925" y="2066750"/>
              <a:ext cx="85450" cy="261075"/>
            </a:xfrm>
            <a:custGeom>
              <a:avLst/>
              <a:gdLst/>
              <a:ahLst/>
              <a:cxnLst/>
              <a:rect l="l" t="t" r="r" b="b"/>
              <a:pathLst>
                <a:path w="3418" h="10443" extrusionOk="0">
                  <a:moveTo>
                    <a:pt x="1870" y="1"/>
                  </a:moveTo>
                  <a:cubicBezTo>
                    <a:pt x="1751" y="1"/>
                    <a:pt x="1632" y="24"/>
                    <a:pt x="1525" y="72"/>
                  </a:cubicBezTo>
                  <a:cubicBezTo>
                    <a:pt x="1108" y="227"/>
                    <a:pt x="751" y="513"/>
                    <a:pt x="513" y="894"/>
                  </a:cubicBezTo>
                  <a:cubicBezTo>
                    <a:pt x="156" y="1441"/>
                    <a:pt x="1" y="2108"/>
                    <a:pt x="84" y="2763"/>
                  </a:cubicBezTo>
                  <a:cubicBezTo>
                    <a:pt x="191" y="3549"/>
                    <a:pt x="429" y="4311"/>
                    <a:pt x="799" y="5013"/>
                  </a:cubicBezTo>
                  <a:cubicBezTo>
                    <a:pt x="1501" y="6537"/>
                    <a:pt x="2144" y="7906"/>
                    <a:pt x="2608" y="8871"/>
                  </a:cubicBezTo>
                  <a:cubicBezTo>
                    <a:pt x="2846" y="9335"/>
                    <a:pt x="3037" y="9728"/>
                    <a:pt x="3180" y="10026"/>
                  </a:cubicBezTo>
                  <a:cubicBezTo>
                    <a:pt x="3251" y="10169"/>
                    <a:pt x="3323" y="10311"/>
                    <a:pt x="3418" y="10442"/>
                  </a:cubicBezTo>
                  <a:cubicBezTo>
                    <a:pt x="3370" y="10288"/>
                    <a:pt x="3323" y="10133"/>
                    <a:pt x="3251" y="9990"/>
                  </a:cubicBezTo>
                  <a:lnTo>
                    <a:pt x="2727" y="8811"/>
                  </a:lnTo>
                  <a:cubicBezTo>
                    <a:pt x="2287" y="7835"/>
                    <a:pt x="1668" y="6454"/>
                    <a:pt x="965" y="4954"/>
                  </a:cubicBezTo>
                  <a:cubicBezTo>
                    <a:pt x="608" y="4275"/>
                    <a:pt x="370" y="3537"/>
                    <a:pt x="251" y="2775"/>
                  </a:cubicBezTo>
                  <a:cubicBezTo>
                    <a:pt x="167" y="2156"/>
                    <a:pt x="298" y="1525"/>
                    <a:pt x="632" y="989"/>
                  </a:cubicBezTo>
                  <a:cubicBezTo>
                    <a:pt x="846" y="620"/>
                    <a:pt x="1168" y="334"/>
                    <a:pt x="1549" y="167"/>
                  </a:cubicBezTo>
                  <a:cubicBezTo>
                    <a:pt x="1822" y="48"/>
                    <a:pt x="1989" y="48"/>
                    <a:pt x="1989" y="24"/>
                  </a:cubicBezTo>
                  <a:cubicBezTo>
                    <a:pt x="1989" y="13"/>
                    <a:pt x="1965" y="13"/>
                    <a:pt x="1870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1830275" y="2105450"/>
              <a:ext cx="79200" cy="367325"/>
            </a:xfrm>
            <a:custGeom>
              <a:avLst/>
              <a:gdLst/>
              <a:ahLst/>
              <a:cxnLst/>
              <a:rect l="l" t="t" r="r" b="b"/>
              <a:pathLst>
                <a:path w="3168" h="14693" extrusionOk="0">
                  <a:moveTo>
                    <a:pt x="48" y="0"/>
                  </a:moveTo>
                  <a:cubicBezTo>
                    <a:pt x="1" y="12"/>
                    <a:pt x="679" y="3322"/>
                    <a:pt x="1501" y="7370"/>
                  </a:cubicBezTo>
                  <a:cubicBezTo>
                    <a:pt x="2334" y="11430"/>
                    <a:pt x="3060" y="14693"/>
                    <a:pt x="3108" y="14693"/>
                  </a:cubicBezTo>
                  <a:cubicBezTo>
                    <a:pt x="3168" y="14681"/>
                    <a:pt x="2489" y="11395"/>
                    <a:pt x="1656" y="7335"/>
                  </a:cubicBezTo>
                  <a:cubicBezTo>
                    <a:pt x="822" y="3275"/>
                    <a:pt x="96" y="0"/>
                    <a:pt x="4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1926425" y="2349825"/>
              <a:ext cx="209575" cy="129800"/>
            </a:xfrm>
            <a:custGeom>
              <a:avLst/>
              <a:gdLst/>
              <a:ahLst/>
              <a:cxnLst/>
              <a:rect l="l" t="t" r="r" b="b"/>
              <a:pathLst>
                <a:path w="8383" h="5192" extrusionOk="0">
                  <a:moveTo>
                    <a:pt x="8358" y="0"/>
                  </a:moveTo>
                  <a:cubicBezTo>
                    <a:pt x="8287" y="524"/>
                    <a:pt x="8156" y="1048"/>
                    <a:pt x="7954" y="1536"/>
                  </a:cubicBezTo>
                  <a:cubicBezTo>
                    <a:pt x="7418" y="2715"/>
                    <a:pt x="6501" y="3668"/>
                    <a:pt x="5346" y="4251"/>
                  </a:cubicBezTo>
                  <a:cubicBezTo>
                    <a:pt x="4247" y="4778"/>
                    <a:pt x="3052" y="5052"/>
                    <a:pt x="1832" y="5052"/>
                  </a:cubicBezTo>
                  <a:cubicBezTo>
                    <a:pt x="1758" y="5052"/>
                    <a:pt x="1683" y="5051"/>
                    <a:pt x="1608" y="5049"/>
                  </a:cubicBezTo>
                  <a:cubicBezTo>
                    <a:pt x="759" y="5038"/>
                    <a:pt x="183" y="4958"/>
                    <a:pt x="37" y="4958"/>
                  </a:cubicBezTo>
                  <a:cubicBezTo>
                    <a:pt x="13" y="4958"/>
                    <a:pt x="0" y="4960"/>
                    <a:pt x="0" y="4965"/>
                  </a:cubicBezTo>
                  <a:cubicBezTo>
                    <a:pt x="143" y="5013"/>
                    <a:pt x="286" y="5049"/>
                    <a:pt x="429" y="5061"/>
                  </a:cubicBezTo>
                  <a:cubicBezTo>
                    <a:pt x="810" y="5132"/>
                    <a:pt x="1215" y="5168"/>
                    <a:pt x="1608" y="5180"/>
                  </a:cubicBezTo>
                  <a:cubicBezTo>
                    <a:pt x="1748" y="5187"/>
                    <a:pt x="1889" y="5191"/>
                    <a:pt x="2030" y="5191"/>
                  </a:cubicBezTo>
                  <a:cubicBezTo>
                    <a:pt x="3200" y="5191"/>
                    <a:pt x="4367" y="4928"/>
                    <a:pt x="5430" y="4418"/>
                  </a:cubicBezTo>
                  <a:cubicBezTo>
                    <a:pt x="6608" y="3822"/>
                    <a:pt x="7549" y="2810"/>
                    <a:pt x="8073" y="1596"/>
                  </a:cubicBezTo>
                  <a:cubicBezTo>
                    <a:pt x="8227" y="1227"/>
                    <a:pt x="8323" y="834"/>
                    <a:pt x="8358" y="441"/>
                  </a:cubicBezTo>
                  <a:cubicBezTo>
                    <a:pt x="8382" y="298"/>
                    <a:pt x="8382" y="143"/>
                    <a:pt x="835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1791275" y="2137600"/>
              <a:ext cx="502175" cy="4475"/>
            </a:xfrm>
            <a:custGeom>
              <a:avLst/>
              <a:gdLst/>
              <a:ahLst/>
              <a:cxnLst/>
              <a:rect l="l" t="t" r="r" b="b"/>
              <a:pathLst>
                <a:path w="20087" h="179" extrusionOk="0">
                  <a:moveTo>
                    <a:pt x="10038" y="0"/>
                  </a:moveTo>
                  <a:cubicBezTo>
                    <a:pt x="4501" y="0"/>
                    <a:pt x="1" y="36"/>
                    <a:pt x="1" y="84"/>
                  </a:cubicBezTo>
                  <a:cubicBezTo>
                    <a:pt x="1" y="131"/>
                    <a:pt x="4501" y="179"/>
                    <a:pt x="10050" y="179"/>
                  </a:cubicBezTo>
                  <a:cubicBezTo>
                    <a:pt x="15586" y="179"/>
                    <a:pt x="20087" y="131"/>
                    <a:pt x="20087" y="84"/>
                  </a:cubicBezTo>
                  <a:cubicBezTo>
                    <a:pt x="20087" y="36"/>
                    <a:pt x="15586" y="0"/>
                    <a:pt x="10038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1762400" y="2200700"/>
              <a:ext cx="568250" cy="4200"/>
            </a:xfrm>
            <a:custGeom>
              <a:avLst/>
              <a:gdLst/>
              <a:ahLst/>
              <a:cxnLst/>
              <a:rect l="l" t="t" r="r" b="b"/>
              <a:pathLst>
                <a:path w="22730" h="168" extrusionOk="0">
                  <a:moveTo>
                    <a:pt x="11359" y="0"/>
                  </a:moveTo>
                  <a:cubicBezTo>
                    <a:pt x="5085" y="0"/>
                    <a:pt x="1" y="36"/>
                    <a:pt x="1" y="84"/>
                  </a:cubicBezTo>
                  <a:cubicBezTo>
                    <a:pt x="1" y="131"/>
                    <a:pt x="5097" y="167"/>
                    <a:pt x="11359" y="167"/>
                  </a:cubicBezTo>
                  <a:cubicBezTo>
                    <a:pt x="17634" y="167"/>
                    <a:pt x="22730" y="131"/>
                    <a:pt x="22730" y="84"/>
                  </a:cubicBezTo>
                  <a:cubicBezTo>
                    <a:pt x="22730" y="36"/>
                    <a:pt x="17634" y="0"/>
                    <a:pt x="11359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1731750" y="2258750"/>
              <a:ext cx="623925" cy="4175"/>
            </a:xfrm>
            <a:custGeom>
              <a:avLst/>
              <a:gdLst/>
              <a:ahLst/>
              <a:cxnLst/>
              <a:rect l="l" t="t" r="r" b="b"/>
              <a:pathLst>
                <a:path w="24957" h="167" extrusionOk="0">
                  <a:moveTo>
                    <a:pt x="12478" y="0"/>
                  </a:moveTo>
                  <a:cubicBezTo>
                    <a:pt x="5585" y="0"/>
                    <a:pt x="1" y="36"/>
                    <a:pt x="1" y="83"/>
                  </a:cubicBezTo>
                  <a:cubicBezTo>
                    <a:pt x="1" y="131"/>
                    <a:pt x="5585" y="167"/>
                    <a:pt x="12478" y="167"/>
                  </a:cubicBezTo>
                  <a:cubicBezTo>
                    <a:pt x="19360" y="167"/>
                    <a:pt x="24956" y="131"/>
                    <a:pt x="24956" y="83"/>
                  </a:cubicBezTo>
                  <a:cubicBezTo>
                    <a:pt x="24956" y="36"/>
                    <a:pt x="19360" y="0"/>
                    <a:pt x="12478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1716575" y="2292375"/>
              <a:ext cx="147950" cy="39325"/>
            </a:xfrm>
            <a:custGeom>
              <a:avLst/>
              <a:gdLst/>
              <a:ahLst/>
              <a:cxnLst/>
              <a:rect l="l" t="t" r="r" b="b"/>
              <a:pathLst>
                <a:path w="5918" h="1573" extrusionOk="0">
                  <a:moveTo>
                    <a:pt x="0" y="1"/>
                  </a:moveTo>
                  <a:cubicBezTo>
                    <a:pt x="286" y="96"/>
                    <a:pt x="572" y="167"/>
                    <a:pt x="870" y="227"/>
                  </a:cubicBezTo>
                  <a:cubicBezTo>
                    <a:pt x="1405" y="346"/>
                    <a:pt x="2155" y="524"/>
                    <a:pt x="2977" y="739"/>
                  </a:cubicBezTo>
                  <a:cubicBezTo>
                    <a:pt x="3787" y="953"/>
                    <a:pt x="4513" y="1167"/>
                    <a:pt x="5049" y="1334"/>
                  </a:cubicBezTo>
                  <a:cubicBezTo>
                    <a:pt x="5334" y="1429"/>
                    <a:pt x="5620" y="1513"/>
                    <a:pt x="5918" y="1572"/>
                  </a:cubicBezTo>
                  <a:cubicBezTo>
                    <a:pt x="5656" y="1417"/>
                    <a:pt x="5370" y="1310"/>
                    <a:pt x="5084" y="1215"/>
                  </a:cubicBezTo>
                  <a:cubicBezTo>
                    <a:pt x="4560" y="1024"/>
                    <a:pt x="3846" y="786"/>
                    <a:pt x="3013" y="572"/>
                  </a:cubicBezTo>
                  <a:cubicBezTo>
                    <a:pt x="2179" y="358"/>
                    <a:pt x="1441" y="203"/>
                    <a:pt x="893" y="108"/>
                  </a:cubicBezTo>
                  <a:cubicBezTo>
                    <a:pt x="596" y="36"/>
                    <a:pt x="298" y="1"/>
                    <a:pt x="0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1875225" y="2316100"/>
              <a:ext cx="327450" cy="5675"/>
            </a:xfrm>
            <a:custGeom>
              <a:avLst/>
              <a:gdLst/>
              <a:ahLst/>
              <a:cxnLst/>
              <a:rect l="l" t="t" r="r" b="b"/>
              <a:pathLst>
                <a:path w="13098" h="227" extrusionOk="0">
                  <a:moveTo>
                    <a:pt x="5605" y="1"/>
                  </a:moveTo>
                  <a:cubicBezTo>
                    <a:pt x="4175" y="1"/>
                    <a:pt x="2897" y="22"/>
                    <a:pt x="1917" y="52"/>
                  </a:cubicBezTo>
                  <a:cubicBezTo>
                    <a:pt x="1334" y="75"/>
                    <a:pt x="846" y="87"/>
                    <a:pt x="524" y="111"/>
                  </a:cubicBezTo>
                  <a:cubicBezTo>
                    <a:pt x="346" y="111"/>
                    <a:pt x="179" y="123"/>
                    <a:pt x="0" y="147"/>
                  </a:cubicBezTo>
                  <a:cubicBezTo>
                    <a:pt x="131" y="164"/>
                    <a:pt x="255" y="175"/>
                    <a:pt x="383" y="175"/>
                  </a:cubicBezTo>
                  <a:cubicBezTo>
                    <a:pt x="429" y="175"/>
                    <a:pt x="476" y="174"/>
                    <a:pt x="524" y="171"/>
                  </a:cubicBezTo>
                  <a:lnTo>
                    <a:pt x="6549" y="171"/>
                  </a:lnTo>
                  <a:lnTo>
                    <a:pt x="11180" y="218"/>
                  </a:lnTo>
                  <a:lnTo>
                    <a:pt x="12585" y="218"/>
                  </a:lnTo>
                  <a:cubicBezTo>
                    <a:pt x="12654" y="223"/>
                    <a:pt x="12723" y="226"/>
                    <a:pt x="12793" y="226"/>
                  </a:cubicBezTo>
                  <a:cubicBezTo>
                    <a:pt x="12892" y="226"/>
                    <a:pt x="12993" y="220"/>
                    <a:pt x="13097" y="206"/>
                  </a:cubicBezTo>
                  <a:cubicBezTo>
                    <a:pt x="12919" y="183"/>
                    <a:pt x="12752" y="171"/>
                    <a:pt x="12585" y="171"/>
                  </a:cubicBezTo>
                  <a:cubicBezTo>
                    <a:pt x="12252" y="147"/>
                    <a:pt x="11776" y="123"/>
                    <a:pt x="11180" y="99"/>
                  </a:cubicBezTo>
                  <a:cubicBezTo>
                    <a:pt x="9990" y="52"/>
                    <a:pt x="8359" y="16"/>
                    <a:pt x="6549" y="4"/>
                  </a:cubicBezTo>
                  <a:cubicBezTo>
                    <a:pt x="6228" y="2"/>
                    <a:pt x="5913" y="1"/>
                    <a:pt x="5605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2210975" y="2291850"/>
              <a:ext cx="169300" cy="25250"/>
            </a:xfrm>
            <a:custGeom>
              <a:avLst/>
              <a:gdLst/>
              <a:ahLst/>
              <a:cxnLst/>
              <a:rect l="l" t="t" r="r" b="b"/>
              <a:pathLst>
                <a:path w="6772" h="1010" extrusionOk="0">
                  <a:moveTo>
                    <a:pt x="6607" y="1"/>
                  </a:moveTo>
                  <a:cubicBezTo>
                    <a:pt x="6573" y="1"/>
                    <a:pt x="6537" y="4"/>
                    <a:pt x="6501" y="10"/>
                  </a:cubicBezTo>
                  <a:cubicBezTo>
                    <a:pt x="6335" y="22"/>
                    <a:pt x="6085" y="45"/>
                    <a:pt x="5775" y="81"/>
                  </a:cubicBezTo>
                  <a:cubicBezTo>
                    <a:pt x="5156" y="141"/>
                    <a:pt x="4311" y="260"/>
                    <a:pt x="3382" y="403"/>
                  </a:cubicBezTo>
                  <a:cubicBezTo>
                    <a:pt x="2441" y="545"/>
                    <a:pt x="1596" y="688"/>
                    <a:pt x="989" y="795"/>
                  </a:cubicBezTo>
                  <a:cubicBezTo>
                    <a:pt x="655" y="831"/>
                    <a:pt x="322" y="903"/>
                    <a:pt x="1" y="1010"/>
                  </a:cubicBezTo>
                  <a:cubicBezTo>
                    <a:pt x="346" y="998"/>
                    <a:pt x="679" y="962"/>
                    <a:pt x="1001" y="903"/>
                  </a:cubicBezTo>
                  <a:cubicBezTo>
                    <a:pt x="1620" y="831"/>
                    <a:pt x="2465" y="700"/>
                    <a:pt x="3406" y="569"/>
                  </a:cubicBezTo>
                  <a:cubicBezTo>
                    <a:pt x="4335" y="426"/>
                    <a:pt x="5180" y="283"/>
                    <a:pt x="5787" y="176"/>
                  </a:cubicBezTo>
                  <a:lnTo>
                    <a:pt x="6513" y="57"/>
                  </a:lnTo>
                  <a:lnTo>
                    <a:pt x="6704" y="22"/>
                  </a:lnTo>
                  <a:lnTo>
                    <a:pt x="6740" y="22"/>
                  </a:lnTo>
                  <a:cubicBezTo>
                    <a:pt x="6740" y="22"/>
                    <a:pt x="6761" y="27"/>
                    <a:pt x="6768" y="27"/>
                  </a:cubicBezTo>
                  <a:cubicBezTo>
                    <a:pt x="6771" y="27"/>
                    <a:pt x="6771" y="26"/>
                    <a:pt x="6763" y="22"/>
                  </a:cubicBezTo>
                  <a:cubicBezTo>
                    <a:pt x="6740" y="10"/>
                    <a:pt x="6728" y="10"/>
                    <a:pt x="6704" y="10"/>
                  </a:cubicBezTo>
                  <a:cubicBezTo>
                    <a:pt x="6674" y="4"/>
                    <a:pt x="6641" y="1"/>
                    <a:pt x="6607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1889500" y="2375125"/>
              <a:ext cx="238750" cy="4200"/>
            </a:xfrm>
            <a:custGeom>
              <a:avLst/>
              <a:gdLst/>
              <a:ahLst/>
              <a:cxnLst/>
              <a:rect l="l" t="t" r="r" b="b"/>
              <a:pathLst>
                <a:path w="9550" h="168" extrusionOk="0">
                  <a:moveTo>
                    <a:pt x="4775" y="0"/>
                  </a:moveTo>
                  <a:cubicBezTo>
                    <a:pt x="2144" y="0"/>
                    <a:pt x="1" y="48"/>
                    <a:pt x="1" y="84"/>
                  </a:cubicBezTo>
                  <a:cubicBezTo>
                    <a:pt x="1" y="131"/>
                    <a:pt x="2144" y="167"/>
                    <a:pt x="4775" y="167"/>
                  </a:cubicBezTo>
                  <a:cubicBezTo>
                    <a:pt x="7418" y="167"/>
                    <a:pt x="9550" y="131"/>
                    <a:pt x="9550" y="84"/>
                  </a:cubicBezTo>
                  <a:cubicBezTo>
                    <a:pt x="9550" y="36"/>
                    <a:pt x="7418" y="0"/>
                    <a:pt x="4775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2124075" y="2394250"/>
              <a:ext cx="81575" cy="4625"/>
            </a:xfrm>
            <a:custGeom>
              <a:avLst/>
              <a:gdLst/>
              <a:ahLst/>
              <a:cxnLst/>
              <a:rect l="l" t="t" r="r" b="b"/>
              <a:pathLst>
                <a:path w="3263" h="185" extrusionOk="0">
                  <a:moveTo>
                    <a:pt x="1233" y="1"/>
                  </a:moveTo>
                  <a:cubicBezTo>
                    <a:pt x="818" y="1"/>
                    <a:pt x="406" y="30"/>
                    <a:pt x="0" y="93"/>
                  </a:cubicBezTo>
                  <a:cubicBezTo>
                    <a:pt x="406" y="156"/>
                    <a:pt x="818" y="185"/>
                    <a:pt x="1233" y="185"/>
                  </a:cubicBezTo>
                  <a:cubicBezTo>
                    <a:pt x="1365" y="185"/>
                    <a:pt x="1498" y="182"/>
                    <a:pt x="1631" y="176"/>
                  </a:cubicBezTo>
                  <a:cubicBezTo>
                    <a:pt x="1761" y="182"/>
                    <a:pt x="1892" y="185"/>
                    <a:pt x="2023" y="185"/>
                  </a:cubicBezTo>
                  <a:cubicBezTo>
                    <a:pt x="2433" y="185"/>
                    <a:pt x="2848" y="156"/>
                    <a:pt x="3262" y="93"/>
                  </a:cubicBezTo>
                  <a:cubicBezTo>
                    <a:pt x="2848" y="30"/>
                    <a:pt x="2433" y="1"/>
                    <a:pt x="2023" y="1"/>
                  </a:cubicBezTo>
                  <a:cubicBezTo>
                    <a:pt x="1892" y="1"/>
                    <a:pt x="1761" y="4"/>
                    <a:pt x="1631" y="9"/>
                  </a:cubicBezTo>
                  <a:cubicBezTo>
                    <a:pt x="1498" y="4"/>
                    <a:pt x="1365" y="1"/>
                    <a:pt x="1233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1904700" y="2442625"/>
              <a:ext cx="171475" cy="7075"/>
            </a:xfrm>
            <a:custGeom>
              <a:avLst/>
              <a:gdLst/>
              <a:ahLst/>
              <a:cxnLst/>
              <a:rect l="l" t="t" r="r" b="b"/>
              <a:pathLst>
                <a:path w="6859" h="283" extrusionOk="0">
                  <a:moveTo>
                    <a:pt x="500" y="0"/>
                  </a:moveTo>
                  <a:cubicBezTo>
                    <a:pt x="333" y="0"/>
                    <a:pt x="167" y="9"/>
                    <a:pt x="0" y="27"/>
                  </a:cubicBezTo>
                  <a:cubicBezTo>
                    <a:pt x="333" y="98"/>
                    <a:pt x="667" y="134"/>
                    <a:pt x="1000" y="146"/>
                  </a:cubicBezTo>
                  <a:cubicBezTo>
                    <a:pt x="1619" y="194"/>
                    <a:pt x="2477" y="241"/>
                    <a:pt x="3429" y="265"/>
                  </a:cubicBezTo>
                  <a:cubicBezTo>
                    <a:pt x="3899" y="277"/>
                    <a:pt x="4349" y="283"/>
                    <a:pt x="4760" y="283"/>
                  </a:cubicBezTo>
                  <a:cubicBezTo>
                    <a:pt x="5170" y="283"/>
                    <a:pt x="5542" y="277"/>
                    <a:pt x="5858" y="265"/>
                  </a:cubicBezTo>
                  <a:cubicBezTo>
                    <a:pt x="6191" y="265"/>
                    <a:pt x="6525" y="241"/>
                    <a:pt x="6858" y="194"/>
                  </a:cubicBezTo>
                  <a:cubicBezTo>
                    <a:pt x="6582" y="154"/>
                    <a:pt x="6306" y="131"/>
                    <a:pt x="6030" y="131"/>
                  </a:cubicBezTo>
                  <a:cubicBezTo>
                    <a:pt x="5972" y="131"/>
                    <a:pt x="5915" y="132"/>
                    <a:pt x="5858" y="134"/>
                  </a:cubicBezTo>
                  <a:lnTo>
                    <a:pt x="3429" y="98"/>
                  </a:lnTo>
                  <a:lnTo>
                    <a:pt x="1000" y="27"/>
                  </a:lnTo>
                  <a:cubicBezTo>
                    <a:pt x="834" y="9"/>
                    <a:pt x="667" y="0"/>
                    <a:pt x="500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2048150" y="2462125"/>
              <a:ext cx="163750" cy="4625"/>
            </a:xfrm>
            <a:custGeom>
              <a:avLst/>
              <a:gdLst/>
              <a:ahLst/>
              <a:cxnLst/>
              <a:rect l="l" t="t" r="r" b="b"/>
              <a:pathLst>
                <a:path w="6550" h="185" extrusionOk="0">
                  <a:moveTo>
                    <a:pt x="2485" y="0"/>
                  </a:moveTo>
                  <a:cubicBezTo>
                    <a:pt x="1660" y="0"/>
                    <a:pt x="831" y="29"/>
                    <a:pt x="1" y="92"/>
                  </a:cubicBezTo>
                  <a:cubicBezTo>
                    <a:pt x="831" y="155"/>
                    <a:pt x="1660" y="184"/>
                    <a:pt x="2485" y="184"/>
                  </a:cubicBezTo>
                  <a:cubicBezTo>
                    <a:pt x="2749" y="184"/>
                    <a:pt x="3012" y="181"/>
                    <a:pt x="3275" y="176"/>
                  </a:cubicBezTo>
                  <a:cubicBezTo>
                    <a:pt x="3541" y="181"/>
                    <a:pt x="3807" y="184"/>
                    <a:pt x="4072" y="184"/>
                  </a:cubicBezTo>
                  <a:cubicBezTo>
                    <a:pt x="4901" y="184"/>
                    <a:pt x="5729" y="155"/>
                    <a:pt x="6549" y="92"/>
                  </a:cubicBezTo>
                  <a:cubicBezTo>
                    <a:pt x="5729" y="29"/>
                    <a:pt x="4901" y="0"/>
                    <a:pt x="4072" y="0"/>
                  </a:cubicBezTo>
                  <a:cubicBezTo>
                    <a:pt x="3807" y="0"/>
                    <a:pt x="3541" y="3"/>
                    <a:pt x="3275" y="9"/>
                  </a:cubicBezTo>
                  <a:cubicBezTo>
                    <a:pt x="3012" y="3"/>
                    <a:pt x="2749" y="0"/>
                    <a:pt x="2485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1889500" y="2512125"/>
              <a:ext cx="334600" cy="12275"/>
            </a:xfrm>
            <a:custGeom>
              <a:avLst/>
              <a:gdLst/>
              <a:ahLst/>
              <a:cxnLst/>
              <a:rect l="l" t="t" r="r" b="b"/>
              <a:pathLst>
                <a:path w="13384" h="491" extrusionOk="0">
                  <a:moveTo>
                    <a:pt x="269" y="0"/>
                  </a:moveTo>
                  <a:cubicBezTo>
                    <a:pt x="179" y="0"/>
                    <a:pt x="90" y="3"/>
                    <a:pt x="1" y="9"/>
                  </a:cubicBezTo>
                  <a:cubicBezTo>
                    <a:pt x="179" y="45"/>
                    <a:pt x="358" y="69"/>
                    <a:pt x="525" y="69"/>
                  </a:cubicBezTo>
                  <a:cubicBezTo>
                    <a:pt x="870" y="104"/>
                    <a:pt x="1358" y="140"/>
                    <a:pt x="1965" y="176"/>
                  </a:cubicBezTo>
                  <a:cubicBezTo>
                    <a:pt x="3156" y="247"/>
                    <a:pt x="4847" y="331"/>
                    <a:pt x="6692" y="390"/>
                  </a:cubicBezTo>
                  <a:cubicBezTo>
                    <a:pt x="8538" y="438"/>
                    <a:pt x="10216" y="485"/>
                    <a:pt x="11431" y="485"/>
                  </a:cubicBezTo>
                  <a:lnTo>
                    <a:pt x="12860" y="485"/>
                  </a:lnTo>
                  <a:cubicBezTo>
                    <a:pt x="12907" y="489"/>
                    <a:pt x="12955" y="490"/>
                    <a:pt x="13003" y="490"/>
                  </a:cubicBezTo>
                  <a:cubicBezTo>
                    <a:pt x="13133" y="490"/>
                    <a:pt x="13261" y="479"/>
                    <a:pt x="13384" y="462"/>
                  </a:cubicBezTo>
                  <a:cubicBezTo>
                    <a:pt x="13217" y="438"/>
                    <a:pt x="13038" y="426"/>
                    <a:pt x="12860" y="426"/>
                  </a:cubicBezTo>
                  <a:lnTo>
                    <a:pt x="11431" y="366"/>
                  </a:lnTo>
                  <a:lnTo>
                    <a:pt x="6704" y="212"/>
                  </a:lnTo>
                  <a:lnTo>
                    <a:pt x="1965" y="57"/>
                  </a:lnTo>
                  <a:lnTo>
                    <a:pt x="537" y="9"/>
                  </a:lnTo>
                  <a:cubicBezTo>
                    <a:pt x="447" y="3"/>
                    <a:pt x="358" y="0"/>
                    <a:pt x="269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1871650" y="2570175"/>
              <a:ext cx="363750" cy="21000"/>
            </a:xfrm>
            <a:custGeom>
              <a:avLst/>
              <a:gdLst/>
              <a:ahLst/>
              <a:cxnLst/>
              <a:rect l="l" t="t" r="r" b="b"/>
              <a:pathLst>
                <a:path w="14550" h="840" extrusionOk="0">
                  <a:moveTo>
                    <a:pt x="286" y="0"/>
                  </a:moveTo>
                  <a:cubicBezTo>
                    <a:pt x="191" y="0"/>
                    <a:pt x="96" y="3"/>
                    <a:pt x="1" y="9"/>
                  </a:cubicBezTo>
                  <a:cubicBezTo>
                    <a:pt x="191" y="45"/>
                    <a:pt x="382" y="68"/>
                    <a:pt x="572" y="80"/>
                  </a:cubicBezTo>
                  <a:lnTo>
                    <a:pt x="2132" y="188"/>
                  </a:lnTo>
                  <a:cubicBezTo>
                    <a:pt x="3453" y="295"/>
                    <a:pt x="5263" y="402"/>
                    <a:pt x="7275" y="509"/>
                  </a:cubicBezTo>
                  <a:cubicBezTo>
                    <a:pt x="9287" y="628"/>
                    <a:pt x="11097" y="711"/>
                    <a:pt x="12419" y="771"/>
                  </a:cubicBezTo>
                  <a:lnTo>
                    <a:pt x="13978" y="830"/>
                  </a:lnTo>
                  <a:cubicBezTo>
                    <a:pt x="14074" y="836"/>
                    <a:pt x="14169" y="839"/>
                    <a:pt x="14264" y="839"/>
                  </a:cubicBezTo>
                  <a:cubicBezTo>
                    <a:pt x="14359" y="839"/>
                    <a:pt x="14455" y="836"/>
                    <a:pt x="14550" y="830"/>
                  </a:cubicBezTo>
                  <a:cubicBezTo>
                    <a:pt x="14359" y="795"/>
                    <a:pt x="14169" y="771"/>
                    <a:pt x="13967" y="771"/>
                  </a:cubicBezTo>
                  <a:lnTo>
                    <a:pt x="12419" y="664"/>
                  </a:lnTo>
                  <a:cubicBezTo>
                    <a:pt x="11097" y="557"/>
                    <a:pt x="9275" y="449"/>
                    <a:pt x="7275" y="342"/>
                  </a:cubicBezTo>
                  <a:cubicBezTo>
                    <a:pt x="5263" y="223"/>
                    <a:pt x="3441" y="128"/>
                    <a:pt x="2132" y="80"/>
                  </a:cubicBezTo>
                  <a:lnTo>
                    <a:pt x="572" y="9"/>
                  </a:lnTo>
                  <a:cubicBezTo>
                    <a:pt x="477" y="3"/>
                    <a:pt x="382" y="0"/>
                    <a:pt x="286" y="0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1914225" y="2348200"/>
              <a:ext cx="219375" cy="128850"/>
            </a:xfrm>
            <a:custGeom>
              <a:avLst/>
              <a:gdLst/>
              <a:ahLst/>
              <a:cxnLst/>
              <a:rect l="l" t="t" r="r" b="b"/>
              <a:pathLst>
                <a:path w="8775" h="5154" extrusionOk="0">
                  <a:moveTo>
                    <a:pt x="7615" y="0"/>
                  </a:moveTo>
                  <a:cubicBezTo>
                    <a:pt x="7581" y="0"/>
                    <a:pt x="7547" y="2"/>
                    <a:pt x="7513" y="6"/>
                  </a:cubicBezTo>
                  <a:cubicBezTo>
                    <a:pt x="6787" y="101"/>
                    <a:pt x="6441" y="911"/>
                    <a:pt x="6084" y="1554"/>
                  </a:cubicBezTo>
                  <a:cubicBezTo>
                    <a:pt x="5081" y="3335"/>
                    <a:pt x="3207" y="4403"/>
                    <a:pt x="1211" y="4403"/>
                  </a:cubicBezTo>
                  <a:cubicBezTo>
                    <a:pt x="885" y="4403"/>
                    <a:pt x="555" y="4374"/>
                    <a:pt x="226" y="4316"/>
                  </a:cubicBezTo>
                  <a:cubicBezTo>
                    <a:pt x="226" y="4316"/>
                    <a:pt x="0" y="4423"/>
                    <a:pt x="203" y="4578"/>
                  </a:cubicBezTo>
                  <a:cubicBezTo>
                    <a:pt x="777" y="5013"/>
                    <a:pt x="1493" y="5154"/>
                    <a:pt x="2243" y="5154"/>
                  </a:cubicBezTo>
                  <a:cubicBezTo>
                    <a:pt x="2969" y="5154"/>
                    <a:pt x="3726" y="5022"/>
                    <a:pt x="4417" y="4899"/>
                  </a:cubicBezTo>
                  <a:cubicBezTo>
                    <a:pt x="5834" y="4697"/>
                    <a:pt x="7132" y="3983"/>
                    <a:pt x="8084" y="2911"/>
                  </a:cubicBezTo>
                  <a:cubicBezTo>
                    <a:pt x="8525" y="2447"/>
                    <a:pt x="8775" y="1828"/>
                    <a:pt x="8763" y="1185"/>
                  </a:cubicBezTo>
                  <a:cubicBezTo>
                    <a:pt x="8707" y="576"/>
                    <a:pt x="8203" y="0"/>
                    <a:pt x="7615" y="0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2135375" y="2154550"/>
              <a:ext cx="75625" cy="297100"/>
            </a:xfrm>
            <a:custGeom>
              <a:avLst/>
              <a:gdLst/>
              <a:ahLst/>
              <a:cxnLst/>
              <a:rect l="l" t="t" r="r" b="b"/>
              <a:pathLst>
                <a:path w="3025" h="11884" extrusionOk="0">
                  <a:moveTo>
                    <a:pt x="0" y="1"/>
                  </a:moveTo>
                  <a:cubicBezTo>
                    <a:pt x="358" y="2858"/>
                    <a:pt x="822" y="5192"/>
                    <a:pt x="1417" y="8014"/>
                  </a:cubicBezTo>
                  <a:cubicBezTo>
                    <a:pt x="1703" y="9395"/>
                    <a:pt x="2060" y="10848"/>
                    <a:pt x="3025" y="11883"/>
                  </a:cubicBezTo>
                  <a:lnTo>
                    <a:pt x="2477" y="55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1884150" y="1965850"/>
              <a:ext cx="112550" cy="212550"/>
            </a:xfrm>
            <a:custGeom>
              <a:avLst/>
              <a:gdLst/>
              <a:ahLst/>
              <a:cxnLst/>
              <a:rect l="l" t="t" r="r" b="b"/>
              <a:pathLst>
                <a:path w="4502" h="8502" extrusionOk="0">
                  <a:moveTo>
                    <a:pt x="3668" y="0"/>
                  </a:moveTo>
                  <a:lnTo>
                    <a:pt x="1941" y="1584"/>
                  </a:lnTo>
                  <a:cubicBezTo>
                    <a:pt x="882" y="1989"/>
                    <a:pt x="358" y="3179"/>
                    <a:pt x="763" y="4239"/>
                  </a:cubicBezTo>
                  <a:cubicBezTo>
                    <a:pt x="822" y="4382"/>
                    <a:pt x="894" y="4525"/>
                    <a:pt x="977" y="4644"/>
                  </a:cubicBezTo>
                  <a:cubicBezTo>
                    <a:pt x="1132" y="4811"/>
                    <a:pt x="1215" y="5001"/>
                    <a:pt x="1239" y="5215"/>
                  </a:cubicBezTo>
                  <a:cubicBezTo>
                    <a:pt x="1215" y="5727"/>
                    <a:pt x="393" y="5739"/>
                    <a:pt x="132" y="6180"/>
                  </a:cubicBezTo>
                  <a:cubicBezTo>
                    <a:pt x="1" y="6501"/>
                    <a:pt x="84" y="6882"/>
                    <a:pt x="358" y="7108"/>
                  </a:cubicBezTo>
                  <a:cubicBezTo>
                    <a:pt x="620" y="7311"/>
                    <a:pt x="905" y="7501"/>
                    <a:pt x="1203" y="7668"/>
                  </a:cubicBezTo>
                  <a:cubicBezTo>
                    <a:pt x="1501" y="7847"/>
                    <a:pt x="1703" y="8156"/>
                    <a:pt x="1727" y="8501"/>
                  </a:cubicBezTo>
                  <a:cubicBezTo>
                    <a:pt x="2013" y="8501"/>
                    <a:pt x="2179" y="8144"/>
                    <a:pt x="2132" y="7859"/>
                  </a:cubicBezTo>
                  <a:cubicBezTo>
                    <a:pt x="2060" y="7573"/>
                    <a:pt x="1941" y="7311"/>
                    <a:pt x="1787" y="7073"/>
                  </a:cubicBezTo>
                  <a:cubicBezTo>
                    <a:pt x="1620" y="6823"/>
                    <a:pt x="1608" y="6513"/>
                    <a:pt x="1751" y="6251"/>
                  </a:cubicBezTo>
                  <a:cubicBezTo>
                    <a:pt x="1941" y="5989"/>
                    <a:pt x="2322" y="5977"/>
                    <a:pt x="2620" y="5858"/>
                  </a:cubicBezTo>
                  <a:cubicBezTo>
                    <a:pt x="3227" y="5596"/>
                    <a:pt x="3513" y="4894"/>
                    <a:pt x="3263" y="4287"/>
                  </a:cubicBezTo>
                  <a:cubicBezTo>
                    <a:pt x="3084" y="3870"/>
                    <a:pt x="2656" y="3453"/>
                    <a:pt x="2858" y="3048"/>
                  </a:cubicBezTo>
                  <a:cubicBezTo>
                    <a:pt x="2977" y="2834"/>
                    <a:pt x="3251" y="2727"/>
                    <a:pt x="3465" y="2620"/>
                  </a:cubicBezTo>
                  <a:cubicBezTo>
                    <a:pt x="4227" y="2203"/>
                    <a:pt x="4501" y="1239"/>
                    <a:pt x="4084" y="477"/>
                  </a:cubicBezTo>
                  <a:cubicBezTo>
                    <a:pt x="3977" y="298"/>
                    <a:pt x="3846" y="131"/>
                    <a:pt x="366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1741875" y="3227900"/>
              <a:ext cx="239625" cy="863825"/>
            </a:xfrm>
            <a:custGeom>
              <a:avLst/>
              <a:gdLst/>
              <a:ahLst/>
              <a:cxnLst/>
              <a:rect l="l" t="t" r="r" b="b"/>
              <a:pathLst>
                <a:path w="9585" h="34553" extrusionOk="0">
                  <a:moveTo>
                    <a:pt x="1798" y="1"/>
                  </a:moveTo>
                  <a:lnTo>
                    <a:pt x="0" y="33219"/>
                  </a:lnTo>
                  <a:lnTo>
                    <a:pt x="5477" y="34553"/>
                  </a:lnTo>
                  <a:lnTo>
                    <a:pt x="9585" y="703"/>
                  </a:lnTo>
                  <a:lnTo>
                    <a:pt x="1798" y="1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714500" y="4055400"/>
              <a:ext cx="164325" cy="102400"/>
            </a:xfrm>
            <a:custGeom>
              <a:avLst/>
              <a:gdLst/>
              <a:ahLst/>
              <a:cxnLst/>
              <a:rect l="l" t="t" r="r" b="b"/>
              <a:pathLst>
                <a:path w="6573" h="4096" extrusionOk="0">
                  <a:moveTo>
                    <a:pt x="929" y="0"/>
                  </a:moveTo>
                  <a:lnTo>
                    <a:pt x="0" y="4096"/>
                  </a:lnTo>
                  <a:lnTo>
                    <a:pt x="6310" y="4096"/>
                  </a:lnTo>
                  <a:lnTo>
                    <a:pt x="6572" y="1429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1718650" y="4137725"/>
              <a:ext cx="156600" cy="6775"/>
            </a:xfrm>
            <a:custGeom>
              <a:avLst/>
              <a:gdLst/>
              <a:ahLst/>
              <a:cxnLst/>
              <a:rect l="l" t="t" r="r" b="b"/>
              <a:pathLst>
                <a:path w="6264" h="271" extrusionOk="0">
                  <a:moveTo>
                    <a:pt x="710" y="1"/>
                  </a:moveTo>
                  <a:cubicBezTo>
                    <a:pt x="474" y="1"/>
                    <a:pt x="237" y="16"/>
                    <a:pt x="1" y="53"/>
                  </a:cubicBezTo>
                  <a:cubicBezTo>
                    <a:pt x="310" y="112"/>
                    <a:pt x="620" y="136"/>
                    <a:pt x="917" y="136"/>
                  </a:cubicBezTo>
                  <a:lnTo>
                    <a:pt x="3132" y="219"/>
                  </a:lnTo>
                  <a:cubicBezTo>
                    <a:pt x="4001" y="267"/>
                    <a:pt x="4787" y="267"/>
                    <a:pt x="5347" y="267"/>
                  </a:cubicBezTo>
                  <a:cubicBezTo>
                    <a:pt x="5401" y="269"/>
                    <a:pt x="5456" y="270"/>
                    <a:pt x="5511" y="270"/>
                  </a:cubicBezTo>
                  <a:cubicBezTo>
                    <a:pt x="5765" y="270"/>
                    <a:pt x="6018" y="249"/>
                    <a:pt x="6263" y="219"/>
                  </a:cubicBezTo>
                  <a:cubicBezTo>
                    <a:pt x="6015" y="170"/>
                    <a:pt x="5759" y="145"/>
                    <a:pt x="5501" y="145"/>
                  </a:cubicBezTo>
                  <a:cubicBezTo>
                    <a:pt x="5450" y="145"/>
                    <a:pt x="5398" y="146"/>
                    <a:pt x="5347" y="148"/>
                  </a:cubicBezTo>
                  <a:lnTo>
                    <a:pt x="3144" y="53"/>
                  </a:lnTo>
                  <a:cubicBezTo>
                    <a:pt x="2275" y="5"/>
                    <a:pt x="1489" y="5"/>
                    <a:pt x="929" y="5"/>
                  </a:cubicBezTo>
                  <a:cubicBezTo>
                    <a:pt x="856" y="2"/>
                    <a:pt x="783" y="1"/>
                    <a:pt x="710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1802600" y="4075325"/>
              <a:ext cx="7450" cy="66100"/>
            </a:xfrm>
            <a:custGeom>
              <a:avLst/>
              <a:gdLst/>
              <a:ahLst/>
              <a:cxnLst/>
              <a:rect l="l" t="t" r="r" b="b"/>
              <a:pathLst>
                <a:path w="298" h="2644" extrusionOk="0">
                  <a:moveTo>
                    <a:pt x="238" y="1"/>
                  </a:moveTo>
                  <a:cubicBezTo>
                    <a:pt x="119" y="429"/>
                    <a:pt x="60" y="870"/>
                    <a:pt x="60" y="1322"/>
                  </a:cubicBezTo>
                  <a:cubicBezTo>
                    <a:pt x="0" y="1763"/>
                    <a:pt x="0" y="2203"/>
                    <a:pt x="60" y="2644"/>
                  </a:cubicBezTo>
                  <a:cubicBezTo>
                    <a:pt x="179" y="2215"/>
                    <a:pt x="238" y="1775"/>
                    <a:pt x="238" y="1334"/>
                  </a:cubicBezTo>
                  <a:cubicBezTo>
                    <a:pt x="298" y="894"/>
                    <a:pt x="298" y="441"/>
                    <a:pt x="238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1714500" y="4139025"/>
              <a:ext cx="159250" cy="18775"/>
            </a:xfrm>
            <a:custGeom>
              <a:avLst/>
              <a:gdLst/>
              <a:ahLst/>
              <a:cxnLst/>
              <a:rect l="l" t="t" r="r" b="b"/>
              <a:pathLst>
                <a:path w="6370" h="751" extrusionOk="0">
                  <a:moveTo>
                    <a:pt x="119" y="1"/>
                  </a:moveTo>
                  <a:lnTo>
                    <a:pt x="0" y="691"/>
                  </a:lnTo>
                  <a:lnTo>
                    <a:pt x="0" y="751"/>
                  </a:lnTo>
                  <a:lnTo>
                    <a:pt x="6310" y="751"/>
                  </a:lnTo>
                  <a:lnTo>
                    <a:pt x="6370" y="1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2282425" y="3864300"/>
              <a:ext cx="154500" cy="250350"/>
            </a:xfrm>
            <a:custGeom>
              <a:avLst/>
              <a:gdLst/>
              <a:ahLst/>
              <a:cxnLst/>
              <a:rect l="l" t="t" r="r" b="b"/>
              <a:pathLst>
                <a:path w="6180" h="10014" extrusionOk="0">
                  <a:moveTo>
                    <a:pt x="0" y="0"/>
                  </a:moveTo>
                  <a:lnTo>
                    <a:pt x="1334" y="10013"/>
                  </a:lnTo>
                  <a:lnTo>
                    <a:pt x="6179" y="9680"/>
                  </a:lnTo>
                  <a:lnTo>
                    <a:pt x="5156" y="4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313675" y="4079200"/>
              <a:ext cx="262850" cy="78300"/>
            </a:xfrm>
            <a:custGeom>
              <a:avLst/>
              <a:gdLst/>
              <a:ahLst/>
              <a:cxnLst/>
              <a:rect l="l" t="t" r="r" b="b"/>
              <a:pathLst>
                <a:path w="10514" h="3132" extrusionOk="0">
                  <a:moveTo>
                    <a:pt x="4977" y="1"/>
                  </a:moveTo>
                  <a:cubicBezTo>
                    <a:pt x="4001" y="420"/>
                    <a:pt x="2947" y="638"/>
                    <a:pt x="1892" y="638"/>
                  </a:cubicBezTo>
                  <a:cubicBezTo>
                    <a:pt x="1390" y="638"/>
                    <a:pt x="888" y="588"/>
                    <a:pt x="393" y="489"/>
                  </a:cubicBezTo>
                  <a:lnTo>
                    <a:pt x="0" y="417"/>
                  </a:lnTo>
                  <a:lnTo>
                    <a:pt x="96" y="3132"/>
                  </a:lnTo>
                  <a:lnTo>
                    <a:pt x="10514" y="2834"/>
                  </a:lnTo>
                  <a:cubicBezTo>
                    <a:pt x="10442" y="1846"/>
                    <a:pt x="4977" y="1"/>
                    <a:pt x="4977" y="1"/>
                  </a:cubicBez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336050" y="4101125"/>
              <a:ext cx="22000" cy="20025"/>
            </a:xfrm>
            <a:custGeom>
              <a:avLst/>
              <a:gdLst/>
              <a:ahLst/>
              <a:cxnLst/>
              <a:rect l="l" t="t" r="r" b="b"/>
              <a:pathLst>
                <a:path w="880" h="801" extrusionOk="0">
                  <a:moveTo>
                    <a:pt x="446" y="0"/>
                  </a:moveTo>
                  <a:cubicBezTo>
                    <a:pt x="396" y="0"/>
                    <a:pt x="345" y="9"/>
                    <a:pt x="296" y="28"/>
                  </a:cubicBezTo>
                  <a:lnTo>
                    <a:pt x="305" y="26"/>
                  </a:lnTo>
                  <a:lnTo>
                    <a:pt x="305" y="26"/>
                  </a:lnTo>
                  <a:cubicBezTo>
                    <a:pt x="118" y="95"/>
                    <a:pt x="0" y="300"/>
                    <a:pt x="46" y="505"/>
                  </a:cubicBezTo>
                  <a:cubicBezTo>
                    <a:pt x="97" y="679"/>
                    <a:pt x="263" y="800"/>
                    <a:pt x="445" y="800"/>
                  </a:cubicBezTo>
                  <a:cubicBezTo>
                    <a:pt x="474" y="800"/>
                    <a:pt x="504" y="797"/>
                    <a:pt x="534" y="790"/>
                  </a:cubicBezTo>
                  <a:cubicBezTo>
                    <a:pt x="748" y="719"/>
                    <a:pt x="879" y="493"/>
                    <a:pt x="832" y="267"/>
                  </a:cubicBezTo>
                  <a:cubicBezTo>
                    <a:pt x="768" y="102"/>
                    <a:pt x="612" y="0"/>
                    <a:pt x="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316050" y="4136350"/>
              <a:ext cx="261675" cy="21150"/>
            </a:xfrm>
            <a:custGeom>
              <a:avLst/>
              <a:gdLst/>
              <a:ahLst/>
              <a:cxnLst/>
              <a:rect l="l" t="t" r="r" b="b"/>
              <a:pathLst>
                <a:path w="10467" h="846" extrusionOk="0">
                  <a:moveTo>
                    <a:pt x="1" y="1"/>
                  </a:moveTo>
                  <a:lnTo>
                    <a:pt x="1" y="846"/>
                  </a:lnTo>
                  <a:lnTo>
                    <a:pt x="10419" y="548"/>
                  </a:lnTo>
                  <a:cubicBezTo>
                    <a:pt x="10466" y="215"/>
                    <a:pt x="9990" y="36"/>
                    <a:pt x="9990" y="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2418150" y="4076675"/>
              <a:ext cx="24125" cy="16600"/>
            </a:xfrm>
            <a:custGeom>
              <a:avLst/>
              <a:gdLst/>
              <a:ahLst/>
              <a:cxnLst/>
              <a:rect l="l" t="t" r="r" b="b"/>
              <a:pathLst>
                <a:path w="965" h="664" extrusionOk="0">
                  <a:moveTo>
                    <a:pt x="819" y="1"/>
                  </a:moveTo>
                  <a:cubicBezTo>
                    <a:pt x="705" y="1"/>
                    <a:pt x="537" y="35"/>
                    <a:pt x="369" y="149"/>
                  </a:cubicBezTo>
                  <a:cubicBezTo>
                    <a:pt x="72" y="340"/>
                    <a:pt x="0" y="649"/>
                    <a:pt x="48" y="661"/>
                  </a:cubicBezTo>
                  <a:cubicBezTo>
                    <a:pt x="50" y="662"/>
                    <a:pt x="53" y="663"/>
                    <a:pt x="56" y="663"/>
                  </a:cubicBezTo>
                  <a:cubicBezTo>
                    <a:pt x="108" y="663"/>
                    <a:pt x="228" y="461"/>
                    <a:pt x="465" y="292"/>
                  </a:cubicBezTo>
                  <a:cubicBezTo>
                    <a:pt x="715" y="125"/>
                    <a:pt x="965" y="90"/>
                    <a:pt x="965" y="42"/>
                  </a:cubicBezTo>
                  <a:cubicBezTo>
                    <a:pt x="965" y="21"/>
                    <a:pt x="908" y="1"/>
                    <a:pt x="819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2451775" y="4087700"/>
              <a:ext cx="18200" cy="20700"/>
            </a:xfrm>
            <a:custGeom>
              <a:avLst/>
              <a:gdLst/>
              <a:ahLst/>
              <a:cxnLst/>
              <a:rect l="l" t="t" r="r" b="b"/>
              <a:pathLst>
                <a:path w="728" h="828" extrusionOk="0">
                  <a:moveTo>
                    <a:pt x="683" y="0"/>
                  </a:moveTo>
                  <a:cubicBezTo>
                    <a:pt x="592" y="0"/>
                    <a:pt x="379" y="70"/>
                    <a:pt x="215" y="280"/>
                  </a:cubicBezTo>
                  <a:cubicBezTo>
                    <a:pt x="1" y="542"/>
                    <a:pt x="48" y="827"/>
                    <a:pt x="96" y="827"/>
                  </a:cubicBezTo>
                  <a:cubicBezTo>
                    <a:pt x="144" y="827"/>
                    <a:pt x="191" y="601"/>
                    <a:pt x="358" y="387"/>
                  </a:cubicBezTo>
                  <a:cubicBezTo>
                    <a:pt x="525" y="161"/>
                    <a:pt x="727" y="65"/>
                    <a:pt x="727" y="18"/>
                  </a:cubicBezTo>
                  <a:cubicBezTo>
                    <a:pt x="727" y="7"/>
                    <a:pt x="711" y="0"/>
                    <a:pt x="683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2483325" y="4098300"/>
              <a:ext cx="13125" cy="22300"/>
            </a:xfrm>
            <a:custGeom>
              <a:avLst/>
              <a:gdLst/>
              <a:ahLst/>
              <a:cxnLst/>
              <a:rect l="l" t="t" r="r" b="b"/>
              <a:pathLst>
                <a:path w="525" h="892" extrusionOk="0">
                  <a:moveTo>
                    <a:pt x="479" y="0"/>
                  </a:moveTo>
                  <a:cubicBezTo>
                    <a:pt x="414" y="0"/>
                    <a:pt x="232" y="123"/>
                    <a:pt x="120" y="368"/>
                  </a:cubicBezTo>
                  <a:cubicBezTo>
                    <a:pt x="1" y="642"/>
                    <a:pt x="72" y="892"/>
                    <a:pt x="120" y="892"/>
                  </a:cubicBezTo>
                  <a:cubicBezTo>
                    <a:pt x="168" y="880"/>
                    <a:pt x="191" y="665"/>
                    <a:pt x="287" y="439"/>
                  </a:cubicBezTo>
                  <a:cubicBezTo>
                    <a:pt x="382" y="201"/>
                    <a:pt x="525" y="46"/>
                    <a:pt x="501" y="11"/>
                  </a:cubicBezTo>
                  <a:cubicBezTo>
                    <a:pt x="498" y="4"/>
                    <a:pt x="490" y="0"/>
                    <a:pt x="479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2398800" y="4056750"/>
              <a:ext cx="40500" cy="21275"/>
            </a:xfrm>
            <a:custGeom>
              <a:avLst/>
              <a:gdLst/>
              <a:ahLst/>
              <a:cxnLst/>
              <a:rect l="l" t="t" r="r" b="b"/>
              <a:pathLst>
                <a:path w="1620" h="851" extrusionOk="0">
                  <a:moveTo>
                    <a:pt x="312" y="169"/>
                  </a:moveTo>
                  <a:cubicBezTo>
                    <a:pt x="348" y="169"/>
                    <a:pt x="392" y="174"/>
                    <a:pt x="441" y="184"/>
                  </a:cubicBezTo>
                  <a:cubicBezTo>
                    <a:pt x="536" y="208"/>
                    <a:pt x="643" y="232"/>
                    <a:pt x="739" y="268"/>
                  </a:cubicBezTo>
                  <a:cubicBezTo>
                    <a:pt x="905" y="327"/>
                    <a:pt x="1072" y="410"/>
                    <a:pt x="1215" y="518"/>
                  </a:cubicBezTo>
                  <a:cubicBezTo>
                    <a:pt x="1370" y="628"/>
                    <a:pt x="1479" y="730"/>
                    <a:pt x="1542" y="788"/>
                  </a:cubicBezTo>
                  <a:lnTo>
                    <a:pt x="1542" y="788"/>
                  </a:lnTo>
                  <a:cubicBezTo>
                    <a:pt x="1407" y="744"/>
                    <a:pt x="1259" y="714"/>
                    <a:pt x="1120" y="684"/>
                  </a:cubicBezTo>
                  <a:cubicBezTo>
                    <a:pt x="941" y="637"/>
                    <a:pt x="774" y="577"/>
                    <a:pt x="608" y="506"/>
                  </a:cubicBezTo>
                  <a:cubicBezTo>
                    <a:pt x="512" y="458"/>
                    <a:pt x="417" y="410"/>
                    <a:pt x="322" y="363"/>
                  </a:cubicBezTo>
                  <a:cubicBezTo>
                    <a:pt x="286" y="327"/>
                    <a:pt x="239" y="303"/>
                    <a:pt x="203" y="268"/>
                  </a:cubicBezTo>
                  <a:cubicBezTo>
                    <a:pt x="203" y="244"/>
                    <a:pt x="179" y="268"/>
                    <a:pt x="203" y="208"/>
                  </a:cubicBezTo>
                  <a:cubicBezTo>
                    <a:pt x="224" y="180"/>
                    <a:pt x="261" y="169"/>
                    <a:pt x="312" y="169"/>
                  </a:cubicBezTo>
                  <a:close/>
                  <a:moveTo>
                    <a:pt x="335" y="1"/>
                  </a:moveTo>
                  <a:cubicBezTo>
                    <a:pt x="315" y="1"/>
                    <a:pt x="295" y="2"/>
                    <a:pt x="274" y="6"/>
                  </a:cubicBezTo>
                  <a:cubicBezTo>
                    <a:pt x="191" y="6"/>
                    <a:pt x="108" y="53"/>
                    <a:pt x="60" y="125"/>
                  </a:cubicBezTo>
                  <a:cubicBezTo>
                    <a:pt x="0" y="208"/>
                    <a:pt x="24" y="315"/>
                    <a:pt x="84" y="387"/>
                  </a:cubicBezTo>
                  <a:cubicBezTo>
                    <a:pt x="131" y="446"/>
                    <a:pt x="191" y="482"/>
                    <a:pt x="251" y="506"/>
                  </a:cubicBezTo>
                  <a:cubicBezTo>
                    <a:pt x="346" y="565"/>
                    <a:pt x="453" y="613"/>
                    <a:pt x="560" y="660"/>
                  </a:cubicBezTo>
                  <a:cubicBezTo>
                    <a:pt x="727" y="732"/>
                    <a:pt x="917" y="780"/>
                    <a:pt x="1108" y="815"/>
                  </a:cubicBezTo>
                  <a:cubicBezTo>
                    <a:pt x="1191" y="839"/>
                    <a:pt x="1277" y="851"/>
                    <a:pt x="1364" y="851"/>
                  </a:cubicBezTo>
                  <a:cubicBezTo>
                    <a:pt x="1438" y="851"/>
                    <a:pt x="1511" y="842"/>
                    <a:pt x="1583" y="825"/>
                  </a:cubicBezTo>
                  <a:lnTo>
                    <a:pt x="1583" y="825"/>
                  </a:lnTo>
                  <a:cubicBezTo>
                    <a:pt x="1595" y="834"/>
                    <a:pt x="1602" y="840"/>
                    <a:pt x="1606" y="840"/>
                  </a:cubicBezTo>
                  <a:cubicBezTo>
                    <a:pt x="1607" y="840"/>
                    <a:pt x="1607" y="840"/>
                    <a:pt x="1608" y="839"/>
                  </a:cubicBezTo>
                  <a:cubicBezTo>
                    <a:pt x="1610" y="837"/>
                    <a:pt x="1609" y="830"/>
                    <a:pt x="1605" y="819"/>
                  </a:cubicBezTo>
                  <a:lnTo>
                    <a:pt x="1605" y="819"/>
                  </a:lnTo>
                  <a:cubicBezTo>
                    <a:pt x="1610" y="818"/>
                    <a:pt x="1615" y="817"/>
                    <a:pt x="1620" y="815"/>
                  </a:cubicBezTo>
                  <a:cubicBezTo>
                    <a:pt x="1614" y="813"/>
                    <a:pt x="1607" y="811"/>
                    <a:pt x="1601" y="808"/>
                  </a:cubicBezTo>
                  <a:lnTo>
                    <a:pt x="1601" y="808"/>
                  </a:lnTo>
                  <a:cubicBezTo>
                    <a:pt x="1575" y="746"/>
                    <a:pt x="1481" y="599"/>
                    <a:pt x="1286" y="422"/>
                  </a:cubicBezTo>
                  <a:cubicBezTo>
                    <a:pt x="1143" y="303"/>
                    <a:pt x="977" y="196"/>
                    <a:pt x="798" y="125"/>
                  </a:cubicBezTo>
                  <a:cubicBezTo>
                    <a:pt x="691" y="77"/>
                    <a:pt x="584" y="41"/>
                    <a:pt x="477" y="18"/>
                  </a:cubicBezTo>
                  <a:cubicBezTo>
                    <a:pt x="426" y="9"/>
                    <a:pt x="382" y="1"/>
                    <a:pt x="335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2433625" y="4037225"/>
              <a:ext cx="20275" cy="41700"/>
            </a:xfrm>
            <a:custGeom>
              <a:avLst/>
              <a:gdLst/>
              <a:ahLst/>
              <a:cxnLst/>
              <a:rect l="l" t="t" r="r" b="b"/>
              <a:pathLst>
                <a:path w="811" h="1668" extrusionOk="0">
                  <a:moveTo>
                    <a:pt x="512" y="1"/>
                  </a:moveTo>
                  <a:cubicBezTo>
                    <a:pt x="370" y="25"/>
                    <a:pt x="251" y="132"/>
                    <a:pt x="191" y="275"/>
                  </a:cubicBezTo>
                  <a:cubicBezTo>
                    <a:pt x="143" y="382"/>
                    <a:pt x="108" y="489"/>
                    <a:pt x="72" y="596"/>
                  </a:cubicBezTo>
                  <a:cubicBezTo>
                    <a:pt x="24" y="787"/>
                    <a:pt x="1" y="977"/>
                    <a:pt x="12" y="1168"/>
                  </a:cubicBezTo>
                  <a:cubicBezTo>
                    <a:pt x="12" y="1346"/>
                    <a:pt x="72" y="1525"/>
                    <a:pt x="167" y="1668"/>
                  </a:cubicBezTo>
                  <a:cubicBezTo>
                    <a:pt x="191" y="1668"/>
                    <a:pt x="131" y="1477"/>
                    <a:pt x="131" y="1156"/>
                  </a:cubicBezTo>
                  <a:cubicBezTo>
                    <a:pt x="131" y="977"/>
                    <a:pt x="155" y="810"/>
                    <a:pt x="215" y="632"/>
                  </a:cubicBezTo>
                  <a:cubicBezTo>
                    <a:pt x="239" y="537"/>
                    <a:pt x="286" y="441"/>
                    <a:pt x="334" y="346"/>
                  </a:cubicBezTo>
                  <a:cubicBezTo>
                    <a:pt x="370" y="263"/>
                    <a:pt x="477" y="191"/>
                    <a:pt x="512" y="168"/>
                  </a:cubicBezTo>
                  <a:cubicBezTo>
                    <a:pt x="515" y="167"/>
                    <a:pt x="517" y="167"/>
                    <a:pt x="519" y="167"/>
                  </a:cubicBezTo>
                  <a:cubicBezTo>
                    <a:pt x="554" y="167"/>
                    <a:pt x="597" y="257"/>
                    <a:pt x="620" y="358"/>
                  </a:cubicBezTo>
                  <a:cubicBezTo>
                    <a:pt x="632" y="453"/>
                    <a:pt x="643" y="560"/>
                    <a:pt x="632" y="656"/>
                  </a:cubicBezTo>
                  <a:cubicBezTo>
                    <a:pt x="620" y="834"/>
                    <a:pt x="572" y="1001"/>
                    <a:pt x="489" y="1156"/>
                  </a:cubicBezTo>
                  <a:cubicBezTo>
                    <a:pt x="393" y="1287"/>
                    <a:pt x="286" y="1418"/>
                    <a:pt x="179" y="1549"/>
                  </a:cubicBezTo>
                  <a:cubicBezTo>
                    <a:pt x="179" y="1551"/>
                    <a:pt x="182" y="1553"/>
                    <a:pt x="188" y="1553"/>
                  </a:cubicBezTo>
                  <a:cubicBezTo>
                    <a:pt x="229" y="1553"/>
                    <a:pt x="416" y="1469"/>
                    <a:pt x="584" y="1227"/>
                  </a:cubicBezTo>
                  <a:cubicBezTo>
                    <a:pt x="703" y="1060"/>
                    <a:pt x="774" y="870"/>
                    <a:pt x="798" y="679"/>
                  </a:cubicBezTo>
                  <a:cubicBezTo>
                    <a:pt x="810" y="560"/>
                    <a:pt x="810" y="441"/>
                    <a:pt x="798" y="322"/>
                  </a:cubicBezTo>
                  <a:cubicBezTo>
                    <a:pt x="786" y="263"/>
                    <a:pt x="763" y="203"/>
                    <a:pt x="739" y="144"/>
                  </a:cubicBezTo>
                  <a:cubicBezTo>
                    <a:pt x="691" y="48"/>
                    <a:pt x="608" y="1"/>
                    <a:pt x="512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1741275" y="2595975"/>
              <a:ext cx="705475" cy="1466000"/>
            </a:xfrm>
            <a:custGeom>
              <a:avLst/>
              <a:gdLst/>
              <a:ahLst/>
              <a:cxnLst/>
              <a:rect l="l" t="t" r="r" b="b"/>
              <a:pathLst>
                <a:path w="28219" h="58640" extrusionOk="0">
                  <a:moveTo>
                    <a:pt x="4823" y="1"/>
                  </a:moveTo>
                  <a:cubicBezTo>
                    <a:pt x="4823" y="1"/>
                    <a:pt x="965" y="6430"/>
                    <a:pt x="965" y="10264"/>
                  </a:cubicBezTo>
                  <a:lnTo>
                    <a:pt x="1" y="57079"/>
                  </a:lnTo>
                  <a:lnTo>
                    <a:pt x="6644" y="58044"/>
                  </a:lnTo>
                  <a:lnTo>
                    <a:pt x="11323" y="12312"/>
                  </a:lnTo>
                  <a:cubicBezTo>
                    <a:pt x="11323" y="12312"/>
                    <a:pt x="21968" y="58639"/>
                    <a:pt x="22325" y="58639"/>
                  </a:cubicBezTo>
                  <a:cubicBezTo>
                    <a:pt x="22682" y="58639"/>
                    <a:pt x="28218" y="57651"/>
                    <a:pt x="28218" y="57651"/>
                  </a:cubicBezTo>
                  <a:lnTo>
                    <a:pt x="19836" y="215"/>
                  </a:lnTo>
                  <a:lnTo>
                    <a:pt x="4823" y="1"/>
                  </a:lnTo>
                  <a:close/>
                </a:path>
              </a:pathLst>
            </a:custGeom>
            <a:solidFill>
              <a:srgbClr val="F265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904400" y="2874500"/>
              <a:ext cx="225950" cy="55275"/>
            </a:xfrm>
            <a:custGeom>
              <a:avLst/>
              <a:gdLst/>
              <a:ahLst/>
              <a:cxnLst/>
              <a:rect l="l" t="t" r="r" b="b"/>
              <a:pathLst>
                <a:path w="9038" h="2211" extrusionOk="0">
                  <a:moveTo>
                    <a:pt x="41" y="1"/>
                  </a:moveTo>
                  <a:cubicBezTo>
                    <a:pt x="31" y="1"/>
                    <a:pt x="25" y="2"/>
                    <a:pt x="24" y="4"/>
                  </a:cubicBezTo>
                  <a:cubicBezTo>
                    <a:pt x="0" y="52"/>
                    <a:pt x="2012" y="588"/>
                    <a:pt x="4501" y="1195"/>
                  </a:cubicBezTo>
                  <a:cubicBezTo>
                    <a:pt x="6869" y="1773"/>
                    <a:pt x="8827" y="2210"/>
                    <a:pt x="9011" y="2210"/>
                  </a:cubicBezTo>
                  <a:cubicBezTo>
                    <a:pt x="9020" y="2210"/>
                    <a:pt x="9025" y="2209"/>
                    <a:pt x="9025" y="2207"/>
                  </a:cubicBezTo>
                  <a:cubicBezTo>
                    <a:pt x="9037" y="2147"/>
                    <a:pt x="7037" y="1623"/>
                    <a:pt x="4548" y="1016"/>
                  </a:cubicBezTo>
                  <a:cubicBezTo>
                    <a:pt x="2180" y="438"/>
                    <a:pt x="244" y="1"/>
                    <a:pt x="41" y="1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807350" y="2887100"/>
              <a:ext cx="116125" cy="1133775"/>
            </a:xfrm>
            <a:custGeom>
              <a:avLst/>
              <a:gdLst/>
              <a:ahLst/>
              <a:cxnLst/>
              <a:rect l="l" t="t" r="r" b="b"/>
              <a:pathLst>
                <a:path w="4645" h="45351" extrusionOk="0">
                  <a:moveTo>
                    <a:pt x="4644" y="0"/>
                  </a:moveTo>
                  <a:lnTo>
                    <a:pt x="4644" y="0"/>
                  </a:lnTo>
                  <a:cubicBezTo>
                    <a:pt x="4620" y="84"/>
                    <a:pt x="4608" y="203"/>
                    <a:pt x="4573" y="345"/>
                  </a:cubicBezTo>
                  <a:cubicBezTo>
                    <a:pt x="4513" y="655"/>
                    <a:pt x="4430" y="1096"/>
                    <a:pt x="4335" y="1655"/>
                  </a:cubicBezTo>
                  <a:cubicBezTo>
                    <a:pt x="4132" y="2798"/>
                    <a:pt x="3846" y="4453"/>
                    <a:pt x="3525" y="6501"/>
                  </a:cubicBezTo>
                  <a:cubicBezTo>
                    <a:pt x="2870" y="10597"/>
                    <a:pt x="2084" y="16276"/>
                    <a:pt x="1441" y="22574"/>
                  </a:cubicBezTo>
                  <a:cubicBezTo>
                    <a:pt x="798" y="28885"/>
                    <a:pt x="417" y="34612"/>
                    <a:pt x="227" y="38755"/>
                  </a:cubicBezTo>
                  <a:cubicBezTo>
                    <a:pt x="120" y="40827"/>
                    <a:pt x="60" y="42505"/>
                    <a:pt x="36" y="43660"/>
                  </a:cubicBezTo>
                  <a:cubicBezTo>
                    <a:pt x="1" y="44232"/>
                    <a:pt x="1" y="44672"/>
                    <a:pt x="1" y="44994"/>
                  </a:cubicBezTo>
                  <a:lnTo>
                    <a:pt x="1" y="45351"/>
                  </a:lnTo>
                  <a:lnTo>
                    <a:pt x="25" y="44994"/>
                  </a:lnTo>
                  <a:lnTo>
                    <a:pt x="84" y="43660"/>
                  </a:lnTo>
                  <a:cubicBezTo>
                    <a:pt x="132" y="42505"/>
                    <a:pt x="215" y="40827"/>
                    <a:pt x="322" y="38755"/>
                  </a:cubicBezTo>
                  <a:cubicBezTo>
                    <a:pt x="537" y="34623"/>
                    <a:pt x="941" y="28885"/>
                    <a:pt x="1596" y="22598"/>
                  </a:cubicBezTo>
                  <a:cubicBezTo>
                    <a:pt x="2239" y="16300"/>
                    <a:pt x="3013" y="10621"/>
                    <a:pt x="3632" y="6525"/>
                  </a:cubicBezTo>
                  <a:cubicBezTo>
                    <a:pt x="3942" y="4465"/>
                    <a:pt x="4204" y="2810"/>
                    <a:pt x="4382" y="1667"/>
                  </a:cubicBezTo>
                  <a:cubicBezTo>
                    <a:pt x="4478" y="1096"/>
                    <a:pt x="4549" y="667"/>
                    <a:pt x="4597" y="345"/>
                  </a:cubicBezTo>
                  <a:lnTo>
                    <a:pt x="4644" y="0"/>
                  </a:ln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2162750" y="2903475"/>
              <a:ext cx="205125" cy="1147775"/>
            </a:xfrm>
            <a:custGeom>
              <a:avLst/>
              <a:gdLst/>
              <a:ahLst/>
              <a:cxnLst/>
              <a:rect l="l" t="t" r="r" b="b"/>
              <a:pathLst>
                <a:path w="8205" h="45911" extrusionOk="0">
                  <a:moveTo>
                    <a:pt x="48" y="0"/>
                  </a:moveTo>
                  <a:lnTo>
                    <a:pt x="48" y="0"/>
                  </a:lnTo>
                  <a:cubicBezTo>
                    <a:pt x="1" y="12"/>
                    <a:pt x="1775" y="10287"/>
                    <a:pt x="4025" y="22967"/>
                  </a:cubicBezTo>
                  <a:cubicBezTo>
                    <a:pt x="6262" y="35640"/>
                    <a:pt x="8119" y="45910"/>
                    <a:pt x="8157" y="45910"/>
                  </a:cubicBezTo>
                  <a:cubicBezTo>
                    <a:pt x="8157" y="45910"/>
                    <a:pt x="8157" y="45910"/>
                    <a:pt x="8157" y="45910"/>
                  </a:cubicBezTo>
                  <a:cubicBezTo>
                    <a:pt x="8204" y="45910"/>
                    <a:pt x="6430" y="35612"/>
                    <a:pt x="4180" y="22943"/>
                  </a:cubicBezTo>
                  <a:cubicBezTo>
                    <a:pt x="1942" y="10263"/>
                    <a:pt x="96" y="0"/>
                    <a:pt x="48" y="0"/>
                  </a:cubicBezTo>
                  <a:close/>
                </a:path>
              </a:pathLst>
            </a:custGeom>
            <a:solidFill>
              <a:srgbClr val="1D18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740075" y="1936375"/>
              <a:ext cx="49750" cy="202900"/>
            </a:xfrm>
            <a:custGeom>
              <a:avLst/>
              <a:gdLst/>
              <a:ahLst/>
              <a:cxnLst/>
              <a:rect l="l" t="t" r="r" b="b"/>
              <a:pathLst>
                <a:path w="1990" h="8116" extrusionOk="0">
                  <a:moveTo>
                    <a:pt x="441" y="1"/>
                  </a:moveTo>
                  <a:lnTo>
                    <a:pt x="441" y="1"/>
                  </a:lnTo>
                  <a:cubicBezTo>
                    <a:pt x="489" y="108"/>
                    <a:pt x="549" y="215"/>
                    <a:pt x="620" y="322"/>
                  </a:cubicBezTo>
                  <a:cubicBezTo>
                    <a:pt x="787" y="596"/>
                    <a:pt x="942" y="894"/>
                    <a:pt x="1049" y="1203"/>
                  </a:cubicBezTo>
                  <a:cubicBezTo>
                    <a:pt x="1215" y="1644"/>
                    <a:pt x="1144" y="2144"/>
                    <a:pt x="870" y="2537"/>
                  </a:cubicBezTo>
                  <a:cubicBezTo>
                    <a:pt x="727" y="2763"/>
                    <a:pt x="525" y="2977"/>
                    <a:pt x="334" y="3215"/>
                  </a:cubicBezTo>
                  <a:cubicBezTo>
                    <a:pt x="132" y="3477"/>
                    <a:pt x="13" y="3787"/>
                    <a:pt x="1" y="4120"/>
                  </a:cubicBezTo>
                  <a:cubicBezTo>
                    <a:pt x="1" y="4454"/>
                    <a:pt x="96" y="4775"/>
                    <a:pt x="263" y="5049"/>
                  </a:cubicBezTo>
                  <a:cubicBezTo>
                    <a:pt x="418" y="5299"/>
                    <a:pt x="584" y="5537"/>
                    <a:pt x="775" y="5763"/>
                  </a:cubicBezTo>
                  <a:cubicBezTo>
                    <a:pt x="930" y="5966"/>
                    <a:pt x="1061" y="6180"/>
                    <a:pt x="1168" y="6406"/>
                  </a:cubicBezTo>
                  <a:cubicBezTo>
                    <a:pt x="1263" y="6609"/>
                    <a:pt x="1311" y="6835"/>
                    <a:pt x="1311" y="7049"/>
                  </a:cubicBezTo>
                  <a:cubicBezTo>
                    <a:pt x="1323" y="7240"/>
                    <a:pt x="1346" y="7442"/>
                    <a:pt x="1394" y="7621"/>
                  </a:cubicBezTo>
                  <a:cubicBezTo>
                    <a:pt x="1442" y="7764"/>
                    <a:pt x="1525" y="7895"/>
                    <a:pt x="1632" y="7990"/>
                  </a:cubicBezTo>
                  <a:cubicBezTo>
                    <a:pt x="1761" y="8096"/>
                    <a:pt x="1870" y="8115"/>
                    <a:pt x="1933" y="8115"/>
                  </a:cubicBezTo>
                  <a:cubicBezTo>
                    <a:pt x="1969" y="8115"/>
                    <a:pt x="1989" y="8109"/>
                    <a:pt x="1989" y="8109"/>
                  </a:cubicBezTo>
                  <a:cubicBezTo>
                    <a:pt x="1858" y="8085"/>
                    <a:pt x="1751" y="8025"/>
                    <a:pt x="1668" y="7942"/>
                  </a:cubicBezTo>
                  <a:cubicBezTo>
                    <a:pt x="1573" y="7847"/>
                    <a:pt x="1501" y="7728"/>
                    <a:pt x="1465" y="7597"/>
                  </a:cubicBezTo>
                  <a:cubicBezTo>
                    <a:pt x="1430" y="7418"/>
                    <a:pt x="1418" y="7228"/>
                    <a:pt x="1418" y="7049"/>
                  </a:cubicBezTo>
                  <a:cubicBezTo>
                    <a:pt x="1418" y="6811"/>
                    <a:pt x="1370" y="6573"/>
                    <a:pt x="1287" y="6359"/>
                  </a:cubicBezTo>
                  <a:cubicBezTo>
                    <a:pt x="1180" y="6109"/>
                    <a:pt x="1037" y="5882"/>
                    <a:pt x="882" y="5668"/>
                  </a:cubicBezTo>
                  <a:cubicBezTo>
                    <a:pt x="703" y="5430"/>
                    <a:pt x="537" y="5204"/>
                    <a:pt x="394" y="4954"/>
                  </a:cubicBezTo>
                  <a:cubicBezTo>
                    <a:pt x="239" y="4704"/>
                    <a:pt x="156" y="4406"/>
                    <a:pt x="144" y="4108"/>
                  </a:cubicBezTo>
                  <a:cubicBezTo>
                    <a:pt x="168" y="3823"/>
                    <a:pt x="287" y="3537"/>
                    <a:pt x="465" y="3311"/>
                  </a:cubicBezTo>
                  <a:cubicBezTo>
                    <a:pt x="644" y="3072"/>
                    <a:pt x="846" y="2870"/>
                    <a:pt x="1013" y="2620"/>
                  </a:cubicBezTo>
                  <a:cubicBezTo>
                    <a:pt x="1168" y="2394"/>
                    <a:pt x="1263" y="2132"/>
                    <a:pt x="1275" y="1858"/>
                  </a:cubicBezTo>
                  <a:cubicBezTo>
                    <a:pt x="1287" y="1620"/>
                    <a:pt x="1251" y="1382"/>
                    <a:pt x="1168" y="1156"/>
                  </a:cubicBezTo>
                  <a:cubicBezTo>
                    <a:pt x="1037" y="846"/>
                    <a:pt x="882" y="548"/>
                    <a:pt x="680" y="286"/>
                  </a:cubicBezTo>
                  <a:cubicBezTo>
                    <a:pt x="608" y="179"/>
                    <a:pt x="537" y="84"/>
                    <a:pt x="441" y="1"/>
                  </a:cubicBezTo>
                  <a:close/>
                </a:path>
              </a:pathLst>
            </a:custGeom>
            <a:solidFill>
              <a:srgbClr val="254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8" name="Google Shape;72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58"/>
          <p:cNvSpPr txBox="1">
            <a:spLocks noGrp="1"/>
          </p:cNvSpPr>
          <p:nvPr>
            <p:ph type="title"/>
          </p:nvPr>
        </p:nvSpPr>
        <p:spPr>
          <a:xfrm>
            <a:off x="680525" y="32961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4400"/>
              <a:t>ERD</a:t>
            </a:r>
            <a:endParaRPr sz="4400"/>
          </a:p>
        </p:txBody>
      </p:sp>
      <p:sp>
        <p:nvSpPr>
          <p:cNvPr id="2407" name="Google Shape;2407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pic>
        <p:nvPicPr>
          <p:cNvPr id="2408" name="Google Shape;240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8850" y="902315"/>
            <a:ext cx="5566300" cy="4007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59"/>
          <p:cNvSpPr txBox="1">
            <a:spLocks noGrp="1"/>
          </p:cNvSpPr>
          <p:nvPr>
            <p:ph type="title"/>
          </p:nvPr>
        </p:nvSpPr>
        <p:spPr>
          <a:xfrm>
            <a:off x="311700" y="-5196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06</a:t>
            </a:r>
            <a:endParaRPr/>
          </a:p>
        </p:txBody>
      </p:sp>
      <p:sp>
        <p:nvSpPr>
          <p:cNvPr id="2414" name="Google Shape;2414;p59"/>
          <p:cNvSpPr txBox="1">
            <a:spLocks noGrp="1"/>
          </p:cNvSpPr>
          <p:nvPr>
            <p:ph type="body" idx="1"/>
          </p:nvPr>
        </p:nvSpPr>
        <p:spPr>
          <a:xfrm>
            <a:off x="322063" y="1302450"/>
            <a:ext cx="8520600" cy="20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화면 구성 및 시연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Google Shape;2415;p59"/>
          <p:cNvGrpSpPr/>
          <p:nvPr/>
        </p:nvGrpSpPr>
        <p:grpSpPr>
          <a:xfrm>
            <a:off x="2329203" y="2186654"/>
            <a:ext cx="4506336" cy="2424479"/>
            <a:chOff x="2991110" y="1981034"/>
            <a:chExt cx="2389742" cy="1843290"/>
          </a:xfrm>
        </p:grpSpPr>
        <p:sp>
          <p:nvSpPr>
            <p:cNvPr id="2416" name="Google Shape;2416;p59"/>
            <p:cNvSpPr/>
            <p:nvPr/>
          </p:nvSpPr>
          <p:spPr>
            <a:xfrm>
              <a:off x="4586793" y="3148103"/>
              <a:ext cx="210821" cy="64474"/>
            </a:xfrm>
            <a:custGeom>
              <a:avLst/>
              <a:gdLst/>
              <a:ahLst/>
              <a:cxnLst/>
              <a:rect l="l" t="t" r="r" b="b"/>
              <a:pathLst>
                <a:path w="7439" h="2275" extrusionOk="0">
                  <a:moveTo>
                    <a:pt x="3884" y="0"/>
                  </a:moveTo>
                  <a:cubicBezTo>
                    <a:pt x="3744" y="0"/>
                    <a:pt x="3600" y="3"/>
                    <a:pt x="3450" y="9"/>
                  </a:cubicBezTo>
                  <a:cubicBezTo>
                    <a:pt x="598" y="129"/>
                    <a:pt x="0" y="1772"/>
                    <a:pt x="254" y="2056"/>
                  </a:cubicBezTo>
                  <a:cubicBezTo>
                    <a:pt x="254" y="2056"/>
                    <a:pt x="3447" y="2275"/>
                    <a:pt x="5576" y="2275"/>
                  </a:cubicBezTo>
                  <a:cubicBezTo>
                    <a:pt x="6640" y="2275"/>
                    <a:pt x="7438" y="2220"/>
                    <a:pt x="7438" y="2056"/>
                  </a:cubicBezTo>
                  <a:cubicBezTo>
                    <a:pt x="7424" y="994"/>
                    <a:pt x="6404" y="0"/>
                    <a:pt x="3884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59"/>
            <p:cNvSpPr/>
            <p:nvPr/>
          </p:nvSpPr>
          <p:spPr>
            <a:xfrm>
              <a:off x="4464903" y="1981034"/>
              <a:ext cx="915949" cy="559148"/>
            </a:xfrm>
            <a:custGeom>
              <a:avLst/>
              <a:gdLst/>
              <a:ahLst/>
              <a:cxnLst/>
              <a:rect l="l" t="t" r="r" b="b"/>
              <a:pathLst>
                <a:path w="32320" h="19730" extrusionOk="0">
                  <a:moveTo>
                    <a:pt x="32319" y="0"/>
                  </a:moveTo>
                  <a:lnTo>
                    <a:pt x="3151" y="209"/>
                  </a:lnTo>
                  <a:lnTo>
                    <a:pt x="0" y="19729"/>
                  </a:lnTo>
                  <a:lnTo>
                    <a:pt x="28840" y="19729"/>
                  </a:lnTo>
                  <a:lnTo>
                    <a:pt x="32319" y="0"/>
                  </a:ln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59"/>
            <p:cNvSpPr/>
            <p:nvPr/>
          </p:nvSpPr>
          <p:spPr>
            <a:xfrm>
              <a:off x="4546154" y="1981034"/>
              <a:ext cx="834698" cy="56312"/>
            </a:xfrm>
            <a:custGeom>
              <a:avLst/>
              <a:gdLst/>
              <a:ahLst/>
              <a:cxnLst/>
              <a:rect l="l" t="t" r="r" b="b"/>
              <a:pathLst>
                <a:path w="29453" h="1987" extrusionOk="0">
                  <a:moveTo>
                    <a:pt x="29452" y="0"/>
                  </a:moveTo>
                  <a:lnTo>
                    <a:pt x="284" y="209"/>
                  </a:lnTo>
                  <a:lnTo>
                    <a:pt x="1" y="1987"/>
                  </a:lnTo>
                  <a:cubicBezTo>
                    <a:pt x="16" y="1912"/>
                    <a:pt x="29124" y="1867"/>
                    <a:pt x="29124" y="1867"/>
                  </a:cubicBezTo>
                  <a:lnTo>
                    <a:pt x="29452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59"/>
            <p:cNvSpPr/>
            <p:nvPr/>
          </p:nvSpPr>
          <p:spPr>
            <a:xfrm>
              <a:off x="4573672" y="2004301"/>
              <a:ext cx="15275" cy="152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0" y="1"/>
                    <a:pt x="0" y="120"/>
                    <a:pt x="0" y="269"/>
                  </a:cubicBezTo>
                  <a:cubicBezTo>
                    <a:pt x="0" y="419"/>
                    <a:pt x="120" y="538"/>
                    <a:pt x="269" y="538"/>
                  </a:cubicBezTo>
                  <a:cubicBezTo>
                    <a:pt x="419" y="538"/>
                    <a:pt x="538" y="404"/>
                    <a:pt x="538" y="255"/>
                  </a:cubicBezTo>
                  <a:cubicBezTo>
                    <a:pt x="538" y="105"/>
                    <a:pt x="419" y="1"/>
                    <a:pt x="26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59"/>
            <p:cNvSpPr/>
            <p:nvPr/>
          </p:nvSpPr>
          <p:spPr>
            <a:xfrm>
              <a:off x="4610911" y="2004301"/>
              <a:ext cx="15275" cy="14850"/>
            </a:xfrm>
            <a:custGeom>
              <a:avLst/>
              <a:gdLst/>
              <a:ahLst/>
              <a:cxnLst/>
              <a:rect l="l" t="t" r="r" b="b"/>
              <a:pathLst>
                <a:path w="539" h="524" extrusionOk="0">
                  <a:moveTo>
                    <a:pt x="270" y="1"/>
                  </a:moveTo>
                  <a:cubicBezTo>
                    <a:pt x="120" y="1"/>
                    <a:pt x="1" y="120"/>
                    <a:pt x="1" y="255"/>
                  </a:cubicBezTo>
                  <a:cubicBezTo>
                    <a:pt x="1" y="404"/>
                    <a:pt x="120" y="523"/>
                    <a:pt x="270" y="523"/>
                  </a:cubicBezTo>
                  <a:cubicBezTo>
                    <a:pt x="419" y="523"/>
                    <a:pt x="538" y="404"/>
                    <a:pt x="538" y="255"/>
                  </a:cubicBezTo>
                  <a:cubicBezTo>
                    <a:pt x="538" y="120"/>
                    <a:pt x="419" y="1"/>
                    <a:pt x="27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59"/>
            <p:cNvSpPr/>
            <p:nvPr/>
          </p:nvSpPr>
          <p:spPr>
            <a:xfrm>
              <a:off x="4648178" y="2004301"/>
              <a:ext cx="15247" cy="15275"/>
            </a:xfrm>
            <a:custGeom>
              <a:avLst/>
              <a:gdLst/>
              <a:ahLst/>
              <a:cxnLst/>
              <a:rect l="l" t="t" r="r" b="b"/>
              <a:pathLst>
                <a:path w="538" h="539" extrusionOk="0">
                  <a:moveTo>
                    <a:pt x="269" y="1"/>
                  </a:moveTo>
                  <a:cubicBezTo>
                    <a:pt x="120" y="1"/>
                    <a:pt x="0" y="120"/>
                    <a:pt x="0" y="269"/>
                  </a:cubicBezTo>
                  <a:cubicBezTo>
                    <a:pt x="0" y="419"/>
                    <a:pt x="120" y="538"/>
                    <a:pt x="269" y="538"/>
                  </a:cubicBezTo>
                  <a:cubicBezTo>
                    <a:pt x="418" y="538"/>
                    <a:pt x="538" y="404"/>
                    <a:pt x="538" y="255"/>
                  </a:cubicBezTo>
                  <a:cubicBezTo>
                    <a:pt x="538" y="105"/>
                    <a:pt x="418" y="1"/>
                    <a:pt x="26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59"/>
            <p:cNvSpPr/>
            <p:nvPr/>
          </p:nvSpPr>
          <p:spPr>
            <a:xfrm>
              <a:off x="4589769" y="2135940"/>
              <a:ext cx="331833" cy="268380"/>
            </a:xfrm>
            <a:custGeom>
              <a:avLst/>
              <a:gdLst/>
              <a:ahLst/>
              <a:cxnLst/>
              <a:rect l="l" t="t" r="r" b="b"/>
              <a:pathLst>
                <a:path w="11709" h="9470" extrusionOk="0">
                  <a:moveTo>
                    <a:pt x="5855" y="0"/>
                  </a:moveTo>
                  <a:cubicBezTo>
                    <a:pt x="2644" y="0"/>
                    <a:pt x="0" y="2390"/>
                    <a:pt x="0" y="5302"/>
                  </a:cubicBezTo>
                  <a:cubicBezTo>
                    <a:pt x="30" y="6975"/>
                    <a:pt x="866" y="8528"/>
                    <a:pt x="2240" y="9469"/>
                  </a:cubicBezTo>
                  <a:lnTo>
                    <a:pt x="5855" y="5287"/>
                  </a:lnTo>
                  <a:lnTo>
                    <a:pt x="11709" y="5302"/>
                  </a:lnTo>
                  <a:cubicBezTo>
                    <a:pt x="11709" y="2390"/>
                    <a:pt x="9066" y="0"/>
                    <a:pt x="5855" y="0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59"/>
            <p:cNvSpPr/>
            <p:nvPr/>
          </p:nvSpPr>
          <p:spPr>
            <a:xfrm>
              <a:off x="4665522" y="2304393"/>
              <a:ext cx="266254" cy="149040"/>
            </a:xfrm>
            <a:custGeom>
              <a:avLst/>
              <a:gdLst/>
              <a:ahLst/>
              <a:cxnLst/>
              <a:rect l="l" t="t" r="r" b="b"/>
              <a:pathLst>
                <a:path w="9395" h="5259" extrusionOk="0">
                  <a:moveTo>
                    <a:pt x="3691" y="19"/>
                  </a:moveTo>
                  <a:cubicBezTo>
                    <a:pt x="3674" y="19"/>
                    <a:pt x="3659" y="23"/>
                    <a:pt x="3645" y="30"/>
                  </a:cubicBezTo>
                  <a:lnTo>
                    <a:pt x="3749" y="30"/>
                  </a:lnTo>
                  <a:cubicBezTo>
                    <a:pt x="3727" y="23"/>
                    <a:pt x="3708" y="19"/>
                    <a:pt x="3691" y="19"/>
                  </a:cubicBezTo>
                  <a:close/>
                  <a:moveTo>
                    <a:pt x="3645" y="0"/>
                  </a:moveTo>
                  <a:lnTo>
                    <a:pt x="3645" y="0"/>
                  </a:lnTo>
                  <a:cubicBezTo>
                    <a:pt x="3624" y="21"/>
                    <a:pt x="3610" y="50"/>
                    <a:pt x="3598" y="75"/>
                  </a:cubicBezTo>
                  <a:lnTo>
                    <a:pt x="3598" y="75"/>
                  </a:lnTo>
                  <a:cubicBezTo>
                    <a:pt x="3620" y="50"/>
                    <a:pt x="3632" y="25"/>
                    <a:pt x="3645" y="0"/>
                  </a:cubicBezTo>
                  <a:close/>
                  <a:moveTo>
                    <a:pt x="3598" y="75"/>
                  </a:moveTo>
                  <a:cubicBezTo>
                    <a:pt x="3594" y="80"/>
                    <a:pt x="3590" y="85"/>
                    <a:pt x="3585" y="90"/>
                  </a:cubicBezTo>
                  <a:lnTo>
                    <a:pt x="3488" y="202"/>
                  </a:lnTo>
                  <a:lnTo>
                    <a:pt x="3585" y="105"/>
                  </a:lnTo>
                  <a:cubicBezTo>
                    <a:pt x="3589" y="96"/>
                    <a:pt x="3594" y="86"/>
                    <a:pt x="3598" y="75"/>
                  </a:cubicBezTo>
                  <a:close/>
                  <a:moveTo>
                    <a:pt x="4063" y="30"/>
                  </a:moveTo>
                  <a:lnTo>
                    <a:pt x="5213" y="60"/>
                  </a:lnTo>
                  <a:lnTo>
                    <a:pt x="9288" y="134"/>
                  </a:lnTo>
                  <a:lnTo>
                    <a:pt x="9288" y="134"/>
                  </a:lnTo>
                  <a:cubicBezTo>
                    <a:pt x="9267" y="562"/>
                    <a:pt x="9179" y="989"/>
                    <a:pt x="9051" y="1389"/>
                  </a:cubicBezTo>
                  <a:cubicBezTo>
                    <a:pt x="8887" y="1837"/>
                    <a:pt x="8663" y="2271"/>
                    <a:pt x="8394" y="2674"/>
                  </a:cubicBezTo>
                  <a:cubicBezTo>
                    <a:pt x="7781" y="3525"/>
                    <a:pt x="6960" y="4182"/>
                    <a:pt x="6004" y="4600"/>
                  </a:cubicBezTo>
                  <a:cubicBezTo>
                    <a:pt x="5202" y="4954"/>
                    <a:pt x="4345" y="5131"/>
                    <a:pt x="3483" y="5131"/>
                  </a:cubicBezTo>
                  <a:cubicBezTo>
                    <a:pt x="3253" y="5131"/>
                    <a:pt x="3023" y="5118"/>
                    <a:pt x="2793" y="5093"/>
                  </a:cubicBezTo>
                  <a:cubicBezTo>
                    <a:pt x="1850" y="4975"/>
                    <a:pt x="936" y="4654"/>
                    <a:pt x="138" y="4115"/>
                  </a:cubicBezTo>
                  <a:lnTo>
                    <a:pt x="138" y="4115"/>
                  </a:lnTo>
                  <a:cubicBezTo>
                    <a:pt x="1198" y="2892"/>
                    <a:pt x="2068" y="1875"/>
                    <a:pt x="2674" y="1165"/>
                  </a:cubicBezTo>
                  <a:lnTo>
                    <a:pt x="3391" y="314"/>
                  </a:lnTo>
                  <a:lnTo>
                    <a:pt x="3488" y="202"/>
                  </a:lnTo>
                  <a:lnTo>
                    <a:pt x="3376" y="314"/>
                  </a:lnTo>
                  <a:lnTo>
                    <a:pt x="2659" y="1135"/>
                  </a:lnTo>
                  <a:lnTo>
                    <a:pt x="45" y="4122"/>
                  </a:lnTo>
                  <a:lnTo>
                    <a:pt x="0" y="4152"/>
                  </a:lnTo>
                  <a:lnTo>
                    <a:pt x="45" y="4182"/>
                  </a:lnTo>
                  <a:cubicBezTo>
                    <a:pt x="867" y="4750"/>
                    <a:pt x="1793" y="5108"/>
                    <a:pt x="2778" y="5213"/>
                  </a:cubicBezTo>
                  <a:cubicBezTo>
                    <a:pt x="3028" y="5243"/>
                    <a:pt x="3279" y="5258"/>
                    <a:pt x="3530" y="5258"/>
                  </a:cubicBezTo>
                  <a:cubicBezTo>
                    <a:pt x="4386" y="5258"/>
                    <a:pt x="5237" y="5081"/>
                    <a:pt x="6034" y="4735"/>
                  </a:cubicBezTo>
                  <a:cubicBezTo>
                    <a:pt x="7020" y="4302"/>
                    <a:pt x="7856" y="3615"/>
                    <a:pt x="8483" y="2748"/>
                  </a:cubicBezTo>
                  <a:cubicBezTo>
                    <a:pt x="8767" y="2345"/>
                    <a:pt x="8991" y="1912"/>
                    <a:pt x="9141" y="1434"/>
                  </a:cubicBezTo>
                  <a:cubicBezTo>
                    <a:pt x="9290" y="1001"/>
                    <a:pt x="9365" y="553"/>
                    <a:pt x="9394" y="105"/>
                  </a:cubicBezTo>
                  <a:lnTo>
                    <a:pt x="9394" y="45"/>
                  </a:lnTo>
                  <a:lnTo>
                    <a:pt x="9350" y="45"/>
                  </a:lnTo>
                  <a:lnTo>
                    <a:pt x="5198" y="3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59"/>
            <p:cNvSpPr/>
            <p:nvPr/>
          </p:nvSpPr>
          <p:spPr>
            <a:xfrm>
              <a:off x="4817056" y="2187575"/>
              <a:ext cx="18648" cy="18648"/>
            </a:xfrm>
            <a:custGeom>
              <a:avLst/>
              <a:gdLst/>
              <a:ahLst/>
              <a:cxnLst/>
              <a:rect l="l" t="t" r="r" b="b"/>
              <a:pathLst>
                <a:path w="658" h="658" extrusionOk="0">
                  <a:moveTo>
                    <a:pt x="329" y="0"/>
                  </a:moveTo>
                  <a:cubicBezTo>
                    <a:pt x="149" y="0"/>
                    <a:pt x="0" y="135"/>
                    <a:pt x="0" y="329"/>
                  </a:cubicBezTo>
                  <a:cubicBezTo>
                    <a:pt x="0" y="508"/>
                    <a:pt x="149" y="658"/>
                    <a:pt x="329" y="658"/>
                  </a:cubicBezTo>
                  <a:cubicBezTo>
                    <a:pt x="508" y="658"/>
                    <a:pt x="657" y="508"/>
                    <a:pt x="657" y="329"/>
                  </a:cubicBezTo>
                  <a:cubicBezTo>
                    <a:pt x="657" y="135"/>
                    <a:pt x="508" y="0"/>
                    <a:pt x="32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59"/>
            <p:cNvSpPr/>
            <p:nvPr/>
          </p:nvSpPr>
          <p:spPr>
            <a:xfrm>
              <a:off x="4826352" y="2127041"/>
              <a:ext cx="193874" cy="69461"/>
            </a:xfrm>
            <a:custGeom>
              <a:avLst/>
              <a:gdLst/>
              <a:ahLst/>
              <a:cxnLst/>
              <a:rect l="l" t="t" r="r" b="b"/>
              <a:pathLst>
                <a:path w="6841" h="2451" extrusionOk="0">
                  <a:moveTo>
                    <a:pt x="2375" y="1"/>
                  </a:moveTo>
                  <a:lnTo>
                    <a:pt x="2360" y="16"/>
                  </a:lnTo>
                  <a:cubicBezTo>
                    <a:pt x="1688" y="703"/>
                    <a:pt x="1091" y="1300"/>
                    <a:pt x="658" y="1748"/>
                  </a:cubicBezTo>
                  <a:cubicBezTo>
                    <a:pt x="464" y="1942"/>
                    <a:pt x="299" y="2121"/>
                    <a:pt x="165" y="2256"/>
                  </a:cubicBezTo>
                  <a:cubicBezTo>
                    <a:pt x="105" y="2316"/>
                    <a:pt x="45" y="2390"/>
                    <a:pt x="1" y="2450"/>
                  </a:cubicBezTo>
                  <a:cubicBezTo>
                    <a:pt x="75" y="2405"/>
                    <a:pt x="135" y="2346"/>
                    <a:pt x="195" y="2286"/>
                  </a:cubicBezTo>
                  <a:lnTo>
                    <a:pt x="718" y="1793"/>
                  </a:lnTo>
                  <a:cubicBezTo>
                    <a:pt x="1147" y="1378"/>
                    <a:pt x="1754" y="786"/>
                    <a:pt x="2420" y="120"/>
                  </a:cubicBezTo>
                  <a:lnTo>
                    <a:pt x="2913" y="120"/>
                  </a:lnTo>
                  <a:cubicBezTo>
                    <a:pt x="3988" y="120"/>
                    <a:pt x="4974" y="90"/>
                    <a:pt x="5691" y="90"/>
                  </a:cubicBezTo>
                  <a:lnTo>
                    <a:pt x="6527" y="75"/>
                  </a:lnTo>
                  <a:cubicBezTo>
                    <a:pt x="6632" y="75"/>
                    <a:pt x="6736" y="75"/>
                    <a:pt x="6841" y="60"/>
                  </a:cubicBezTo>
                  <a:cubicBezTo>
                    <a:pt x="6751" y="46"/>
                    <a:pt x="6647" y="31"/>
                    <a:pt x="6542" y="31"/>
                  </a:cubicBezTo>
                  <a:lnTo>
                    <a:pt x="5706" y="16"/>
                  </a:lnTo>
                  <a:cubicBezTo>
                    <a:pt x="4989" y="1"/>
                    <a:pt x="4003" y="1"/>
                    <a:pt x="2928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59"/>
            <p:cNvSpPr/>
            <p:nvPr/>
          </p:nvSpPr>
          <p:spPr>
            <a:xfrm>
              <a:off x="4997780" y="2077531"/>
              <a:ext cx="265404" cy="168481"/>
            </a:xfrm>
            <a:custGeom>
              <a:avLst/>
              <a:gdLst/>
              <a:ahLst/>
              <a:cxnLst/>
              <a:rect l="l" t="t" r="r" b="b"/>
              <a:pathLst>
                <a:path w="9365" h="5945" extrusionOk="0">
                  <a:moveTo>
                    <a:pt x="1135" y="0"/>
                  </a:moveTo>
                  <a:lnTo>
                    <a:pt x="1091" y="45"/>
                  </a:lnTo>
                  <a:lnTo>
                    <a:pt x="1091" y="60"/>
                  </a:lnTo>
                  <a:lnTo>
                    <a:pt x="1091" y="90"/>
                  </a:lnTo>
                  <a:lnTo>
                    <a:pt x="1076" y="135"/>
                  </a:lnTo>
                  <a:lnTo>
                    <a:pt x="1061" y="239"/>
                  </a:lnTo>
                  <a:lnTo>
                    <a:pt x="1016" y="433"/>
                  </a:lnTo>
                  <a:cubicBezTo>
                    <a:pt x="1001" y="568"/>
                    <a:pt x="971" y="687"/>
                    <a:pt x="956" y="822"/>
                  </a:cubicBezTo>
                  <a:cubicBezTo>
                    <a:pt x="896" y="1076"/>
                    <a:pt x="852" y="1330"/>
                    <a:pt x="807" y="1598"/>
                  </a:cubicBezTo>
                  <a:cubicBezTo>
                    <a:pt x="717" y="2106"/>
                    <a:pt x="613" y="2599"/>
                    <a:pt x="538" y="3092"/>
                  </a:cubicBezTo>
                  <a:cubicBezTo>
                    <a:pt x="344" y="4063"/>
                    <a:pt x="180" y="5004"/>
                    <a:pt x="15" y="5885"/>
                  </a:cubicBezTo>
                  <a:lnTo>
                    <a:pt x="0" y="5944"/>
                  </a:lnTo>
                  <a:lnTo>
                    <a:pt x="60" y="5944"/>
                  </a:lnTo>
                  <a:lnTo>
                    <a:pt x="5989" y="5929"/>
                  </a:lnTo>
                  <a:lnTo>
                    <a:pt x="7662" y="5915"/>
                  </a:lnTo>
                  <a:lnTo>
                    <a:pt x="7647" y="5915"/>
                  </a:lnTo>
                  <a:lnTo>
                    <a:pt x="5959" y="5900"/>
                  </a:lnTo>
                  <a:lnTo>
                    <a:pt x="115" y="5870"/>
                  </a:lnTo>
                  <a:lnTo>
                    <a:pt x="115" y="5870"/>
                  </a:lnTo>
                  <a:cubicBezTo>
                    <a:pt x="262" y="5007"/>
                    <a:pt x="438" y="4100"/>
                    <a:pt x="628" y="3137"/>
                  </a:cubicBezTo>
                  <a:cubicBezTo>
                    <a:pt x="717" y="2644"/>
                    <a:pt x="807" y="2151"/>
                    <a:pt x="896" y="1643"/>
                  </a:cubicBezTo>
                  <a:cubicBezTo>
                    <a:pt x="941" y="1389"/>
                    <a:pt x="1001" y="1135"/>
                    <a:pt x="1046" y="867"/>
                  </a:cubicBezTo>
                  <a:lnTo>
                    <a:pt x="1120" y="478"/>
                  </a:lnTo>
                  <a:lnTo>
                    <a:pt x="1150" y="284"/>
                  </a:lnTo>
                  <a:lnTo>
                    <a:pt x="1165" y="195"/>
                  </a:lnTo>
                  <a:lnTo>
                    <a:pt x="1165" y="135"/>
                  </a:lnTo>
                  <a:lnTo>
                    <a:pt x="1165" y="135"/>
                  </a:lnTo>
                  <a:lnTo>
                    <a:pt x="1165" y="135"/>
                  </a:lnTo>
                  <a:lnTo>
                    <a:pt x="9267" y="120"/>
                  </a:lnTo>
                  <a:lnTo>
                    <a:pt x="9267" y="120"/>
                  </a:lnTo>
                  <a:lnTo>
                    <a:pt x="8513" y="4317"/>
                  </a:lnTo>
                  <a:lnTo>
                    <a:pt x="8289" y="5496"/>
                  </a:lnTo>
                  <a:cubicBezTo>
                    <a:pt x="8274" y="5631"/>
                    <a:pt x="8259" y="5735"/>
                    <a:pt x="8244" y="5810"/>
                  </a:cubicBezTo>
                  <a:cubicBezTo>
                    <a:pt x="8229" y="5855"/>
                    <a:pt x="8229" y="5885"/>
                    <a:pt x="8229" y="5929"/>
                  </a:cubicBezTo>
                  <a:cubicBezTo>
                    <a:pt x="8229" y="5929"/>
                    <a:pt x="8229" y="5900"/>
                    <a:pt x="8259" y="5795"/>
                  </a:cubicBezTo>
                  <a:lnTo>
                    <a:pt x="8319" y="5496"/>
                  </a:lnTo>
                  <a:cubicBezTo>
                    <a:pt x="8364" y="5228"/>
                    <a:pt x="8439" y="4824"/>
                    <a:pt x="8543" y="4331"/>
                  </a:cubicBezTo>
                  <a:cubicBezTo>
                    <a:pt x="8737" y="3301"/>
                    <a:pt x="9021" y="1837"/>
                    <a:pt x="9364" y="60"/>
                  </a:cubicBezTo>
                  <a:lnTo>
                    <a:pt x="9364" y="15"/>
                  </a:lnTo>
                  <a:lnTo>
                    <a:pt x="9335" y="15"/>
                  </a:lnTo>
                  <a:lnTo>
                    <a:pt x="1135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59"/>
            <p:cNvSpPr/>
            <p:nvPr/>
          </p:nvSpPr>
          <p:spPr>
            <a:xfrm>
              <a:off x="4831424" y="2374223"/>
              <a:ext cx="18648" cy="18648"/>
            </a:xfrm>
            <a:custGeom>
              <a:avLst/>
              <a:gdLst/>
              <a:ahLst/>
              <a:cxnLst/>
              <a:rect l="l" t="t" r="r" b="b"/>
              <a:pathLst>
                <a:path w="658" h="658" extrusionOk="0">
                  <a:moveTo>
                    <a:pt x="329" y="1"/>
                  </a:moveTo>
                  <a:cubicBezTo>
                    <a:pt x="150" y="1"/>
                    <a:pt x="1" y="150"/>
                    <a:pt x="1" y="329"/>
                  </a:cubicBezTo>
                  <a:cubicBezTo>
                    <a:pt x="1" y="523"/>
                    <a:pt x="150" y="658"/>
                    <a:pt x="329" y="658"/>
                  </a:cubicBezTo>
                  <a:cubicBezTo>
                    <a:pt x="509" y="658"/>
                    <a:pt x="658" y="523"/>
                    <a:pt x="658" y="329"/>
                  </a:cubicBezTo>
                  <a:cubicBezTo>
                    <a:pt x="658" y="150"/>
                    <a:pt x="509" y="1"/>
                    <a:pt x="32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59"/>
            <p:cNvSpPr/>
            <p:nvPr/>
          </p:nvSpPr>
          <p:spPr>
            <a:xfrm>
              <a:off x="4840748" y="2382271"/>
              <a:ext cx="168906" cy="2976"/>
            </a:xfrm>
            <a:custGeom>
              <a:avLst/>
              <a:gdLst/>
              <a:ahLst/>
              <a:cxnLst/>
              <a:rect l="l" t="t" r="r" b="b"/>
              <a:pathLst>
                <a:path w="5960" h="105" extrusionOk="0">
                  <a:moveTo>
                    <a:pt x="2987" y="0"/>
                  </a:moveTo>
                  <a:cubicBezTo>
                    <a:pt x="1330" y="0"/>
                    <a:pt x="0" y="15"/>
                    <a:pt x="0" y="45"/>
                  </a:cubicBezTo>
                  <a:cubicBezTo>
                    <a:pt x="0" y="90"/>
                    <a:pt x="1330" y="105"/>
                    <a:pt x="2987" y="105"/>
                  </a:cubicBezTo>
                  <a:cubicBezTo>
                    <a:pt x="4630" y="105"/>
                    <a:pt x="5959" y="90"/>
                    <a:pt x="5959" y="45"/>
                  </a:cubicBezTo>
                  <a:cubicBezTo>
                    <a:pt x="5959" y="15"/>
                    <a:pt x="4630" y="0"/>
                    <a:pt x="298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59"/>
            <p:cNvSpPr/>
            <p:nvPr/>
          </p:nvSpPr>
          <p:spPr>
            <a:xfrm>
              <a:off x="4989307" y="2332336"/>
              <a:ext cx="273878" cy="124866"/>
            </a:xfrm>
            <a:custGeom>
              <a:avLst/>
              <a:gdLst/>
              <a:ahLst/>
              <a:cxnLst/>
              <a:rect l="l" t="t" r="r" b="b"/>
              <a:pathLst>
                <a:path w="9664" h="4406" extrusionOk="0">
                  <a:moveTo>
                    <a:pt x="1136" y="0"/>
                  </a:moveTo>
                  <a:lnTo>
                    <a:pt x="1076" y="45"/>
                  </a:lnTo>
                  <a:lnTo>
                    <a:pt x="1076" y="60"/>
                  </a:lnTo>
                  <a:lnTo>
                    <a:pt x="1076" y="75"/>
                  </a:lnTo>
                  <a:lnTo>
                    <a:pt x="1076" y="105"/>
                  </a:lnTo>
                  <a:lnTo>
                    <a:pt x="1061" y="179"/>
                  </a:lnTo>
                  <a:lnTo>
                    <a:pt x="1031" y="329"/>
                  </a:lnTo>
                  <a:lnTo>
                    <a:pt x="956" y="612"/>
                  </a:lnTo>
                  <a:lnTo>
                    <a:pt x="822" y="1165"/>
                  </a:lnTo>
                  <a:cubicBezTo>
                    <a:pt x="717" y="1538"/>
                    <a:pt x="628" y="1897"/>
                    <a:pt x="538" y="2255"/>
                  </a:cubicBezTo>
                  <a:cubicBezTo>
                    <a:pt x="359" y="2972"/>
                    <a:pt x="195" y="3674"/>
                    <a:pt x="16" y="4331"/>
                  </a:cubicBezTo>
                  <a:lnTo>
                    <a:pt x="1" y="4406"/>
                  </a:lnTo>
                  <a:lnTo>
                    <a:pt x="75" y="4406"/>
                  </a:lnTo>
                  <a:lnTo>
                    <a:pt x="6169" y="4376"/>
                  </a:lnTo>
                  <a:lnTo>
                    <a:pt x="7916" y="4361"/>
                  </a:lnTo>
                  <a:lnTo>
                    <a:pt x="6139" y="4361"/>
                  </a:lnTo>
                  <a:lnTo>
                    <a:pt x="135" y="4332"/>
                  </a:lnTo>
                  <a:lnTo>
                    <a:pt x="135" y="4332"/>
                  </a:lnTo>
                  <a:cubicBezTo>
                    <a:pt x="295" y="3692"/>
                    <a:pt x="469" y="3010"/>
                    <a:pt x="643" y="2315"/>
                  </a:cubicBezTo>
                  <a:lnTo>
                    <a:pt x="942" y="1210"/>
                  </a:lnTo>
                  <a:cubicBezTo>
                    <a:pt x="1001" y="1031"/>
                    <a:pt x="1046" y="836"/>
                    <a:pt x="1091" y="657"/>
                  </a:cubicBezTo>
                  <a:lnTo>
                    <a:pt x="1166" y="374"/>
                  </a:lnTo>
                  <a:lnTo>
                    <a:pt x="1195" y="224"/>
                  </a:lnTo>
                  <a:lnTo>
                    <a:pt x="1210" y="149"/>
                  </a:lnTo>
                  <a:lnTo>
                    <a:pt x="1210" y="134"/>
                  </a:lnTo>
                  <a:lnTo>
                    <a:pt x="1210" y="134"/>
                  </a:lnTo>
                  <a:lnTo>
                    <a:pt x="9563" y="120"/>
                  </a:lnTo>
                  <a:lnTo>
                    <a:pt x="9563" y="120"/>
                  </a:lnTo>
                  <a:cubicBezTo>
                    <a:pt x="9240" y="1413"/>
                    <a:pt x="8989" y="2458"/>
                    <a:pt x="8812" y="3196"/>
                  </a:cubicBezTo>
                  <a:cubicBezTo>
                    <a:pt x="8708" y="3570"/>
                    <a:pt x="8648" y="3853"/>
                    <a:pt x="8588" y="4062"/>
                  </a:cubicBezTo>
                  <a:cubicBezTo>
                    <a:pt x="8573" y="4152"/>
                    <a:pt x="8558" y="4227"/>
                    <a:pt x="8543" y="4286"/>
                  </a:cubicBezTo>
                  <a:cubicBezTo>
                    <a:pt x="8528" y="4316"/>
                    <a:pt x="8528" y="4346"/>
                    <a:pt x="8528" y="4376"/>
                  </a:cubicBezTo>
                  <a:cubicBezTo>
                    <a:pt x="8528" y="4376"/>
                    <a:pt x="8543" y="4316"/>
                    <a:pt x="8558" y="4271"/>
                  </a:cubicBezTo>
                  <a:cubicBezTo>
                    <a:pt x="8573" y="4227"/>
                    <a:pt x="8588" y="4152"/>
                    <a:pt x="8618" y="4062"/>
                  </a:cubicBezTo>
                  <a:cubicBezTo>
                    <a:pt x="8663" y="3868"/>
                    <a:pt x="8738" y="3570"/>
                    <a:pt x="8842" y="3211"/>
                  </a:cubicBezTo>
                  <a:cubicBezTo>
                    <a:pt x="9036" y="2464"/>
                    <a:pt x="9305" y="1389"/>
                    <a:pt x="9649" y="75"/>
                  </a:cubicBezTo>
                  <a:lnTo>
                    <a:pt x="9663" y="15"/>
                  </a:lnTo>
                  <a:lnTo>
                    <a:pt x="9589" y="15"/>
                  </a:lnTo>
                  <a:lnTo>
                    <a:pt x="1136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59"/>
            <p:cNvSpPr/>
            <p:nvPr/>
          </p:nvSpPr>
          <p:spPr>
            <a:xfrm>
              <a:off x="5053213" y="2129167"/>
              <a:ext cx="158761" cy="2976"/>
            </a:xfrm>
            <a:custGeom>
              <a:avLst/>
              <a:gdLst/>
              <a:ahLst/>
              <a:cxnLst/>
              <a:rect l="l" t="t" r="r" b="b"/>
              <a:pathLst>
                <a:path w="5602" h="105" extrusionOk="0">
                  <a:moveTo>
                    <a:pt x="2794" y="0"/>
                  </a:moveTo>
                  <a:cubicBezTo>
                    <a:pt x="1255" y="0"/>
                    <a:pt x="1" y="30"/>
                    <a:pt x="1" y="60"/>
                  </a:cubicBezTo>
                  <a:cubicBezTo>
                    <a:pt x="1" y="90"/>
                    <a:pt x="1255" y="105"/>
                    <a:pt x="2794" y="105"/>
                  </a:cubicBezTo>
                  <a:cubicBezTo>
                    <a:pt x="4347" y="105"/>
                    <a:pt x="5601" y="90"/>
                    <a:pt x="5601" y="60"/>
                  </a:cubicBezTo>
                  <a:cubicBezTo>
                    <a:pt x="5601" y="30"/>
                    <a:pt x="4347" y="0"/>
                    <a:pt x="2794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59"/>
            <p:cNvSpPr/>
            <p:nvPr/>
          </p:nvSpPr>
          <p:spPr>
            <a:xfrm>
              <a:off x="5050266" y="2155410"/>
              <a:ext cx="160008" cy="2976"/>
            </a:xfrm>
            <a:custGeom>
              <a:avLst/>
              <a:gdLst/>
              <a:ahLst/>
              <a:cxnLst/>
              <a:rect l="l" t="t" r="r" b="b"/>
              <a:pathLst>
                <a:path w="5646" h="105" extrusionOk="0">
                  <a:moveTo>
                    <a:pt x="2823" y="0"/>
                  </a:moveTo>
                  <a:cubicBezTo>
                    <a:pt x="1270" y="0"/>
                    <a:pt x="0" y="15"/>
                    <a:pt x="0" y="45"/>
                  </a:cubicBezTo>
                  <a:cubicBezTo>
                    <a:pt x="0" y="75"/>
                    <a:pt x="1270" y="105"/>
                    <a:pt x="2823" y="105"/>
                  </a:cubicBezTo>
                  <a:cubicBezTo>
                    <a:pt x="4376" y="105"/>
                    <a:pt x="5646" y="75"/>
                    <a:pt x="5646" y="45"/>
                  </a:cubicBezTo>
                  <a:cubicBezTo>
                    <a:pt x="5646" y="15"/>
                    <a:pt x="4376" y="0"/>
                    <a:pt x="2823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59"/>
            <p:cNvSpPr/>
            <p:nvPr/>
          </p:nvSpPr>
          <p:spPr>
            <a:xfrm>
              <a:off x="5051116" y="2180377"/>
              <a:ext cx="154510" cy="3429"/>
            </a:xfrm>
            <a:custGeom>
              <a:avLst/>
              <a:gdLst/>
              <a:ahLst/>
              <a:cxnLst/>
              <a:rect l="l" t="t" r="r" b="b"/>
              <a:pathLst>
                <a:path w="5452" h="121" extrusionOk="0">
                  <a:moveTo>
                    <a:pt x="2733" y="1"/>
                  </a:moveTo>
                  <a:cubicBezTo>
                    <a:pt x="1225" y="1"/>
                    <a:pt x="0" y="30"/>
                    <a:pt x="0" y="60"/>
                  </a:cubicBezTo>
                  <a:cubicBezTo>
                    <a:pt x="0" y="90"/>
                    <a:pt x="1225" y="120"/>
                    <a:pt x="2733" y="120"/>
                  </a:cubicBezTo>
                  <a:cubicBezTo>
                    <a:pt x="4227" y="120"/>
                    <a:pt x="5451" y="90"/>
                    <a:pt x="5451" y="60"/>
                  </a:cubicBezTo>
                  <a:cubicBezTo>
                    <a:pt x="5451" y="30"/>
                    <a:pt x="4227" y="1"/>
                    <a:pt x="2733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59"/>
            <p:cNvSpPr/>
            <p:nvPr/>
          </p:nvSpPr>
          <p:spPr>
            <a:xfrm>
              <a:off x="5056614" y="2379296"/>
              <a:ext cx="151534" cy="3004"/>
            </a:xfrm>
            <a:custGeom>
              <a:avLst/>
              <a:gdLst/>
              <a:ahLst/>
              <a:cxnLst/>
              <a:rect l="l" t="t" r="r" b="b"/>
              <a:pathLst>
                <a:path w="5347" h="106" extrusionOk="0">
                  <a:moveTo>
                    <a:pt x="2674" y="1"/>
                  </a:moveTo>
                  <a:cubicBezTo>
                    <a:pt x="1210" y="1"/>
                    <a:pt x="0" y="31"/>
                    <a:pt x="0" y="61"/>
                  </a:cubicBezTo>
                  <a:cubicBezTo>
                    <a:pt x="0" y="91"/>
                    <a:pt x="1195" y="105"/>
                    <a:pt x="2674" y="105"/>
                  </a:cubicBezTo>
                  <a:cubicBezTo>
                    <a:pt x="4152" y="105"/>
                    <a:pt x="5347" y="91"/>
                    <a:pt x="5347" y="61"/>
                  </a:cubicBezTo>
                  <a:cubicBezTo>
                    <a:pt x="5347" y="31"/>
                    <a:pt x="4152" y="1"/>
                    <a:pt x="267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59"/>
            <p:cNvSpPr/>
            <p:nvPr/>
          </p:nvSpPr>
          <p:spPr>
            <a:xfrm>
              <a:off x="5069735" y="2408089"/>
              <a:ext cx="129117" cy="3004"/>
            </a:xfrm>
            <a:custGeom>
              <a:avLst/>
              <a:gdLst/>
              <a:ahLst/>
              <a:cxnLst/>
              <a:rect l="l" t="t" r="r" b="b"/>
              <a:pathLst>
                <a:path w="4556" h="106" extrusionOk="0">
                  <a:moveTo>
                    <a:pt x="2285" y="0"/>
                  </a:moveTo>
                  <a:cubicBezTo>
                    <a:pt x="1016" y="0"/>
                    <a:pt x="0" y="30"/>
                    <a:pt x="0" y="60"/>
                  </a:cubicBezTo>
                  <a:cubicBezTo>
                    <a:pt x="0" y="90"/>
                    <a:pt x="1016" y="105"/>
                    <a:pt x="2285" y="105"/>
                  </a:cubicBezTo>
                  <a:cubicBezTo>
                    <a:pt x="3540" y="105"/>
                    <a:pt x="4555" y="90"/>
                    <a:pt x="4555" y="60"/>
                  </a:cubicBezTo>
                  <a:cubicBezTo>
                    <a:pt x="4555" y="30"/>
                    <a:pt x="3540" y="0"/>
                    <a:pt x="2285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59"/>
            <p:cNvSpPr/>
            <p:nvPr/>
          </p:nvSpPr>
          <p:spPr>
            <a:xfrm>
              <a:off x="4150414" y="3012496"/>
              <a:ext cx="365728" cy="193874"/>
            </a:xfrm>
            <a:custGeom>
              <a:avLst/>
              <a:gdLst/>
              <a:ahLst/>
              <a:cxnLst/>
              <a:rect l="l" t="t" r="r" b="b"/>
              <a:pathLst>
                <a:path w="12905" h="6841" extrusionOk="0">
                  <a:moveTo>
                    <a:pt x="2928" y="0"/>
                  </a:moveTo>
                  <a:cubicBezTo>
                    <a:pt x="2823" y="598"/>
                    <a:pt x="1" y="6841"/>
                    <a:pt x="1823" y="6841"/>
                  </a:cubicBezTo>
                  <a:lnTo>
                    <a:pt x="10993" y="6841"/>
                  </a:lnTo>
                  <a:cubicBezTo>
                    <a:pt x="10993" y="6841"/>
                    <a:pt x="10037" y="5944"/>
                    <a:pt x="12904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59"/>
            <p:cNvSpPr/>
            <p:nvPr/>
          </p:nvSpPr>
          <p:spPr>
            <a:xfrm>
              <a:off x="3959516" y="2399615"/>
              <a:ext cx="1004851" cy="641674"/>
            </a:xfrm>
            <a:custGeom>
              <a:avLst/>
              <a:gdLst/>
              <a:ahLst/>
              <a:cxnLst/>
              <a:rect l="l" t="t" r="r" b="b"/>
              <a:pathLst>
                <a:path w="35457" h="22642" extrusionOk="0">
                  <a:moveTo>
                    <a:pt x="35456" y="1"/>
                  </a:moveTo>
                  <a:lnTo>
                    <a:pt x="3735" y="762"/>
                  </a:lnTo>
                  <a:lnTo>
                    <a:pt x="1" y="22642"/>
                  </a:lnTo>
                  <a:lnTo>
                    <a:pt x="31573" y="22642"/>
                  </a:lnTo>
                  <a:lnTo>
                    <a:pt x="35456" y="1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59"/>
            <p:cNvSpPr/>
            <p:nvPr/>
          </p:nvSpPr>
          <p:spPr>
            <a:xfrm>
              <a:off x="4006504" y="2445753"/>
              <a:ext cx="915949" cy="559573"/>
            </a:xfrm>
            <a:custGeom>
              <a:avLst/>
              <a:gdLst/>
              <a:ahLst/>
              <a:cxnLst/>
              <a:rect l="l" t="t" r="r" b="b"/>
              <a:pathLst>
                <a:path w="32320" h="19745" extrusionOk="0">
                  <a:moveTo>
                    <a:pt x="32320" y="1"/>
                  </a:moveTo>
                  <a:lnTo>
                    <a:pt x="3152" y="210"/>
                  </a:lnTo>
                  <a:lnTo>
                    <a:pt x="1" y="19745"/>
                  </a:lnTo>
                  <a:lnTo>
                    <a:pt x="28840" y="19745"/>
                  </a:lnTo>
                  <a:lnTo>
                    <a:pt x="32320" y="1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59"/>
            <p:cNvSpPr/>
            <p:nvPr/>
          </p:nvSpPr>
          <p:spPr>
            <a:xfrm>
              <a:off x="3959516" y="2399615"/>
              <a:ext cx="1021770" cy="658622"/>
            </a:xfrm>
            <a:custGeom>
              <a:avLst/>
              <a:gdLst/>
              <a:ahLst/>
              <a:cxnLst/>
              <a:rect l="l" t="t" r="r" b="b"/>
              <a:pathLst>
                <a:path w="36054" h="23240" extrusionOk="0">
                  <a:moveTo>
                    <a:pt x="35456" y="1"/>
                  </a:moveTo>
                  <a:lnTo>
                    <a:pt x="31573" y="22642"/>
                  </a:lnTo>
                  <a:lnTo>
                    <a:pt x="1" y="22642"/>
                  </a:lnTo>
                  <a:lnTo>
                    <a:pt x="822" y="23239"/>
                  </a:lnTo>
                  <a:lnTo>
                    <a:pt x="32021" y="23239"/>
                  </a:lnTo>
                  <a:lnTo>
                    <a:pt x="36054" y="404"/>
                  </a:lnTo>
                  <a:lnTo>
                    <a:pt x="35456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59"/>
            <p:cNvSpPr/>
            <p:nvPr/>
          </p:nvSpPr>
          <p:spPr>
            <a:xfrm>
              <a:off x="4087783" y="2445753"/>
              <a:ext cx="834670" cy="56312"/>
            </a:xfrm>
            <a:custGeom>
              <a:avLst/>
              <a:gdLst/>
              <a:ahLst/>
              <a:cxnLst/>
              <a:rect l="l" t="t" r="r" b="b"/>
              <a:pathLst>
                <a:path w="29452" h="1987" extrusionOk="0">
                  <a:moveTo>
                    <a:pt x="29452" y="1"/>
                  </a:moveTo>
                  <a:lnTo>
                    <a:pt x="284" y="210"/>
                  </a:lnTo>
                  <a:lnTo>
                    <a:pt x="0" y="1987"/>
                  </a:lnTo>
                  <a:cubicBezTo>
                    <a:pt x="15" y="1912"/>
                    <a:pt x="29123" y="1868"/>
                    <a:pt x="29123" y="1868"/>
                  </a:cubicBezTo>
                  <a:lnTo>
                    <a:pt x="2945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59"/>
            <p:cNvSpPr/>
            <p:nvPr/>
          </p:nvSpPr>
          <p:spPr>
            <a:xfrm>
              <a:off x="4695137" y="2631578"/>
              <a:ext cx="123619" cy="325485"/>
            </a:xfrm>
            <a:custGeom>
              <a:avLst/>
              <a:gdLst/>
              <a:ahLst/>
              <a:cxnLst/>
              <a:rect l="l" t="t" r="r" b="b"/>
              <a:pathLst>
                <a:path w="4362" h="11485" extrusionOk="0">
                  <a:moveTo>
                    <a:pt x="1972" y="0"/>
                  </a:moveTo>
                  <a:lnTo>
                    <a:pt x="1972" y="45"/>
                  </a:lnTo>
                  <a:cubicBezTo>
                    <a:pt x="1405" y="3286"/>
                    <a:pt x="897" y="6138"/>
                    <a:pt x="538" y="8199"/>
                  </a:cubicBezTo>
                  <a:cubicBezTo>
                    <a:pt x="374" y="9215"/>
                    <a:pt x="225" y="10021"/>
                    <a:pt x="135" y="10589"/>
                  </a:cubicBezTo>
                  <a:cubicBezTo>
                    <a:pt x="90" y="10858"/>
                    <a:pt x="46" y="11067"/>
                    <a:pt x="16" y="11231"/>
                  </a:cubicBezTo>
                  <a:lnTo>
                    <a:pt x="1" y="11395"/>
                  </a:lnTo>
                  <a:lnTo>
                    <a:pt x="1" y="11410"/>
                  </a:lnTo>
                  <a:cubicBezTo>
                    <a:pt x="16" y="11380"/>
                    <a:pt x="16" y="11321"/>
                    <a:pt x="31" y="11246"/>
                  </a:cubicBezTo>
                  <a:cubicBezTo>
                    <a:pt x="61" y="11097"/>
                    <a:pt x="105" y="10873"/>
                    <a:pt x="165" y="10604"/>
                  </a:cubicBezTo>
                  <a:cubicBezTo>
                    <a:pt x="270" y="10021"/>
                    <a:pt x="419" y="9200"/>
                    <a:pt x="598" y="8184"/>
                  </a:cubicBezTo>
                  <a:cubicBezTo>
                    <a:pt x="985" y="6163"/>
                    <a:pt x="1490" y="3342"/>
                    <a:pt x="2083" y="134"/>
                  </a:cubicBezTo>
                  <a:lnTo>
                    <a:pt x="4229" y="134"/>
                  </a:lnTo>
                  <a:lnTo>
                    <a:pt x="2199" y="11455"/>
                  </a:lnTo>
                  <a:lnTo>
                    <a:pt x="2199" y="11455"/>
                  </a:lnTo>
                  <a:lnTo>
                    <a:pt x="583" y="11470"/>
                  </a:lnTo>
                  <a:lnTo>
                    <a:pt x="568" y="11470"/>
                  </a:lnTo>
                  <a:lnTo>
                    <a:pt x="2226" y="11485"/>
                  </a:lnTo>
                  <a:lnTo>
                    <a:pt x="2241" y="11485"/>
                  </a:lnTo>
                  <a:lnTo>
                    <a:pt x="2241" y="11455"/>
                  </a:lnTo>
                  <a:cubicBezTo>
                    <a:pt x="2689" y="9036"/>
                    <a:pt x="3466" y="4839"/>
                    <a:pt x="4347" y="60"/>
                  </a:cubicBezTo>
                  <a:lnTo>
                    <a:pt x="4362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59"/>
            <p:cNvSpPr/>
            <p:nvPr/>
          </p:nvSpPr>
          <p:spPr>
            <a:xfrm>
              <a:off x="4591441" y="2724250"/>
              <a:ext cx="110923" cy="232813"/>
            </a:xfrm>
            <a:custGeom>
              <a:avLst/>
              <a:gdLst/>
              <a:ahLst/>
              <a:cxnLst/>
              <a:rect l="l" t="t" r="r" b="b"/>
              <a:pathLst>
                <a:path w="3914" h="8215" extrusionOk="0">
                  <a:moveTo>
                    <a:pt x="1524" y="1"/>
                  </a:moveTo>
                  <a:lnTo>
                    <a:pt x="1524" y="46"/>
                  </a:lnTo>
                  <a:cubicBezTo>
                    <a:pt x="1076" y="2375"/>
                    <a:pt x="688" y="4407"/>
                    <a:pt x="419" y="5885"/>
                  </a:cubicBezTo>
                  <a:cubicBezTo>
                    <a:pt x="285" y="6587"/>
                    <a:pt x="180" y="7170"/>
                    <a:pt x="105" y="7573"/>
                  </a:cubicBezTo>
                  <a:cubicBezTo>
                    <a:pt x="61" y="7767"/>
                    <a:pt x="46" y="7916"/>
                    <a:pt x="16" y="8021"/>
                  </a:cubicBezTo>
                  <a:cubicBezTo>
                    <a:pt x="16" y="8081"/>
                    <a:pt x="1" y="8125"/>
                    <a:pt x="1" y="8170"/>
                  </a:cubicBezTo>
                  <a:cubicBezTo>
                    <a:pt x="16" y="8140"/>
                    <a:pt x="31" y="8110"/>
                    <a:pt x="31" y="8051"/>
                  </a:cubicBezTo>
                  <a:lnTo>
                    <a:pt x="120" y="7588"/>
                  </a:lnTo>
                  <a:cubicBezTo>
                    <a:pt x="210" y="7184"/>
                    <a:pt x="329" y="6602"/>
                    <a:pt x="479" y="5885"/>
                  </a:cubicBezTo>
                  <a:cubicBezTo>
                    <a:pt x="761" y="4431"/>
                    <a:pt x="1160" y="2431"/>
                    <a:pt x="1620" y="135"/>
                  </a:cubicBezTo>
                  <a:lnTo>
                    <a:pt x="3780" y="135"/>
                  </a:lnTo>
                  <a:cubicBezTo>
                    <a:pt x="3147" y="3418"/>
                    <a:pt x="2573" y="6316"/>
                    <a:pt x="2202" y="8185"/>
                  </a:cubicBezTo>
                  <a:lnTo>
                    <a:pt x="2202" y="8185"/>
                  </a:lnTo>
                  <a:lnTo>
                    <a:pt x="598" y="8200"/>
                  </a:lnTo>
                  <a:lnTo>
                    <a:pt x="568" y="8200"/>
                  </a:lnTo>
                  <a:lnTo>
                    <a:pt x="2196" y="8215"/>
                  </a:lnTo>
                  <a:lnTo>
                    <a:pt x="2196" y="8215"/>
                  </a:lnTo>
                  <a:cubicBezTo>
                    <a:pt x="2196" y="8215"/>
                    <a:pt x="2196" y="8215"/>
                    <a:pt x="2196" y="8215"/>
                  </a:cubicBezTo>
                  <a:lnTo>
                    <a:pt x="2196" y="8215"/>
                  </a:lnTo>
                  <a:lnTo>
                    <a:pt x="2196" y="8215"/>
                  </a:lnTo>
                  <a:lnTo>
                    <a:pt x="2226" y="8215"/>
                  </a:lnTo>
                  <a:lnTo>
                    <a:pt x="2256" y="8215"/>
                  </a:lnTo>
                  <a:lnTo>
                    <a:pt x="2256" y="8200"/>
                  </a:lnTo>
                  <a:cubicBezTo>
                    <a:pt x="2629" y="6318"/>
                    <a:pt x="3227" y="3376"/>
                    <a:pt x="3899" y="61"/>
                  </a:cubicBezTo>
                  <a:lnTo>
                    <a:pt x="3914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59"/>
            <p:cNvSpPr/>
            <p:nvPr/>
          </p:nvSpPr>
          <p:spPr>
            <a:xfrm>
              <a:off x="4487320" y="2555797"/>
              <a:ext cx="137591" cy="400841"/>
            </a:xfrm>
            <a:custGeom>
              <a:avLst/>
              <a:gdLst/>
              <a:ahLst/>
              <a:cxnLst/>
              <a:rect l="l" t="t" r="r" b="b"/>
              <a:pathLst>
                <a:path w="4855" h="14144" extrusionOk="0">
                  <a:moveTo>
                    <a:pt x="2465" y="1"/>
                  </a:moveTo>
                  <a:lnTo>
                    <a:pt x="2465" y="46"/>
                  </a:lnTo>
                  <a:cubicBezTo>
                    <a:pt x="1763" y="4033"/>
                    <a:pt x="1136" y="7543"/>
                    <a:pt x="688" y="10082"/>
                  </a:cubicBezTo>
                  <a:cubicBezTo>
                    <a:pt x="464" y="11336"/>
                    <a:pt x="285" y="12352"/>
                    <a:pt x="165" y="13039"/>
                  </a:cubicBezTo>
                  <a:cubicBezTo>
                    <a:pt x="105" y="13382"/>
                    <a:pt x="61" y="13651"/>
                    <a:pt x="31" y="13845"/>
                  </a:cubicBezTo>
                  <a:lnTo>
                    <a:pt x="1" y="14054"/>
                  </a:lnTo>
                  <a:cubicBezTo>
                    <a:pt x="1" y="14069"/>
                    <a:pt x="1" y="14099"/>
                    <a:pt x="1" y="14114"/>
                  </a:cubicBezTo>
                  <a:lnTo>
                    <a:pt x="16" y="14069"/>
                  </a:lnTo>
                  <a:cubicBezTo>
                    <a:pt x="31" y="14010"/>
                    <a:pt x="46" y="13950"/>
                    <a:pt x="61" y="13860"/>
                  </a:cubicBezTo>
                  <a:lnTo>
                    <a:pt x="210" y="13054"/>
                  </a:lnTo>
                  <a:cubicBezTo>
                    <a:pt x="329" y="12352"/>
                    <a:pt x="523" y="11336"/>
                    <a:pt x="762" y="10067"/>
                  </a:cubicBezTo>
                  <a:cubicBezTo>
                    <a:pt x="1223" y="7570"/>
                    <a:pt x="1846" y="4083"/>
                    <a:pt x="2574" y="135"/>
                  </a:cubicBezTo>
                  <a:lnTo>
                    <a:pt x="4722" y="135"/>
                  </a:lnTo>
                  <a:cubicBezTo>
                    <a:pt x="3624" y="6142"/>
                    <a:pt x="2676" y="11374"/>
                    <a:pt x="2199" y="14114"/>
                  </a:cubicBezTo>
                  <a:lnTo>
                    <a:pt x="2199" y="14114"/>
                  </a:lnTo>
                  <a:lnTo>
                    <a:pt x="568" y="14129"/>
                  </a:lnTo>
                  <a:lnTo>
                    <a:pt x="553" y="14129"/>
                  </a:lnTo>
                  <a:lnTo>
                    <a:pt x="2226" y="14144"/>
                  </a:lnTo>
                  <a:lnTo>
                    <a:pt x="2241" y="14144"/>
                  </a:lnTo>
                  <a:lnTo>
                    <a:pt x="2241" y="14114"/>
                  </a:lnTo>
                  <a:cubicBezTo>
                    <a:pt x="2764" y="11381"/>
                    <a:pt x="3735" y="6109"/>
                    <a:pt x="4840" y="60"/>
                  </a:cubicBezTo>
                  <a:lnTo>
                    <a:pt x="4855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59"/>
            <p:cNvSpPr/>
            <p:nvPr/>
          </p:nvSpPr>
          <p:spPr>
            <a:xfrm>
              <a:off x="4383199" y="2789857"/>
              <a:ext cx="96526" cy="167206"/>
            </a:xfrm>
            <a:custGeom>
              <a:avLst/>
              <a:gdLst/>
              <a:ahLst/>
              <a:cxnLst/>
              <a:rect l="l" t="t" r="r" b="b"/>
              <a:pathLst>
                <a:path w="3406" h="5900" extrusionOk="0">
                  <a:moveTo>
                    <a:pt x="1" y="5855"/>
                  </a:moveTo>
                  <a:cubicBezTo>
                    <a:pt x="23" y="5863"/>
                    <a:pt x="49" y="5866"/>
                    <a:pt x="75" y="5866"/>
                  </a:cubicBezTo>
                  <a:cubicBezTo>
                    <a:pt x="102" y="5866"/>
                    <a:pt x="128" y="5863"/>
                    <a:pt x="150" y="5855"/>
                  </a:cubicBezTo>
                  <a:close/>
                  <a:moveTo>
                    <a:pt x="1016" y="1"/>
                  </a:moveTo>
                  <a:lnTo>
                    <a:pt x="1016" y="45"/>
                  </a:lnTo>
                  <a:cubicBezTo>
                    <a:pt x="718" y="1733"/>
                    <a:pt x="464" y="3182"/>
                    <a:pt x="285" y="4227"/>
                  </a:cubicBezTo>
                  <a:cubicBezTo>
                    <a:pt x="195" y="4735"/>
                    <a:pt x="120" y="5153"/>
                    <a:pt x="75" y="5437"/>
                  </a:cubicBezTo>
                  <a:cubicBezTo>
                    <a:pt x="46" y="5571"/>
                    <a:pt x="31" y="5676"/>
                    <a:pt x="16" y="5751"/>
                  </a:cubicBezTo>
                  <a:cubicBezTo>
                    <a:pt x="16" y="5795"/>
                    <a:pt x="16" y="5825"/>
                    <a:pt x="1" y="5855"/>
                  </a:cubicBezTo>
                  <a:cubicBezTo>
                    <a:pt x="16" y="5825"/>
                    <a:pt x="31" y="5795"/>
                    <a:pt x="31" y="5766"/>
                  </a:cubicBezTo>
                  <a:cubicBezTo>
                    <a:pt x="46" y="5676"/>
                    <a:pt x="75" y="5571"/>
                    <a:pt x="105" y="5437"/>
                  </a:cubicBezTo>
                  <a:cubicBezTo>
                    <a:pt x="150" y="5138"/>
                    <a:pt x="240" y="4735"/>
                    <a:pt x="329" y="4227"/>
                  </a:cubicBezTo>
                  <a:cubicBezTo>
                    <a:pt x="537" y="3191"/>
                    <a:pt x="802" y="1774"/>
                    <a:pt x="1112" y="135"/>
                  </a:cubicBezTo>
                  <a:lnTo>
                    <a:pt x="3258" y="135"/>
                  </a:lnTo>
                  <a:cubicBezTo>
                    <a:pt x="2848" y="2389"/>
                    <a:pt x="2467" y="4409"/>
                    <a:pt x="2202" y="5841"/>
                  </a:cubicBezTo>
                  <a:lnTo>
                    <a:pt x="2202" y="5841"/>
                  </a:lnTo>
                  <a:lnTo>
                    <a:pt x="613" y="5855"/>
                  </a:lnTo>
                  <a:lnTo>
                    <a:pt x="150" y="5855"/>
                  </a:lnTo>
                  <a:lnTo>
                    <a:pt x="598" y="5885"/>
                  </a:lnTo>
                  <a:lnTo>
                    <a:pt x="2241" y="5900"/>
                  </a:lnTo>
                  <a:lnTo>
                    <a:pt x="2271" y="5900"/>
                  </a:lnTo>
                  <a:lnTo>
                    <a:pt x="2271" y="5870"/>
                  </a:lnTo>
                  <a:cubicBezTo>
                    <a:pt x="2555" y="4421"/>
                    <a:pt x="2943" y="2360"/>
                    <a:pt x="3391" y="75"/>
                  </a:cubicBezTo>
                  <a:lnTo>
                    <a:pt x="3406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59"/>
            <p:cNvSpPr/>
            <p:nvPr/>
          </p:nvSpPr>
          <p:spPr>
            <a:xfrm>
              <a:off x="4279078" y="2683639"/>
              <a:ext cx="112623" cy="273424"/>
            </a:xfrm>
            <a:custGeom>
              <a:avLst/>
              <a:gdLst/>
              <a:ahLst/>
              <a:cxnLst/>
              <a:rect l="l" t="t" r="r" b="b"/>
              <a:pathLst>
                <a:path w="3974" h="9648" extrusionOk="0">
                  <a:moveTo>
                    <a:pt x="1" y="9618"/>
                  </a:moveTo>
                  <a:cubicBezTo>
                    <a:pt x="23" y="9626"/>
                    <a:pt x="49" y="9629"/>
                    <a:pt x="75" y="9629"/>
                  </a:cubicBezTo>
                  <a:cubicBezTo>
                    <a:pt x="102" y="9629"/>
                    <a:pt x="128" y="9626"/>
                    <a:pt x="150" y="9618"/>
                  </a:cubicBezTo>
                  <a:close/>
                  <a:moveTo>
                    <a:pt x="1584" y="0"/>
                  </a:moveTo>
                  <a:lnTo>
                    <a:pt x="1584" y="45"/>
                  </a:lnTo>
                  <a:cubicBezTo>
                    <a:pt x="1121" y="2763"/>
                    <a:pt x="733" y="5167"/>
                    <a:pt x="449" y="6885"/>
                  </a:cubicBezTo>
                  <a:cubicBezTo>
                    <a:pt x="299" y="7736"/>
                    <a:pt x="195" y="8423"/>
                    <a:pt x="120" y="8886"/>
                  </a:cubicBezTo>
                  <a:cubicBezTo>
                    <a:pt x="75" y="9125"/>
                    <a:pt x="46" y="9304"/>
                    <a:pt x="31" y="9424"/>
                  </a:cubicBezTo>
                  <a:cubicBezTo>
                    <a:pt x="16" y="9484"/>
                    <a:pt x="16" y="9543"/>
                    <a:pt x="16" y="9558"/>
                  </a:cubicBezTo>
                  <a:lnTo>
                    <a:pt x="16" y="9603"/>
                  </a:lnTo>
                  <a:lnTo>
                    <a:pt x="31" y="9588"/>
                  </a:lnTo>
                  <a:lnTo>
                    <a:pt x="61" y="9454"/>
                  </a:lnTo>
                  <a:cubicBezTo>
                    <a:pt x="75" y="9319"/>
                    <a:pt x="105" y="9140"/>
                    <a:pt x="150" y="8901"/>
                  </a:cubicBezTo>
                  <a:cubicBezTo>
                    <a:pt x="240" y="8423"/>
                    <a:pt x="359" y="7736"/>
                    <a:pt x="509" y="6885"/>
                  </a:cubicBezTo>
                  <a:cubicBezTo>
                    <a:pt x="806" y="5177"/>
                    <a:pt x="1221" y="2834"/>
                    <a:pt x="1695" y="134"/>
                  </a:cubicBezTo>
                  <a:lnTo>
                    <a:pt x="3844" y="134"/>
                  </a:lnTo>
                  <a:lnTo>
                    <a:pt x="2216" y="9603"/>
                  </a:lnTo>
                  <a:lnTo>
                    <a:pt x="2216" y="9603"/>
                  </a:lnTo>
                  <a:lnTo>
                    <a:pt x="598" y="9618"/>
                  </a:lnTo>
                  <a:lnTo>
                    <a:pt x="583" y="9618"/>
                  </a:lnTo>
                  <a:lnTo>
                    <a:pt x="2241" y="9648"/>
                  </a:lnTo>
                  <a:lnTo>
                    <a:pt x="2256" y="9648"/>
                  </a:lnTo>
                  <a:lnTo>
                    <a:pt x="2256" y="9618"/>
                  </a:lnTo>
                  <a:cubicBezTo>
                    <a:pt x="2644" y="7497"/>
                    <a:pt x="3257" y="4003"/>
                    <a:pt x="3959" y="60"/>
                  </a:cubicBezTo>
                  <a:lnTo>
                    <a:pt x="3973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59"/>
            <p:cNvSpPr/>
            <p:nvPr/>
          </p:nvSpPr>
          <p:spPr>
            <a:xfrm>
              <a:off x="4175382" y="2589663"/>
              <a:ext cx="130392" cy="366975"/>
            </a:xfrm>
            <a:custGeom>
              <a:avLst/>
              <a:gdLst/>
              <a:ahLst/>
              <a:cxnLst/>
              <a:rect l="l" t="t" r="r" b="b"/>
              <a:pathLst>
                <a:path w="4601" h="12949" extrusionOk="0">
                  <a:moveTo>
                    <a:pt x="2226" y="1"/>
                  </a:moveTo>
                  <a:lnTo>
                    <a:pt x="2226" y="45"/>
                  </a:lnTo>
                  <a:cubicBezTo>
                    <a:pt x="1584" y="3689"/>
                    <a:pt x="1031" y="6915"/>
                    <a:pt x="628" y="9245"/>
                  </a:cubicBezTo>
                  <a:cubicBezTo>
                    <a:pt x="434" y="10380"/>
                    <a:pt x="270" y="11321"/>
                    <a:pt x="165" y="11948"/>
                  </a:cubicBezTo>
                  <a:cubicBezTo>
                    <a:pt x="105" y="12262"/>
                    <a:pt x="75" y="12501"/>
                    <a:pt x="46" y="12680"/>
                  </a:cubicBezTo>
                  <a:cubicBezTo>
                    <a:pt x="31" y="12755"/>
                    <a:pt x="16" y="12815"/>
                    <a:pt x="16" y="12859"/>
                  </a:cubicBezTo>
                  <a:cubicBezTo>
                    <a:pt x="1" y="12889"/>
                    <a:pt x="1" y="12904"/>
                    <a:pt x="16" y="12919"/>
                  </a:cubicBezTo>
                  <a:cubicBezTo>
                    <a:pt x="16" y="12919"/>
                    <a:pt x="16" y="12922"/>
                    <a:pt x="17" y="12922"/>
                  </a:cubicBezTo>
                  <a:cubicBezTo>
                    <a:pt x="18" y="12922"/>
                    <a:pt x="22" y="12916"/>
                    <a:pt x="31" y="12889"/>
                  </a:cubicBezTo>
                  <a:cubicBezTo>
                    <a:pt x="31" y="12830"/>
                    <a:pt x="46" y="12770"/>
                    <a:pt x="60" y="12695"/>
                  </a:cubicBezTo>
                  <a:cubicBezTo>
                    <a:pt x="90" y="12516"/>
                    <a:pt x="135" y="12277"/>
                    <a:pt x="195" y="11948"/>
                  </a:cubicBezTo>
                  <a:cubicBezTo>
                    <a:pt x="314" y="11306"/>
                    <a:pt x="479" y="10380"/>
                    <a:pt x="703" y="9230"/>
                  </a:cubicBezTo>
                  <a:cubicBezTo>
                    <a:pt x="1104" y="6940"/>
                    <a:pt x="1684" y="3746"/>
                    <a:pt x="2323" y="135"/>
                  </a:cubicBezTo>
                  <a:lnTo>
                    <a:pt x="4485" y="135"/>
                  </a:lnTo>
                  <a:cubicBezTo>
                    <a:pt x="3508" y="5570"/>
                    <a:pt x="2664" y="10323"/>
                    <a:pt x="2216" y="12919"/>
                  </a:cubicBezTo>
                  <a:lnTo>
                    <a:pt x="2216" y="12919"/>
                  </a:lnTo>
                  <a:lnTo>
                    <a:pt x="598" y="12934"/>
                  </a:lnTo>
                  <a:lnTo>
                    <a:pt x="568" y="12934"/>
                  </a:lnTo>
                  <a:lnTo>
                    <a:pt x="2211" y="12949"/>
                  </a:lnTo>
                  <a:lnTo>
                    <a:pt x="2211" y="12949"/>
                  </a:lnTo>
                  <a:cubicBezTo>
                    <a:pt x="2211" y="12949"/>
                    <a:pt x="2211" y="12949"/>
                    <a:pt x="2211" y="12949"/>
                  </a:cubicBezTo>
                  <a:lnTo>
                    <a:pt x="2211" y="12949"/>
                  </a:lnTo>
                  <a:lnTo>
                    <a:pt x="2211" y="12949"/>
                  </a:lnTo>
                  <a:lnTo>
                    <a:pt x="2226" y="12949"/>
                  </a:lnTo>
                  <a:lnTo>
                    <a:pt x="2256" y="12949"/>
                  </a:lnTo>
                  <a:lnTo>
                    <a:pt x="2256" y="12934"/>
                  </a:lnTo>
                  <a:cubicBezTo>
                    <a:pt x="2734" y="10350"/>
                    <a:pt x="3615" y="5556"/>
                    <a:pt x="4601" y="60"/>
                  </a:cubicBezTo>
                  <a:lnTo>
                    <a:pt x="4601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59"/>
            <p:cNvSpPr/>
            <p:nvPr/>
          </p:nvSpPr>
          <p:spPr>
            <a:xfrm>
              <a:off x="4115273" y="2469048"/>
              <a:ext cx="15275" cy="15247"/>
            </a:xfrm>
            <a:custGeom>
              <a:avLst/>
              <a:gdLst/>
              <a:ahLst/>
              <a:cxnLst/>
              <a:rect l="l" t="t" r="r" b="b"/>
              <a:pathLst>
                <a:path w="539" h="538" extrusionOk="0">
                  <a:moveTo>
                    <a:pt x="270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8"/>
                    <a:pt x="120" y="538"/>
                    <a:pt x="270" y="538"/>
                  </a:cubicBezTo>
                  <a:cubicBezTo>
                    <a:pt x="419" y="538"/>
                    <a:pt x="539" y="418"/>
                    <a:pt x="539" y="269"/>
                  </a:cubicBezTo>
                  <a:cubicBezTo>
                    <a:pt x="539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59"/>
            <p:cNvSpPr/>
            <p:nvPr/>
          </p:nvSpPr>
          <p:spPr>
            <a:xfrm>
              <a:off x="4152540" y="2469048"/>
              <a:ext cx="15247" cy="14822"/>
            </a:xfrm>
            <a:custGeom>
              <a:avLst/>
              <a:gdLst/>
              <a:ahLst/>
              <a:cxnLst/>
              <a:rect l="l" t="t" r="r" b="b"/>
              <a:pathLst>
                <a:path w="538" h="523" extrusionOk="0">
                  <a:moveTo>
                    <a:pt x="269" y="0"/>
                  </a:moveTo>
                  <a:cubicBezTo>
                    <a:pt x="120" y="0"/>
                    <a:pt x="0" y="120"/>
                    <a:pt x="0" y="269"/>
                  </a:cubicBezTo>
                  <a:cubicBezTo>
                    <a:pt x="0" y="403"/>
                    <a:pt x="120" y="523"/>
                    <a:pt x="269" y="523"/>
                  </a:cubicBezTo>
                  <a:cubicBezTo>
                    <a:pt x="418" y="523"/>
                    <a:pt x="538" y="403"/>
                    <a:pt x="538" y="269"/>
                  </a:cubicBezTo>
                  <a:cubicBezTo>
                    <a:pt x="538" y="120"/>
                    <a:pt x="418" y="0"/>
                    <a:pt x="26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59"/>
            <p:cNvSpPr/>
            <p:nvPr/>
          </p:nvSpPr>
          <p:spPr>
            <a:xfrm>
              <a:off x="4189778" y="2469048"/>
              <a:ext cx="15275" cy="15247"/>
            </a:xfrm>
            <a:custGeom>
              <a:avLst/>
              <a:gdLst/>
              <a:ahLst/>
              <a:cxnLst/>
              <a:rect l="l" t="t" r="r" b="b"/>
              <a:pathLst>
                <a:path w="539" h="538" extrusionOk="0">
                  <a:moveTo>
                    <a:pt x="269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18"/>
                    <a:pt x="120" y="538"/>
                    <a:pt x="269" y="538"/>
                  </a:cubicBezTo>
                  <a:cubicBezTo>
                    <a:pt x="419" y="538"/>
                    <a:pt x="538" y="418"/>
                    <a:pt x="538" y="269"/>
                  </a:cubicBezTo>
                  <a:cubicBezTo>
                    <a:pt x="538" y="120"/>
                    <a:pt x="419" y="0"/>
                    <a:pt x="26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59"/>
            <p:cNvSpPr/>
            <p:nvPr/>
          </p:nvSpPr>
          <p:spPr>
            <a:xfrm>
              <a:off x="4071686" y="2710278"/>
              <a:ext cx="109647" cy="246785"/>
            </a:xfrm>
            <a:custGeom>
              <a:avLst/>
              <a:gdLst/>
              <a:ahLst/>
              <a:cxnLst/>
              <a:rect l="l" t="t" r="r" b="b"/>
              <a:pathLst>
                <a:path w="3869" h="8708" extrusionOk="0">
                  <a:moveTo>
                    <a:pt x="1479" y="1"/>
                  </a:moveTo>
                  <a:lnTo>
                    <a:pt x="1479" y="46"/>
                  </a:lnTo>
                  <a:cubicBezTo>
                    <a:pt x="1061" y="2510"/>
                    <a:pt x="688" y="4676"/>
                    <a:pt x="404" y="6229"/>
                  </a:cubicBezTo>
                  <a:cubicBezTo>
                    <a:pt x="284" y="6990"/>
                    <a:pt x="180" y="7603"/>
                    <a:pt x="105" y="8021"/>
                  </a:cubicBezTo>
                  <a:cubicBezTo>
                    <a:pt x="75" y="8230"/>
                    <a:pt x="45" y="8394"/>
                    <a:pt x="31" y="8514"/>
                  </a:cubicBezTo>
                  <a:cubicBezTo>
                    <a:pt x="1" y="8618"/>
                    <a:pt x="1" y="8663"/>
                    <a:pt x="1" y="8663"/>
                  </a:cubicBezTo>
                  <a:cubicBezTo>
                    <a:pt x="1" y="8663"/>
                    <a:pt x="16" y="8663"/>
                    <a:pt x="16" y="8648"/>
                  </a:cubicBezTo>
                  <a:lnTo>
                    <a:pt x="45" y="8529"/>
                  </a:lnTo>
                  <a:cubicBezTo>
                    <a:pt x="60" y="8409"/>
                    <a:pt x="90" y="8245"/>
                    <a:pt x="135" y="8036"/>
                  </a:cubicBezTo>
                  <a:cubicBezTo>
                    <a:pt x="210" y="7603"/>
                    <a:pt x="329" y="6990"/>
                    <a:pt x="479" y="6229"/>
                  </a:cubicBezTo>
                  <a:cubicBezTo>
                    <a:pt x="746" y="4700"/>
                    <a:pt x="1146" y="2566"/>
                    <a:pt x="1591" y="135"/>
                  </a:cubicBezTo>
                  <a:lnTo>
                    <a:pt x="3754" y="135"/>
                  </a:lnTo>
                  <a:lnTo>
                    <a:pt x="2216" y="8664"/>
                  </a:lnTo>
                  <a:lnTo>
                    <a:pt x="2216" y="8664"/>
                  </a:lnTo>
                  <a:lnTo>
                    <a:pt x="613" y="8693"/>
                  </a:lnTo>
                  <a:lnTo>
                    <a:pt x="583" y="8693"/>
                  </a:lnTo>
                  <a:lnTo>
                    <a:pt x="2241" y="8708"/>
                  </a:lnTo>
                  <a:lnTo>
                    <a:pt x="2256" y="8708"/>
                  </a:lnTo>
                  <a:lnTo>
                    <a:pt x="2256" y="8678"/>
                  </a:lnTo>
                  <a:cubicBezTo>
                    <a:pt x="2614" y="6722"/>
                    <a:pt x="3197" y="3600"/>
                    <a:pt x="3854" y="61"/>
                  </a:cubicBezTo>
                  <a:lnTo>
                    <a:pt x="3869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59"/>
            <p:cNvSpPr/>
            <p:nvPr/>
          </p:nvSpPr>
          <p:spPr>
            <a:xfrm>
              <a:off x="4430612" y="2596862"/>
              <a:ext cx="364452" cy="115145"/>
            </a:xfrm>
            <a:custGeom>
              <a:avLst/>
              <a:gdLst/>
              <a:ahLst/>
              <a:cxnLst/>
              <a:rect l="l" t="t" r="r" b="b"/>
              <a:pathLst>
                <a:path w="12860" h="4063" extrusionOk="0">
                  <a:moveTo>
                    <a:pt x="687" y="0"/>
                  </a:moveTo>
                  <a:lnTo>
                    <a:pt x="0" y="4063"/>
                  </a:lnTo>
                  <a:lnTo>
                    <a:pt x="12083" y="4063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59"/>
            <p:cNvSpPr/>
            <p:nvPr/>
          </p:nvSpPr>
          <p:spPr>
            <a:xfrm>
              <a:off x="4423838" y="2710278"/>
              <a:ext cx="44891" cy="41943"/>
            </a:xfrm>
            <a:custGeom>
              <a:avLst/>
              <a:gdLst/>
              <a:ahLst/>
              <a:cxnLst/>
              <a:rect l="l" t="t" r="r" b="b"/>
              <a:pathLst>
                <a:path w="1584" h="1480" extrusionOk="0">
                  <a:moveTo>
                    <a:pt x="254" y="1"/>
                  </a:moveTo>
                  <a:lnTo>
                    <a:pt x="239" y="61"/>
                  </a:lnTo>
                  <a:lnTo>
                    <a:pt x="1" y="1479"/>
                  </a:lnTo>
                  <a:cubicBezTo>
                    <a:pt x="1" y="1479"/>
                    <a:pt x="1584" y="1"/>
                    <a:pt x="1569" y="1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59"/>
            <p:cNvSpPr/>
            <p:nvPr/>
          </p:nvSpPr>
          <p:spPr>
            <a:xfrm>
              <a:off x="4488595" y="2635376"/>
              <a:ext cx="254833" cy="3004"/>
            </a:xfrm>
            <a:custGeom>
              <a:avLst/>
              <a:gdLst/>
              <a:ahLst/>
              <a:cxnLst/>
              <a:rect l="l" t="t" r="r" b="b"/>
              <a:pathLst>
                <a:path w="8992" h="106" extrusionOk="0">
                  <a:moveTo>
                    <a:pt x="4496" y="0"/>
                  </a:moveTo>
                  <a:cubicBezTo>
                    <a:pt x="2017" y="0"/>
                    <a:pt x="1" y="30"/>
                    <a:pt x="1" y="60"/>
                  </a:cubicBezTo>
                  <a:cubicBezTo>
                    <a:pt x="1" y="90"/>
                    <a:pt x="2017" y="105"/>
                    <a:pt x="4496" y="105"/>
                  </a:cubicBezTo>
                  <a:cubicBezTo>
                    <a:pt x="6975" y="105"/>
                    <a:pt x="8991" y="90"/>
                    <a:pt x="8991" y="60"/>
                  </a:cubicBezTo>
                  <a:cubicBezTo>
                    <a:pt x="8991" y="30"/>
                    <a:pt x="6975" y="0"/>
                    <a:pt x="4496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59"/>
            <p:cNvSpPr/>
            <p:nvPr/>
          </p:nvSpPr>
          <p:spPr>
            <a:xfrm>
              <a:off x="4485223" y="2663319"/>
              <a:ext cx="254805" cy="2976"/>
            </a:xfrm>
            <a:custGeom>
              <a:avLst/>
              <a:gdLst/>
              <a:ahLst/>
              <a:cxnLst/>
              <a:rect l="l" t="t" r="r" b="b"/>
              <a:pathLst>
                <a:path w="8991" h="105" extrusionOk="0">
                  <a:moveTo>
                    <a:pt x="4496" y="0"/>
                  </a:moveTo>
                  <a:cubicBezTo>
                    <a:pt x="2016" y="0"/>
                    <a:pt x="0" y="15"/>
                    <a:pt x="0" y="45"/>
                  </a:cubicBezTo>
                  <a:cubicBezTo>
                    <a:pt x="0" y="75"/>
                    <a:pt x="2016" y="105"/>
                    <a:pt x="4496" y="105"/>
                  </a:cubicBezTo>
                  <a:cubicBezTo>
                    <a:pt x="6975" y="105"/>
                    <a:pt x="8991" y="75"/>
                    <a:pt x="8991" y="45"/>
                  </a:cubicBezTo>
                  <a:cubicBezTo>
                    <a:pt x="8991" y="15"/>
                    <a:pt x="6975" y="0"/>
                    <a:pt x="4496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59"/>
            <p:cNvSpPr/>
            <p:nvPr/>
          </p:nvSpPr>
          <p:spPr>
            <a:xfrm>
              <a:off x="4324365" y="3246131"/>
              <a:ext cx="975633" cy="569294"/>
            </a:xfrm>
            <a:custGeom>
              <a:avLst/>
              <a:gdLst/>
              <a:ahLst/>
              <a:cxnLst/>
              <a:rect l="l" t="t" r="r" b="b"/>
              <a:pathLst>
                <a:path w="34426" h="20088" extrusionOk="0">
                  <a:moveTo>
                    <a:pt x="1" y="0"/>
                  </a:moveTo>
                  <a:lnTo>
                    <a:pt x="1" y="20088"/>
                  </a:lnTo>
                  <a:lnTo>
                    <a:pt x="34426" y="20088"/>
                  </a:lnTo>
                  <a:lnTo>
                    <a:pt x="34426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59"/>
            <p:cNvSpPr/>
            <p:nvPr/>
          </p:nvSpPr>
          <p:spPr>
            <a:xfrm>
              <a:off x="4324365" y="3246131"/>
              <a:ext cx="444456" cy="569294"/>
            </a:xfrm>
            <a:custGeom>
              <a:avLst/>
              <a:gdLst/>
              <a:ahLst/>
              <a:cxnLst/>
              <a:rect l="l" t="t" r="r" b="b"/>
              <a:pathLst>
                <a:path w="15683" h="20088" extrusionOk="0">
                  <a:moveTo>
                    <a:pt x="1" y="0"/>
                  </a:moveTo>
                  <a:lnTo>
                    <a:pt x="1" y="20088"/>
                  </a:lnTo>
                  <a:lnTo>
                    <a:pt x="15683" y="20088"/>
                  </a:lnTo>
                  <a:lnTo>
                    <a:pt x="15683" y="0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59"/>
            <p:cNvSpPr/>
            <p:nvPr/>
          </p:nvSpPr>
          <p:spPr>
            <a:xfrm>
              <a:off x="4364580" y="3279572"/>
              <a:ext cx="359805" cy="160433"/>
            </a:xfrm>
            <a:custGeom>
              <a:avLst/>
              <a:gdLst/>
              <a:ahLst/>
              <a:cxnLst/>
              <a:rect l="l" t="t" r="r" b="b"/>
              <a:pathLst>
                <a:path w="12696" h="5661" extrusionOk="0">
                  <a:moveTo>
                    <a:pt x="106" y="59"/>
                  </a:moveTo>
                  <a:lnTo>
                    <a:pt x="106" y="59"/>
                  </a:lnTo>
                  <a:cubicBezTo>
                    <a:pt x="106" y="59"/>
                    <a:pt x="106" y="59"/>
                    <a:pt x="105" y="60"/>
                  </a:cubicBezTo>
                  <a:lnTo>
                    <a:pt x="105" y="60"/>
                  </a:lnTo>
                  <a:lnTo>
                    <a:pt x="105" y="60"/>
                  </a:lnTo>
                  <a:cubicBezTo>
                    <a:pt x="106" y="59"/>
                    <a:pt x="106" y="59"/>
                    <a:pt x="106" y="59"/>
                  </a:cubicBezTo>
                  <a:close/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1" y="60"/>
                    <a:pt x="1" y="60"/>
                  </a:cubicBezTo>
                  <a:lnTo>
                    <a:pt x="1" y="2913"/>
                  </a:lnTo>
                  <a:lnTo>
                    <a:pt x="1" y="5616"/>
                  </a:lnTo>
                  <a:lnTo>
                    <a:pt x="1" y="5661"/>
                  </a:lnTo>
                  <a:lnTo>
                    <a:pt x="60" y="5661"/>
                  </a:lnTo>
                  <a:lnTo>
                    <a:pt x="9141" y="5646"/>
                  </a:lnTo>
                  <a:lnTo>
                    <a:pt x="11739" y="5631"/>
                  </a:lnTo>
                  <a:lnTo>
                    <a:pt x="11725" y="5631"/>
                  </a:lnTo>
                  <a:lnTo>
                    <a:pt x="9096" y="5616"/>
                  </a:lnTo>
                  <a:lnTo>
                    <a:pt x="105" y="5586"/>
                  </a:lnTo>
                  <a:lnTo>
                    <a:pt x="105" y="5586"/>
                  </a:lnTo>
                  <a:lnTo>
                    <a:pt x="105" y="2928"/>
                  </a:lnTo>
                  <a:lnTo>
                    <a:pt x="105" y="1509"/>
                  </a:lnTo>
                  <a:lnTo>
                    <a:pt x="105" y="120"/>
                  </a:lnTo>
                  <a:lnTo>
                    <a:pt x="105" y="120"/>
                  </a:lnTo>
                  <a:lnTo>
                    <a:pt x="12636" y="105"/>
                  </a:lnTo>
                  <a:lnTo>
                    <a:pt x="12636" y="105"/>
                  </a:lnTo>
                  <a:cubicBezTo>
                    <a:pt x="12636" y="1802"/>
                    <a:pt x="12651" y="3175"/>
                    <a:pt x="12651" y="4122"/>
                  </a:cubicBezTo>
                  <a:cubicBezTo>
                    <a:pt x="12665" y="4615"/>
                    <a:pt x="12665" y="4989"/>
                    <a:pt x="12665" y="5242"/>
                  </a:cubicBezTo>
                  <a:lnTo>
                    <a:pt x="12665" y="5257"/>
                  </a:lnTo>
                  <a:cubicBezTo>
                    <a:pt x="12680" y="4989"/>
                    <a:pt x="12680" y="4630"/>
                    <a:pt x="12680" y="4152"/>
                  </a:cubicBezTo>
                  <a:cubicBezTo>
                    <a:pt x="12680" y="3166"/>
                    <a:pt x="12695" y="1778"/>
                    <a:pt x="12695" y="45"/>
                  </a:cubicBezTo>
                  <a:lnTo>
                    <a:pt x="12695" y="15"/>
                  </a:lnTo>
                  <a:lnTo>
                    <a:pt x="12665" y="1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59"/>
            <p:cNvSpPr/>
            <p:nvPr/>
          </p:nvSpPr>
          <p:spPr>
            <a:xfrm>
              <a:off x="4525834" y="3343904"/>
              <a:ext cx="34745" cy="33016"/>
            </a:xfrm>
            <a:custGeom>
              <a:avLst/>
              <a:gdLst/>
              <a:ahLst/>
              <a:cxnLst/>
              <a:rect l="l" t="t" r="r" b="b"/>
              <a:pathLst>
                <a:path w="1226" h="1165" extrusionOk="0">
                  <a:moveTo>
                    <a:pt x="657" y="0"/>
                  </a:moveTo>
                  <a:cubicBezTo>
                    <a:pt x="593" y="0"/>
                    <a:pt x="529" y="10"/>
                    <a:pt x="464" y="30"/>
                  </a:cubicBezTo>
                  <a:cubicBezTo>
                    <a:pt x="300" y="90"/>
                    <a:pt x="165" y="224"/>
                    <a:pt x="105" y="389"/>
                  </a:cubicBezTo>
                  <a:cubicBezTo>
                    <a:pt x="1" y="687"/>
                    <a:pt x="165" y="1031"/>
                    <a:pt x="464" y="1135"/>
                  </a:cubicBezTo>
                  <a:cubicBezTo>
                    <a:pt x="527" y="1155"/>
                    <a:pt x="591" y="1165"/>
                    <a:pt x="655" y="1165"/>
                  </a:cubicBezTo>
                  <a:cubicBezTo>
                    <a:pt x="787" y="1165"/>
                    <a:pt x="916" y="1122"/>
                    <a:pt x="1016" y="1031"/>
                  </a:cubicBezTo>
                  <a:cubicBezTo>
                    <a:pt x="1106" y="956"/>
                    <a:pt x="1181" y="837"/>
                    <a:pt x="1211" y="717"/>
                  </a:cubicBezTo>
                  <a:cubicBezTo>
                    <a:pt x="1226" y="628"/>
                    <a:pt x="1211" y="583"/>
                    <a:pt x="1211" y="583"/>
                  </a:cubicBezTo>
                  <a:cubicBezTo>
                    <a:pt x="1196" y="583"/>
                    <a:pt x="1196" y="628"/>
                    <a:pt x="1166" y="702"/>
                  </a:cubicBezTo>
                  <a:cubicBezTo>
                    <a:pt x="1136" y="807"/>
                    <a:pt x="1061" y="911"/>
                    <a:pt x="972" y="971"/>
                  </a:cubicBezTo>
                  <a:cubicBezTo>
                    <a:pt x="889" y="1035"/>
                    <a:pt x="789" y="1066"/>
                    <a:pt x="690" y="1066"/>
                  </a:cubicBezTo>
                  <a:cubicBezTo>
                    <a:pt x="628" y="1066"/>
                    <a:pt x="566" y="1054"/>
                    <a:pt x="509" y="1031"/>
                  </a:cubicBezTo>
                  <a:cubicBezTo>
                    <a:pt x="374" y="986"/>
                    <a:pt x="270" y="882"/>
                    <a:pt x="210" y="747"/>
                  </a:cubicBezTo>
                  <a:cubicBezTo>
                    <a:pt x="120" y="493"/>
                    <a:pt x="255" y="224"/>
                    <a:pt x="509" y="120"/>
                  </a:cubicBezTo>
                  <a:cubicBezTo>
                    <a:pt x="562" y="99"/>
                    <a:pt x="618" y="89"/>
                    <a:pt x="675" y="89"/>
                  </a:cubicBezTo>
                  <a:cubicBezTo>
                    <a:pt x="779" y="89"/>
                    <a:pt x="885" y="122"/>
                    <a:pt x="972" y="180"/>
                  </a:cubicBezTo>
                  <a:cubicBezTo>
                    <a:pt x="1061" y="254"/>
                    <a:pt x="1136" y="344"/>
                    <a:pt x="1166" y="448"/>
                  </a:cubicBezTo>
                  <a:cubicBezTo>
                    <a:pt x="1196" y="538"/>
                    <a:pt x="1211" y="583"/>
                    <a:pt x="1211" y="583"/>
                  </a:cubicBezTo>
                  <a:cubicBezTo>
                    <a:pt x="1211" y="583"/>
                    <a:pt x="1226" y="538"/>
                    <a:pt x="1211" y="448"/>
                  </a:cubicBezTo>
                  <a:cubicBezTo>
                    <a:pt x="1181" y="314"/>
                    <a:pt x="1121" y="209"/>
                    <a:pt x="1016" y="120"/>
                  </a:cubicBezTo>
                  <a:cubicBezTo>
                    <a:pt x="907" y="40"/>
                    <a:pt x="784" y="0"/>
                    <a:pt x="65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59"/>
            <p:cNvSpPr/>
            <p:nvPr/>
          </p:nvSpPr>
          <p:spPr>
            <a:xfrm>
              <a:off x="4364580" y="3453948"/>
              <a:ext cx="360230" cy="160008"/>
            </a:xfrm>
            <a:custGeom>
              <a:avLst/>
              <a:gdLst/>
              <a:ahLst/>
              <a:cxnLst/>
              <a:rect l="l" t="t" r="r" b="b"/>
              <a:pathLst>
                <a:path w="12711" h="5646" extrusionOk="0">
                  <a:moveTo>
                    <a:pt x="60" y="0"/>
                  </a:moveTo>
                  <a:lnTo>
                    <a:pt x="1" y="60"/>
                  </a:lnTo>
                  <a:lnTo>
                    <a:pt x="1" y="2898"/>
                  </a:lnTo>
                  <a:lnTo>
                    <a:pt x="1" y="5601"/>
                  </a:lnTo>
                  <a:lnTo>
                    <a:pt x="1" y="5646"/>
                  </a:lnTo>
                  <a:lnTo>
                    <a:pt x="60" y="5646"/>
                  </a:lnTo>
                  <a:lnTo>
                    <a:pt x="9141" y="5631"/>
                  </a:lnTo>
                  <a:lnTo>
                    <a:pt x="11739" y="5616"/>
                  </a:lnTo>
                  <a:lnTo>
                    <a:pt x="11725" y="5616"/>
                  </a:lnTo>
                  <a:lnTo>
                    <a:pt x="9096" y="5601"/>
                  </a:lnTo>
                  <a:lnTo>
                    <a:pt x="105" y="5571"/>
                  </a:lnTo>
                  <a:lnTo>
                    <a:pt x="105" y="5571"/>
                  </a:lnTo>
                  <a:lnTo>
                    <a:pt x="105" y="2913"/>
                  </a:lnTo>
                  <a:lnTo>
                    <a:pt x="105" y="1494"/>
                  </a:lnTo>
                  <a:lnTo>
                    <a:pt x="105" y="105"/>
                  </a:lnTo>
                  <a:lnTo>
                    <a:pt x="105" y="105"/>
                  </a:lnTo>
                  <a:lnTo>
                    <a:pt x="12636" y="90"/>
                  </a:lnTo>
                  <a:lnTo>
                    <a:pt x="12636" y="90"/>
                  </a:lnTo>
                  <a:cubicBezTo>
                    <a:pt x="12636" y="1787"/>
                    <a:pt x="12651" y="3160"/>
                    <a:pt x="12651" y="4122"/>
                  </a:cubicBezTo>
                  <a:cubicBezTo>
                    <a:pt x="12665" y="4600"/>
                    <a:pt x="12665" y="4974"/>
                    <a:pt x="12665" y="5228"/>
                  </a:cubicBezTo>
                  <a:lnTo>
                    <a:pt x="12665" y="5526"/>
                  </a:lnTo>
                  <a:lnTo>
                    <a:pt x="12665" y="5631"/>
                  </a:lnTo>
                  <a:cubicBezTo>
                    <a:pt x="12665" y="5601"/>
                    <a:pt x="12680" y="5571"/>
                    <a:pt x="12680" y="5541"/>
                  </a:cubicBezTo>
                  <a:lnTo>
                    <a:pt x="12680" y="5257"/>
                  </a:lnTo>
                  <a:cubicBezTo>
                    <a:pt x="12695" y="4989"/>
                    <a:pt x="12695" y="4630"/>
                    <a:pt x="12695" y="4152"/>
                  </a:cubicBezTo>
                  <a:cubicBezTo>
                    <a:pt x="12695" y="3182"/>
                    <a:pt x="12710" y="1778"/>
                    <a:pt x="12710" y="60"/>
                  </a:cubicBezTo>
                  <a:lnTo>
                    <a:pt x="12710" y="15"/>
                  </a:lnTo>
                  <a:lnTo>
                    <a:pt x="12680" y="15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59"/>
            <p:cNvSpPr/>
            <p:nvPr/>
          </p:nvSpPr>
          <p:spPr>
            <a:xfrm>
              <a:off x="4525834" y="3517855"/>
              <a:ext cx="34745" cy="33044"/>
            </a:xfrm>
            <a:custGeom>
              <a:avLst/>
              <a:gdLst/>
              <a:ahLst/>
              <a:cxnLst/>
              <a:rect l="l" t="t" r="r" b="b"/>
              <a:pathLst>
                <a:path w="1226" h="1166" extrusionOk="0">
                  <a:moveTo>
                    <a:pt x="657" y="1"/>
                  </a:moveTo>
                  <a:cubicBezTo>
                    <a:pt x="593" y="1"/>
                    <a:pt x="529" y="11"/>
                    <a:pt x="464" y="30"/>
                  </a:cubicBezTo>
                  <a:cubicBezTo>
                    <a:pt x="300" y="90"/>
                    <a:pt x="165" y="225"/>
                    <a:pt x="105" y="389"/>
                  </a:cubicBezTo>
                  <a:cubicBezTo>
                    <a:pt x="1" y="688"/>
                    <a:pt x="165" y="1031"/>
                    <a:pt x="464" y="1136"/>
                  </a:cubicBezTo>
                  <a:cubicBezTo>
                    <a:pt x="529" y="1156"/>
                    <a:pt x="593" y="1166"/>
                    <a:pt x="657" y="1166"/>
                  </a:cubicBezTo>
                  <a:cubicBezTo>
                    <a:pt x="784" y="1166"/>
                    <a:pt x="907" y="1126"/>
                    <a:pt x="1016" y="1046"/>
                  </a:cubicBezTo>
                  <a:cubicBezTo>
                    <a:pt x="1121" y="956"/>
                    <a:pt x="1181" y="852"/>
                    <a:pt x="1211" y="717"/>
                  </a:cubicBezTo>
                  <a:cubicBezTo>
                    <a:pt x="1226" y="628"/>
                    <a:pt x="1211" y="583"/>
                    <a:pt x="1211" y="583"/>
                  </a:cubicBezTo>
                  <a:cubicBezTo>
                    <a:pt x="1196" y="583"/>
                    <a:pt x="1196" y="628"/>
                    <a:pt x="1166" y="703"/>
                  </a:cubicBezTo>
                  <a:cubicBezTo>
                    <a:pt x="1136" y="822"/>
                    <a:pt x="1061" y="912"/>
                    <a:pt x="972" y="986"/>
                  </a:cubicBezTo>
                  <a:cubicBezTo>
                    <a:pt x="885" y="1044"/>
                    <a:pt x="781" y="1070"/>
                    <a:pt x="678" y="1070"/>
                  </a:cubicBezTo>
                  <a:cubicBezTo>
                    <a:pt x="620" y="1070"/>
                    <a:pt x="562" y="1062"/>
                    <a:pt x="509" y="1046"/>
                  </a:cubicBezTo>
                  <a:cubicBezTo>
                    <a:pt x="374" y="986"/>
                    <a:pt x="270" y="882"/>
                    <a:pt x="210" y="747"/>
                  </a:cubicBezTo>
                  <a:cubicBezTo>
                    <a:pt x="120" y="508"/>
                    <a:pt x="255" y="225"/>
                    <a:pt x="509" y="120"/>
                  </a:cubicBezTo>
                  <a:cubicBezTo>
                    <a:pt x="560" y="105"/>
                    <a:pt x="615" y="96"/>
                    <a:pt x="671" y="96"/>
                  </a:cubicBezTo>
                  <a:cubicBezTo>
                    <a:pt x="776" y="96"/>
                    <a:pt x="884" y="126"/>
                    <a:pt x="972" y="195"/>
                  </a:cubicBezTo>
                  <a:cubicBezTo>
                    <a:pt x="1061" y="254"/>
                    <a:pt x="1136" y="344"/>
                    <a:pt x="1166" y="464"/>
                  </a:cubicBezTo>
                  <a:cubicBezTo>
                    <a:pt x="1196" y="538"/>
                    <a:pt x="1211" y="583"/>
                    <a:pt x="1211" y="583"/>
                  </a:cubicBezTo>
                  <a:cubicBezTo>
                    <a:pt x="1211" y="583"/>
                    <a:pt x="1226" y="538"/>
                    <a:pt x="1211" y="449"/>
                  </a:cubicBezTo>
                  <a:cubicBezTo>
                    <a:pt x="1181" y="329"/>
                    <a:pt x="1121" y="210"/>
                    <a:pt x="1016" y="120"/>
                  </a:cubicBezTo>
                  <a:cubicBezTo>
                    <a:pt x="907" y="40"/>
                    <a:pt x="784" y="1"/>
                    <a:pt x="65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59"/>
            <p:cNvSpPr/>
            <p:nvPr/>
          </p:nvSpPr>
          <p:spPr>
            <a:xfrm>
              <a:off x="4364580" y="3627417"/>
              <a:ext cx="360230" cy="160915"/>
            </a:xfrm>
            <a:custGeom>
              <a:avLst/>
              <a:gdLst/>
              <a:ahLst/>
              <a:cxnLst/>
              <a:rect l="l" t="t" r="r" b="b"/>
              <a:pathLst>
                <a:path w="12711" h="5678" extrusionOk="0">
                  <a:moveTo>
                    <a:pt x="71" y="1"/>
                  </a:moveTo>
                  <a:cubicBezTo>
                    <a:pt x="68" y="1"/>
                    <a:pt x="1" y="77"/>
                    <a:pt x="1" y="77"/>
                  </a:cubicBezTo>
                  <a:lnTo>
                    <a:pt x="1" y="2915"/>
                  </a:lnTo>
                  <a:lnTo>
                    <a:pt x="1" y="5618"/>
                  </a:lnTo>
                  <a:lnTo>
                    <a:pt x="1" y="5678"/>
                  </a:lnTo>
                  <a:lnTo>
                    <a:pt x="60" y="5678"/>
                  </a:lnTo>
                  <a:lnTo>
                    <a:pt x="9141" y="5648"/>
                  </a:lnTo>
                  <a:lnTo>
                    <a:pt x="11739" y="5633"/>
                  </a:lnTo>
                  <a:lnTo>
                    <a:pt x="11725" y="5633"/>
                  </a:lnTo>
                  <a:lnTo>
                    <a:pt x="9096" y="5618"/>
                  </a:lnTo>
                  <a:lnTo>
                    <a:pt x="105" y="5603"/>
                  </a:lnTo>
                  <a:lnTo>
                    <a:pt x="105" y="5603"/>
                  </a:lnTo>
                  <a:lnTo>
                    <a:pt x="105" y="2945"/>
                  </a:lnTo>
                  <a:lnTo>
                    <a:pt x="105" y="1526"/>
                  </a:lnTo>
                  <a:lnTo>
                    <a:pt x="105" y="122"/>
                  </a:lnTo>
                  <a:lnTo>
                    <a:pt x="105" y="122"/>
                  </a:lnTo>
                  <a:lnTo>
                    <a:pt x="12636" y="107"/>
                  </a:lnTo>
                  <a:lnTo>
                    <a:pt x="12636" y="107"/>
                  </a:lnTo>
                  <a:cubicBezTo>
                    <a:pt x="12636" y="1804"/>
                    <a:pt x="12651" y="3177"/>
                    <a:pt x="12651" y="4140"/>
                  </a:cubicBezTo>
                  <a:cubicBezTo>
                    <a:pt x="12665" y="4618"/>
                    <a:pt x="12665" y="4991"/>
                    <a:pt x="12665" y="5260"/>
                  </a:cubicBezTo>
                  <a:lnTo>
                    <a:pt x="12665" y="5544"/>
                  </a:lnTo>
                  <a:lnTo>
                    <a:pt x="12665" y="5648"/>
                  </a:lnTo>
                  <a:cubicBezTo>
                    <a:pt x="12665" y="5618"/>
                    <a:pt x="12680" y="5588"/>
                    <a:pt x="12680" y="5558"/>
                  </a:cubicBezTo>
                  <a:lnTo>
                    <a:pt x="12680" y="5275"/>
                  </a:lnTo>
                  <a:cubicBezTo>
                    <a:pt x="12695" y="5006"/>
                    <a:pt x="12695" y="4647"/>
                    <a:pt x="12695" y="4170"/>
                  </a:cubicBezTo>
                  <a:cubicBezTo>
                    <a:pt x="12695" y="3199"/>
                    <a:pt x="12710" y="1795"/>
                    <a:pt x="12710" y="62"/>
                  </a:cubicBezTo>
                  <a:lnTo>
                    <a:pt x="12710" y="33"/>
                  </a:lnTo>
                  <a:lnTo>
                    <a:pt x="12680" y="33"/>
                  </a:lnTo>
                  <a:lnTo>
                    <a:pt x="60" y="18"/>
                  </a:lnTo>
                  <a:cubicBezTo>
                    <a:pt x="69" y="6"/>
                    <a:pt x="72" y="1"/>
                    <a:pt x="7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59"/>
            <p:cNvSpPr/>
            <p:nvPr/>
          </p:nvSpPr>
          <p:spPr>
            <a:xfrm>
              <a:off x="4525834" y="3691834"/>
              <a:ext cx="34745" cy="33214"/>
            </a:xfrm>
            <a:custGeom>
              <a:avLst/>
              <a:gdLst/>
              <a:ahLst/>
              <a:cxnLst/>
              <a:rect l="l" t="t" r="r" b="b"/>
              <a:pathLst>
                <a:path w="1226" h="1172" extrusionOk="0">
                  <a:moveTo>
                    <a:pt x="652" y="0"/>
                  </a:moveTo>
                  <a:cubicBezTo>
                    <a:pt x="590" y="0"/>
                    <a:pt x="527" y="10"/>
                    <a:pt x="464" y="30"/>
                  </a:cubicBezTo>
                  <a:cubicBezTo>
                    <a:pt x="300" y="89"/>
                    <a:pt x="165" y="224"/>
                    <a:pt x="105" y="388"/>
                  </a:cubicBezTo>
                  <a:cubicBezTo>
                    <a:pt x="1" y="702"/>
                    <a:pt x="165" y="1030"/>
                    <a:pt x="464" y="1135"/>
                  </a:cubicBezTo>
                  <a:cubicBezTo>
                    <a:pt x="529" y="1160"/>
                    <a:pt x="593" y="1171"/>
                    <a:pt x="657" y="1171"/>
                  </a:cubicBezTo>
                  <a:cubicBezTo>
                    <a:pt x="784" y="1171"/>
                    <a:pt x="907" y="1125"/>
                    <a:pt x="1016" y="1045"/>
                  </a:cubicBezTo>
                  <a:cubicBezTo>
                    <a:pt x="1106" y="956"/>
                    <a:pt x="1181" y="851"/>
                    <a:pt x="1211" y="717"/>
                  </a:cubicBezTo>
                  <a:cubicBezTo>
                    <a:pt x="1226" y="627"/>
                    <a:pt x="1211" y="582"/>
                    <a:pt x="1211" y="582"/>
                  </a:cubicBezTo>
                  <a:cubicBezTo>
                    <a:pt x="1196" y="582"/>
                    <a:pt x="1196" y="627"/>
                    <a:pt x="1166" y="717"/>
                  </a:cubicBezTo>
                  <a:cubicBezTo>
                    <a:pt x="1136" y="821"/>
                    <a:pt x="1061" y="911"/>
                    <a:pt x="972" y="986"/>
                  </a:cubicBezTo>
                  <a:cubicBezTo>
                    <a:pt x="885" y="1043"/>
                    <a:pt x="779" y="1076"/>
                    <a:pt x="675" y="1076"/>
                  </a:cubicBezTo>
                  <a:cubicBezTo>
                    <a:pt x="618" y="1076"/>
                    <a:pt x="562" y="1066"/>
                    <a:pt x="509" y="1045"/>
                  </a:cubicBezTo>
                  <a:cubicBezTo>
                    <a:pt x="374" y="1000"/>
                    <a:pt x="270" y="896"/>
                    <a:pt x="210" y="761"/>
                  </a:cubicBezTo>
                  <a:cubicBezTo>
                    <a:pt x="120" y="508"/>
                    <a:pt x="255" y="224"/>
                    <a:pt x="509" y="134"/>
                  </a:cubicBezTo>
                  <a:cubicBezTo>
                    <a:pt x="566" y="111"/>
                    <a:pt x="628" y="99"/>
                    <a:pt x="690" y="99"/>
                  </a:cubicBezTo>
                  <a:cubicBezTo>
                    <a:pt x="789" y="99"/>
                    <a:pt x="889" y="130"/>
                    <a:pt x="972" y="194"/>
                  </a:cubicBezTo>
                  <a:cubicBezTo>
                    <a:pt x="1061" y="254"/>
                    <a:pt x="1136" y="358"/>
                    <a:pt x="1166" y="463"/>
                  </a:cubicBezTo>
                  <a:cubicBezTo>
                    <a:pt x="1196" y="537"/>
                    <a:pt x="1211" y="582"/>
                    <a:pt x="1211" y="582"/>
                  </a:cubicBezTo>
                  <a:cubicBezTo>
                    <a:pt x="1211" y="582"/>
                    <a:pt x="1226" y="537"/>
                    <a:pt x="1211" y="448"/>
                  </a:cubicBezTo>
                  <a:cubicBezTo>
                    <a:pt x="1181" y="328"/>
                    <a:pt x="1121" y="209"/>
                    <a:pt x="1016" y="134"/>
                  </a:cubicBezTo>
                  <a:cubicBezTo>
                    <a:pt x="905" y="43"/>
                    <a:pt x="781" y="0"/>
                    <a:pt x="65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59"/>
            <p:cNvSpPr/>
            <p:nvPr/>
          </p:nvSpPr>
          <p:spPr>
            <a:xfrm>
              <a:off x="3022851" y="3246131"/>
              <a:ext cx="820301" cy="569294"/>
            </a:xfrm>
            <a:custGeom>
              <a:avLst/>
              <a:gdLst/>
              <a:ahLst/>
              <a:cxnLst/>
              <a:rect l="l" t="t" r="r" b="b"/>
              <a:pathLst>
                <a:path w="28945" h="20088" extrusionOk="0">
                  <a:moveTo>
                    <a:pt x="1" y="0"/>
                  </a:moveTo>
                  <a:lnTo>
                    <a:pt x="1" y="20088"/>
                  </a:lnTo>
                  <a:lnTo>
                    <a:pt x="28945" y="20088"/>
                  </a:lnTo>
                  <a:lnTo>
                    <a:pt x="28945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59"/>
            <p:cNvSpPr/>
            <p:nvPr/>
          </p:nvSpPr>
          <p:spPr>
            <a:xfrm>
              <a:off x="2991110" y="3206342"/>
              <a:ext cx="2344030" cy="54214"/>
            </a:xfrm>
            <a:custGeom>
              <a:avLst/>
              <a:gdLst/>
              <a:ahLst/>
              <a:cxnLst/>
              <a:rect l="l" t="t" r="r" b="b"/>
              <a:pathLst>
                <a:path w="82711" h="1913" extrusionOk="0">
                  <a:moveTo>
                    <a:pt x="1" y="1"/>
                  </a:moveTo>
                  <a:lnTo>
                    <a:pt x="1" y="1912"/>
                  </a:lnTo>
                  <a:lnTo>
                    <a:pt x="82710" y="1912"/>
                  </a:lnTo>
                  <a:lnTo>
                    <a:pt x="82710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59"/>
            <p:cNvSpPr/>
            <p:nvPr/>
          </p:nvSpPr>
          <p:spPr>
            <a:xfrm>
              <a:off x="3022851" y="3260528"/>
              <a:ext cx="72409" cy="554897"/>
            </a:xfrm>
            <a:custGeom>
              <a:avLst/>
              <a:gdLst/>
              <a:ahLst/>
              <a:cxnLst/>
              <a:rect l="l" t="t" r="r" b="b"/>
              <a:pathLst>
                <a:path w="2555" h="19580" extrusionOk="0">
                  <a:moveTo>
                    <a:pt x="1" y="0"/>
                  </a:moveTo>
                  <a:lnTo>
                    <a:pt x="1" y="19580"/>
                  </a:lnTo>
                  <a:lnTo>
                    <a:pt x="2555" y="19580"/>
                  </a:lnTo>
                  <a:lnTo>
                    <a:pt x="2555" y="0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59"/>
            <p:cNvSpPr/>
            <p:nvPr/>
          </p:nvSpPr>
          <p:spPr>
            <a:xfrm>
              <a:off x="3887561" y="2313547"/>
              <a:ext cx="47016" cy="73146"/>
            </a:xfrm>
            <a:custGeom>
              <a:avLst/>
              <a:gdLst/>
              <a:ahLst/>
              <a:cxnLst/>
              <a:rect l="l" t="t" r="r" b="b"/>
              <a:pathLst>
                <a:path w="1659" h="2581" extrusionOk="0">
                  <a:moveTo>
                    <a:pt x="907" y="0"/>
                  </a:moveTo>
                  <a:cubicBezTo>
                    <a:pt x="883" y="0"/>
                    <a:pt x="860" y="2"/>
                    <a:pt x="837" y="6"/>
                  </a:cubicBezTo>
                  <a:cubicBezTo>
                    <a:pt x="748" y="21"/>
                    <a:pt x="643" y="66"/>
                    <a:pt x="569" y="140"/>
                  </a:cubicBezTo>
                  <a:cubicBezTo>
                    <a:pt x="1" y="798"/>
                    <a:pt x="1" y="1783"/>
                    <a:pt x="569" y="2440"/>
                  </a:cubicBezTo>
                  <a:cubicBezTo>
                    <a:pt x="643" y="2500"/>
                    <a:pt x="748" y="2545"/>
                    <a:pt x="837" y="2575"/>
                  </a:cubicBezTo>
                  <a:cubicBezTo>
                    <a:pt x="860" y="2579"/>
                    <a:pt x="883" y="2580"/>
                    <a:pt x="907" y="2580"/>
                  </a:cubicBezTo>
                  <a:cubicBezTo>
                    <a:pt x="978" y="2580"/>
                    <a:pt x="1054" y="2564"/>
                    <a:pt x="1121" y="2530"/>
                  </a:cubicBezTo>
                  <a:cubicBezTo>
                    <a:pt x="1256" y="2455"/>
                    <a:pt x="1375" y="2336"/>
                    <a:pt x="1465" y="2186"/>
                  </a:cubicBezTo>
                  <a:cubicBezTo>
                    <a:pt x="1569" y="1992"/>
                    <a:pt x="1629" y="1768"/>
                    <a:pt x="1644" y="1544"/>
                  </a:cubicBezTo>
                  <a:cubicBezTo>
                    <a:pt x="1659" y="1455"/>
                    <a:pt x="1659" y="1365"/>
                    <a:pt x="1644" y="1290"/>
                  </a:cubicBezTo>
                  <a:cubicBezTo>
                    <a:pt x="1629" y="1365"/>
                    <a:pt x="1614" y="1455"/>
                    <a:pt x="1599" y="1529"/>
                  </a:cubicBezTo>
                  <a:cubicBezTo>
                    <a:pt x="1569" y="1753"/>
                    <a:pt x="1509" y="1962"/>
                    <a:pt x="1390" y="2142"/>
                  </a:cubicBezTo>
                  <a:cubicBezTo>
                    <a:pt x="1330" y="2276"/>
                    <a:pt x="1211" y="2381"/>
                    <a:pt x="1091" y="2440"/>
                  </a:cubicBezTo>
                  <a:cubicBezTo>
                    <a:pt x="1031" y="2468"/>
                    <a:pt x="971" y="2481"/>
                    <a:pt x="913" y="2481"/>
                  </a:cubicBezTo>
                  <a:cubicBezTo>
                    <a:pt x="812" y="2481"/>
                    <a:pt x="719" y="2441"/>
                    <a:pt x="643" y="2366"/>
                  </a:cubicBezTo>
                  <a:cubicBezTo>
                    <a:pt x="135" y="1738"/>
                    <a:pt x="135" y="842"/>
                    <a:pt x="643" y="215"/>
                  </a:cubicBezTo>
                  <a:cubicBezTo>
                    <a:pt x="723" y="135"/>
                    <a:pt x="822" y="96"/>
                    <a:pt x="929" y="96"/>
                  </a:cubicBezTo>
                  <a:cubicBezTo>
                    <a:pt x="982" y="96"/>
                    <a:pt x="1036" y="106"/>
                    <a:pt x="1091" y="125"/>
                  </a:cubicBezTo>
                  <a:cubicBezTo>
                    <a:pt x="1211" y="200"/>
                    <a:pt x="1330" y="305"/>
                    <a:pt x="1390" y="424"/>
                  </a:cubicBezTo>
                  <a:cubicBezTo>
                    <a:pt x="1509" y="618"/>
                    <a:pt x="1569" y="827"/>
                    <a:pt x="1599" y="1051"/>
                  </a:cubicBezTo>
                  <a:cubicBezTo>
                    <a:pt x="1614" y="1126"/>
                    <a:pt x="1629" y="1216"/>
                    <a:pt x="1644" y="1290"/>
                  </a:cubicBezTo>
                  <a:cubicBezTo>
                    <a:pt x="1659" y="1201"/>
                    <a:pt x="1659" y="1126"/>
                    <a:pt x="1644" y="1037"/>
                  </a:cubicBezTo>
                  <a:cubicBezTo>
                    <a:pt x="1629" y="812"/>
                    <a:pt x="1569" y="588"/>
                    <a:pt x="1465" y="394"/>
                  </a:cubicBezTo>
                  <a:cubicBezTo>
                    <a:pt x="1375" y="245"/>
                    <a:pt x="1256" y="125"/>
                    <a:pt x="1121" y="51"/>
                  </a:cubicBezTo>
                  <a:cubicBezTo>
                    <a:pt x="1054" y="17"/>
                    <a:pt x="978" y="0"/>
                    <a:pt x="90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59"/>
            <p:cNvSpPr/>
            <p:nvPr/>
          </p:nvSpPr>
          <p:spPr>
            <a:xfrm>
              <a:off x="3656901" y="2199422"/>
              <a:ext cx="253983" cy="407189"/>
            </a:xfrm>
            <a:custGeom>
              <a:avLst/>
              <a:gdLst/>
              <a:ahLst/>
              <a:cxnLst/>
              <a:rect l="l" t="t" r="r" b="b"/>
              <a:pathLst>
                <a:path w="8962" h="14368" extrusionOk="0">
                  <a:moveTo>
                    <a:pt x="8961" y="1"/>
                  </a:moveTo>
                  <a:lnTo>
                    <a:pt x="643" y="1180"/>
                  </a:lnTo>
                  <a:lnTo>
                    <a:pt x="0" y="13860"/>
                  </a:lnTo>
                  <a:lnTo>
                    <a:pt x="5452" y="14368"/>
                  </a:lnTo>
                  <a:lnTo>
                    <a:pt x="5750" y="11291"/>
                  </a:lnTo>
                  <a:cubicBezTo>
                    <a:pt x="5750" y="11291"/>
                    <a:pt x="5984" y="11350"/>
                    <a:pt x="6314" y="11350"/>
                  </a:cubicBezTo>
                  <a:cubicBezTo>
                    <a:pt x="6927" y="11350"/>
                    <a:pt x="7871" y="11148"/>
                    <a:pt x="8259" y="9992"/>
                  </a:cubicBezTo>
                  <a:cubicBezTo>
                    <a:pt x="8618" y="8872"/>
                    <a:pt x="8961" y="1"/>
                    <a:pt x="8961" y="1"/>
                  </a:cubicBez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59"/>
            <p:cNvSpPr/>
            <p:nvPr/>
          </p:nvSpPr>
          <p:spPr>
            <a:xfrm>
              <a:off x="3609914" y="2144130"/>
              <a:ext cx="355752" cy="370772"/>
            </a:xfrm>
            <a:custGeom>
              <a:avLst/>
              <a:gdLst/>
              <a:ahLst/>
              <a:cxnLst/>
              <a:rect l="l" t="t" r="r" b="b"/>
              <a:pathLst>
                <a:path w="12553" h="13083" extrusionOk="0">
                  <a:moveTo>
                    <a:pt x="8978" y="0"/>
                  </a:moveTo>
                  <a:cubicBezTo>
                    <a:pt x="8252" y="0"/>
                    <a:pt x="7508" y="214"/>
                    <a:pt x="6886" y="697"/>
                  </a:cubicBezTo>
                  <a:cubicBezTo>
                    <a:pt x="6886" y="697"/>
                    <a:pt x="6484" y="633"/>
                    <a:pt x="5876" y="633"/>
                  </a:cubicBezTo>
                  <a:cubicBezTo>
                    <a:pt x="4161" y="633"/>
                    <a:pt x="810" y="1146"/>
                    <a:pt x="269" y="5073"/>
                  </a:cubicBezTo>
                  <a:cubicBezTo>
                    <a:pt x="1" y="6955"/>
                    <a:pt x="912" y="8463"/>
                    <a:pt x="1061" y="9613"/>
                  </a:cubicBezTo>
                  <a:cubicBezTo>
                    <a:pt x="1375" y="12003"/>
                    <a:pt x="1793" y="13018"/>
                    <a:pt x="1793" y="13018"/>
                  </a:cubicBezTo>
                  <a:lnTo>
                    <a:pt x="2988" y="13078"/>
                  </a:lnTo>
                  <a:cubicBezTo>
                    <a:pt x="3088" y="13081"/>
                    <a:pt x="3185" y="13083"/>
                    <a:pt x="3277" y="13083"/>
                  </a:cubicBezTo>
                  <a:cubicBezTo>
                    <a:pt x="4171" y="13083"/>
                    <a:pt x="4714" y="12919"/>
                    <a:pt x="5661" y="11958"/>
                  </a:cubicBezTo>
                  <a:cubicBezTo>
                    <a:pt x="6632" y="10987"/>
                    <a:pt x="6901" y="10435"/>
                    <a:pt x="7588" y="9389"/>
                  </a:cubicBezTo>
                  <a:cubicBezTo>
                    <a:pt x="7588" y="9389"/>
                    <a:pt x="6602" y="8822"/>
                    <a:pt x="6766" y="7955"/>
                  </a:cubicBezTo>
                  <a:cubicBezTo>
                    <a:pt x="6850" y="7497"/>
                    <a:pt x="7337" y="7203"/>
                    <a:pt x="7774" y="7203"/>
                  </a:cubicBezTo>
                  <a:cubicBezTo>
                    <a:pt x="8192" y="7203"/>
                    <a:pt x="8564" y="7471"/>
                    <a:pt x="8499" y="8120"/>
                  </a:cubicBezTo>
                  <a:cubicBezTo>
                    <a:pt x="8626" y="8105"/>
                    <a:pt x="8753" y="8097"/>
                    <a:pt x="8881" y="8097"/>
                  </a:cubicBezTo>
                  <a:cubicBezTo>
                    <a:pt x="9010" y="8097"/>
                    <a:pt x="9141" y="8105"/>
                    <a:pt x="9275" y="8120"/>
                  </a:cubicBezTo>
                  <a:lnTo>
                    <a:pt x="9559" y="5312"/>
                  </a:lnTo>
                  <a:cubicBezTo>
                    <a:pt x="9559" y="5312"/>
                    <a:pt x="11306" y="4356"/>
                    <a:pt x="11769" y="3251"/>
                  </a:cubicBezTo>
                  <a:cubicBezTo>
                    <a:pt x="12553" y="1394"/>
                    <a:pt x="10830" y="0"/>
                    <a:pt x="8978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59"/>
            <p:cNvSpPr/>
            <p:nvPr/>
          </p:nvSpPr>
          <p:spPr>
            <a:xfrm>
              <a:off x="3864719" y="2349879"/>
              <a:ext cx="69433" cy="4704"/>
            </a:xfrm>
            <a:custGeom>
              <a:avLst/>
              <a:gdLst/>
              <a:ahLst/>
              <a:cxnLst/>
              <a:rect l="l" t="t" r="r" b="b"/>
              <a:pathLst>
                <a:path w="2450" h="166" extrusionOk="0">
                  <a:moveTo>
                    <a:pt x="1837" y="1"/>
                  </a:moveTo>
                  <a:cubicBezTo>
                    <a:pt x="1632" y="1"/>
                    <a:pt x="1427" y="8"/>
                    <a:pt x="1225" y="23"/>
                  </a:cubicBezTo>
                  <a:cubicBezTo>
                    <a:pt x="807" y="23"/>
                    <a:pt x="404" y="68"/>
                    <a:pt x="0" y="143"/>
                  </a:cubicBezTo>
                  <a:cubicBezTo>
                    <a:pt x="210" y="158"/>
                    <a:pt x="415" y="165"/>
                    <a:pt x="618" y="165"/>
                  </a:cubicBezTo>
                  <a:cubicBezTo>
                    <a:pt x="822" y="165"/>
                    <a:pt x="1024" y="158"/>
                    <a:pt x="1225" y="143"/>
                  </a:cubicBezTo>
                  <a:cubicBezTo>
                    <a:pt x="1643" y="143"/>
                    <a:pt x="2047" y="98"/>
                    <a:pt x="2450" y="23"/>
                  </a:cubicBezTo>
                  <a:cubicBezTo>
                    <a:pt x="2248" y="8"/>
                    <a:pt x="2043" y="1"/>
                    <a:pt x="183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59"/>
            <p:cNvSpPr/>
            <p:nvPr/>
          </p:nvSpPr>
          <p:spPr>
            <a:xfrm>
              <a:off x="3923552" y="2755339"/>
              <a:ext cx="509638" cy="402258"/>
            </a:xfrm>
            <a:custGeom>
              <a:avLst/>
              <a:gdLst/>
              <a:ahLst/>
              <a:cxnLst/>
              <a:rect l="l" t="t" r="r" b="b"/>
              <a:pathLst>
                <a:path w="17983" h="14194" extrusionOk="0">
                  <a:moveTo>
                    <a:pt x="15976" y="0"/>
                  </a:moveTo>
                  <a:cubicBezTo>
                    <a:pt x="15743" y="0"/>
                    <a:pt x="13980" y="2055"/>
                    <a:pt x="13980" y="2055"/>
                  </a:cubicBezTo>
                  <a:lnTo>
                    <a:pt x="13980" y="3324"/>
                  </a:lnTo>
                  <a:cubicBezTo>
                    <a:pt x="13512" y="2746"/>
                    <a:pt x="13179" y="2580"/>
                    <a:pt x="12950" y="2580"/>
                  </a:cubicBezTo>
                  <a:cubicBezTo>
                    <a:pt x="12746" y="2580"/>
                    <a:pt x="12624" y="2711"/>
                    <a:pt x="12561" y="2802"/>
                  </a:cubicBezTo>
                  <a:cubicBezTo>
                    <a:pt x="12426" y="2996"/>
                    <a:pt x="13980" y="4474"/>
                    <a:pt x="13980" y="4474"/>
                  </a:cubicBezTo>
                  <a:lnTo>
                    <a:pt x="13980" y="4923"/>
                  </a:lnTo>
                  <a:lnTo>
                    <a:pt x="6213" y="9104"/>
                  </a:lnTo>
                  <a:lnTo>
                    <a:pt x="4182" y="4011"/>
                  </a:lnTo>
                  <a:lnTo>
                    <a:pt x="0" y="6207"/>
                  </a:lnTo>
                  <a:lnTo>
                    <a:pt x="2495" y="12241"/>
                  </a:lnTo>
                  <a:cubicBezTo>
                    <a:pt x="2992" y="13461"/>
                    <a:pt x="4173" y="14194"/>
                    <a:pt x="5410" y="14194"/>
                  </a:cubicBezTo>
                  <a:cubicBezTo>
                    <a:pt x="5809" y="14194"/>
                    <a:pt x="6213" y="14118"/>
                    <a:pt x="6602" y="13958"/>
                  </a:cubicBezTo>
                  <a:cubicBezTo>
                    <a:pt x="6736" y="13898"/>
                    <a:pt x="6871" y="13824"/>
                    <a:pt x="7005" y="13749"/>
                  </a:cubicBezTo>
                  <a:lnTo>
                    <a:pt x="16145" y="8343"/>
                  </a:lnTo>
                  <a:lnTo>
                    <a:pt x="16743" y="7342"/>
                  </a:lnTo>
                  <a:cubicBezTo>
                    <a:pt x="16967" y="6984"/>
                    <a:pt x="17086" y="6595"/>
                    <a:pt x="17116" y="6177"/>
                  </a:cubicBezTo>
                  <a:lnTo>
                    <a:pt x="17430" y="1622"/>
                  </a:lnTo>
                  <a:cubicBezTo>
                    <a:pt x="17982" y="1278"/>
                    <a:pt x="17728" y="621"/>
                    <a:pt x="17728" y="621"/>
                  </a:cubicBezTo>
                  <a:lnTo>
                    <a:pt x="17728" y="621"/>
                  </a:lnTo>
                  <a:lnTo>
                    <a:pt x="15757" y="1846"/>
                  </a:lnTo>
                  <a:lnTo>
                    <a:pt x="15025" y="3534"/>
                  </a:lnTo>
                  <a:lnTo>
                    <a:pt x="15025" y="2055"/>
                  </a:lnTo>
                  <a:cubicBezTo>
                    <a:pt x="15025" y="2055"/>
                    <a:pt x="15563" y="1413"/>
                    <a:pt x="15996" y="950"/>
                  </a:cubicBezTo>
                  <a:cubicBezTo>
                    <a:pt x="16444" y="487"/>
                    <a:pt x="16130" y="173"/>
                    <a:pt x="15996" y="9"/>
                  </a:cubicBezTo>
                  <a:cubicBezTo>
                    <a:pt x="15991" y="3"/>
                    <a:pt x="15985" y="0"/>
                    <a:pt x="15976" y="0"/>
                  </a:cubicBez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59"/>
            <p:cNvSpPr/>
            <p:nvPr/>
          </p:nvSpPr>
          <p:spPr>
            <a:xfrm>
              <a:off x="4079309" y="3013346"/>
              <a:ext cx="21623" cy="58862"/>
            </a:xfrm>
            <a:custGeom>
              <a:avLst/>
              <a:gdLst/>
              <a:ahLst/>
              <a:cxnLst/>
              <a:rect l="l" t="t" r="r" b="b"/>
              <a:pathLst>
                <a:path w="763" h="2077" extrusionOk="0">
                  <a:moveTo>
                    <a:pt x="762" y="0"/>
                  </a:moveTo>
                  <a:lnTo>
                    <a:pt x="762" y="0"/>
                  </a:lnTo>
                  <a:cubicBezTo>
                    <a:pt x="434" y="672"/>
                    <a:pt x="180" y="1359"/>
                    <a:pt x="1" y="2076"/>
                  </a:cubicBezTo>
                  <a:cubicBezTo>
                    <a:pt x="314" y="1404"/>
                    <a:pt x="583" y="717"/>
                    <a:pt x="762" y="0"/>
                  </a:cubicBezTo>
                  <a:close/>
                </a:path>
              </a:pathLst>
            </a:custGeom>
            <a:solidFill>
              <a:srgbClr val="EB9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59"/>
            <p:cNvSpPr/>
            <p:nvPr/>
          </p:nvSpPr>
          <p:spPr>
            <a:xfrm>
              <a:off x="4373903" y="2801278"/>
              <a:ext cx="43615" cy="58862"/>
            </a:xfrm>
            <a:custGeom>
              <a:avLst/>
              <a:gdLst/>
              <a:ahLst/>
              <a:cxnLst/>
              <a:rect l="l" t="t" r="r" b="b"/>
              <a:pathLst>
                <a:path w="1539" h="2077" extrusionOk="0">
                  <a:moveTo>
                    <a:pt x="1539" y="1"/>
                  </a:moveTo>
                  <a:cubicBezTo>
                    <a:pt x="1404" y="1"/>
                    <a:pt x="1270" y="31"/>
                    <a:pt x="1135" y="105"/>
                  </a:cubicBezTo>
                  <a:cubicBezTo>
                    <a:pt x="1001" y="150"/>
                    <a:pt x="881" y="240"/>
                    <a:pt x="762" y="344"/>
                  </a:cubicBezTo>
                  <a:cubicBezTo>
                    <a:pt x="642" y="479"/>
                    <a:pt x="538" y="628"/>
                    <a:pt x="478" y="807"/>
                  </a:cubicBezTo>
                  <a:cubicBezTo>
                    <a:pt x="284" y="1211"/>
                    <a:pt x="135" y="1644"/>
                    <a:pt x="0" y="2077"/>
                  </a:cubicBezTo>
                  <a:cubicBezTo>
                    <a:pt x="224" y="1674"/>
                    <a:pt x="418" y="1270"/>
                    <a:pt x="583" y="837"/>
                  </a:cubicBezTo>
                  <a:cubicBezTo>
                    <a:pt x="672" y="539"/>
                    <a:pt x="896" y="300"/>
                    <a:pt x="1180" y="165"/>
                  </a:cubicBezTo>
                  <a:cubicBezTo>
                    <a:pt x="1300" y="120"/>
                    <a:pt x="1419" y="61"/>
                    <a:pt x="1539" y="1"/>
                  </a:cubicBezTo>
                  <a:close/>
                </a:path>
              </a:pathLst>
            </a:custGeom>
            <a:solidFill>
              <a:srgbClr val="EB9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59"/>
            <p:cNvSpPr/>
            <p:nvPr/>
          </p:nvSpPr>
          <p:spPr>
            <a:xfrm>
              <a:off x="4398021" y="2821173"/>
              <a:ext cx="18648" cy="38967"/>
            </a:xfrm>
            <a:custGeom>
              <a:avLst/>
              <a:gdLst/>
              <a:ahLst/>
              <a:cxnLst/>
              <a:rect l="l" t="t" r="r" b="b"/>
              <a:pathLst>
                <a:path w="658" h="1375" extrusionOk="0">
                  <a:moveTo>
                    <a:pt x="598" y="1"/>
                  </a:moveTo>
                  <a:cubicBezTo>
                    <a:pt x="538" y="1"/>
                    <a:pt x="478" y="31"/>
                    <a:pt x="434" y="90"/>
                  </a:cubicBezTo>
                  <a:cubicBezTo>
                    <a:pt x="329" y="240"/>
                    <a:pt x="239" y="419"/>
                    <a:pt x="165" y="598"/>
                  </a:cubicBezTo>
                  <a:cubicBezTo>
                    <a:pt x="60" y="837"/>
                    <a:pt x="1" y="1106"/>
                    <a:pt x="1" y="1375"/>
                  </a:cubicBezTo>
                  <a:cubicBezTo>
                    <a:pt x="105" y="1136"/>
                    <a:pt x="195" y="882"/>
                    <a:pt x="269" y="628"/>
                  </a:cubicBezTo>
                  <a:cubicBezTo>
                    <a:pt x="344" y="434"/>
                    <a:pt x="434" y="255"/>
                    <a:pt x="493" y="135"/>
                  </a:cubicBezTo>
                  <a:cubicBezTo>
                    <a:pt x="523" y="76"/>
                    <a:pt x="583" y="31"/>
                    <a:pt x="658" y="16"/>
                  </a:cubicBezTo>
                  <a:cubicBezTo>
                    <a:pt x="658" y="16"/>
                    <a:pt x="643" y="1"/>
                    <a:pt x="598" y="1"/>
                  </a:cubicBezTo>
                  <a:close/>
                </a:path>
              </a:pathLst>
            </a:custGeom>
            <a:solidFill>
              <a:srgbClr val="EB9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59"/>
            <p:cNvSpPr/>
            <p:nvPr/>
          </p:nvSpPr>
          <p:spPr>
            <a:xfrm>
              <a:off x="3474902" y="2551121"/>
              <a:ext cx="598087" cy="793237"/>
            </a:xfrm>
            <a:custGeom>
              <a:avLst/>
              <a:gdLst/>
              <a:ahLst/>
              <a:cxnLst/>
              <a:rect l="l" t="t" r="r" b="b"/>
              <a:pathLst>
                <a:path w="21104" h="27990" extrusionOk="0">
                  <a:moveTo>
                    <a:pt x="7100" y="1"/>
                  </a:moveTo>
                  <a:cubicBezTo>
                    <a:pt x="7053" y="1"/>
                    <a:pt x="7006" y="1"/>
                    <a:pt x="6960" y="1"/>
                  </a:cubicBezTo>
                  <a:cubicBezTo>
                    <a:pt x="3809" y="31"/>
                    <a:pt x="1106" y="2257"/>
                    <a:pt x="463" y="5363"/>
                  </a:cubicBezTo>
                  <a:cubicBezTo>
                    <a:pt x="0" y="7723"/>
                    <a:pt x="822" y="9276"/>
                    <a:pt x="284" y="14443"/>
                  </a:cubicBezTo>
                  <a:lnTo>
                    <a:pt x="120" y="27437"/>
                  </a:lnTo>
                  <a:lnTo>
                    <a:pt x="15144" y="27989"/>
                  </a:lnTo>
                  <a:lnTo>
                    <a:pt x="15144" y="27989"/>
                  </a:lnTo>
                  <a:lnTo>
                    <a:pt x="14592" y="12636"/>
                  </a:lnTo>
                  <a:lnTo>
                    <a:pt x="15473" y="15653"/>
                  </a:lnTo>
                  <a:lnTo>
                    <a:pt x="21103" y="13114"/>
                  </a:lnTo>
                  <a:cubicBezTo>
                    <a:pt x="20894" y="12472"/>
                    <a:pt x="19968" y="9679"/>
                    <a:pt x="18191" y="5229"/>
                  </a:cubicBezTo>
                  <a:cubicBezTo>
                    <a:pt x="17205" y="2749"/>
                    <a:pt x="14980" y="972"/>
                    <a:pt x="12352" y="524"/>
                  </a:cubicBezTo>
                  <a:cubicBezTo>
                    <a:pt x="10569" y="234"/>
                    <a:pt x="8632" y="1"/>
                    <a:pt x="7100" y="1"/>
                  </a:cubicBez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59"/>
            <p:cNvSpPr/>
            <p:nvPr/>
          </p:nvSpPr>
          <p:spPr>
            <a:xfrm>
              <a:off x="3420291" y="2651445"/>
              <a:ext cx="86380" cy="305278"/>
            </a:xfrm>
            <a:custGeom>
              <a:avLst/>
              <a:gdLst/>
              <a:ahLst/>
              <a:cxnLst/>
              <a:rect l="l" t="t" r="r" b="b"/>
              <a:pathLst>
                <a:path w="3048" h="10772" extrusionOk="0">
                  <a:moveTo>
                    <a:pt x="3048" y="1"/>
                  </a:moveTo>
                  <a:lnTo>
                    <a:pt x="3048" y="1"/>
                  </a:lnTo>
                  <a:cubicBezTo>
                    <a:pt x="2256" y="987"/>
                    <a:pt x="1" y="9305"/>
                    <a:pt x="1" y="9305"/>
                  </a:cubicBezTo>
                  <a:cubicBezTo>
                    <a:pt x="715" y="10681"/>
                    <a:pt x="2387" y="10771"/>
                    <a:pt x="2813" y="10771"/>
                  </a:cubicBezTo>
                  <a:cubicBezTo>
                    <a:pt x="2877" y="10771"/>
                    <a:pt x="2913" y="10769"/>
                    <a:pt x="2913" y="10769"/>
                  </a:cubicBezTo>
                  <a:lnTo>
                    <a:pt x="3048" y="1"/>
                  </a:lnTo>
                  <a:close/>
                </a:path>
              </a:pathLst>
            </a:custGeom>
            <a:solidFill>
              <a:srgbClr val="F16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59"/>
            <p:cNvSpPr/>
            <p:nvPr/>
          </p:nvSpPr>
          <p:spPr>
            <a:xfrm>
              <a:off x="3490574" y="2682080"/>
              <a:ext cx="507909" cy="111518"/>
            </a:xfrm>
            <a:custGeom>
              <a:avLst/>
              <a:gdLst/>
              <a:ahLst/>
              <a:cxnLst/>
              <a:rect l="l" t="t" r="r" b="b"/>
              <a:pathLst>
                <a:path w="17922" h="3935" extrusionOk="0">
                  <a:moveTo>
                    <a:pt x="535" y="0"/>
                  </a:moveTo>
                  <a:cubicBezTo>
                    <a:pt x="422" y="0"/>
                    <a:pt x="308" y="8"/>
                    <a:pt x="194" y="25"/>
                  </a:cubicBezTo>
                  <a:cubicBezTo>
                    <a:pt x="134" y="40"/>
                    <a:pt x="60" y="55"/>
                    <a:pt x="0" y="85"/>
                  </a:cubicBezTo>
                  <a:cubicBezTo>
                    <a:pt x="127" y="77"/>
                    <a:pt x="258" y="74"/>
                    <a:pt x="388" y="74"/>
                  </a:cubicBezTo>
                  <a:cubicBezTo>
                    <a:pt x="519" y="74"/>
                    <a:pt x="650" y="77"/>
                    <a:pt x="777" y="85"/>
                  </a:cubicBezTo>
                  <a:cubicBezTo>
                    <a:pt x="1464" y="189"/>
                    <a:pt x="2121" y="473"/>
                    <a:pt x="2673" y="891"/>
                  </a:cubicBezTo>
                  <a:cubicBezTo>
                    <a:pt x="3077" y="1175"/>
                    <a:pt x="3450" y="1474"/>
                    <a:pt x="3793" y="1802"/>
                  </a:cubicBezTo>
                  <a:cubicBezTo>
                    <a:pt x="4182" y="2161"/>
                    <a:pt x="4600" y="2549"/>
                    <a:pt x="5063" y="2908"/>
                  </a:cubicBezTo>
                  <a:cubicBezTo>
                    <a:pt x="5556" y="3311"/>
                    <a:pt x="6123" y="3610"/>
                    <a:pt x="6721" y="3804"/>
                  </a:cubicBezTo>
                  <a:cubicBezTo>
                    <a:pt x="7037" y="3890"/>
                    <a:pt x="7363" y="3935"/>
                    <a:pt x="7690" y="3935"/>
                  </a:cubicBezTo>
                  <a:cubicBezTo>
                    <a:pt x="8042" y="3935"/>
                    <a:pt x="8396" y="3882"/>
                    <a:pt x="8737" y="3774"/>
                  </a:cubicBezTo>
                  <a:cubicBezTo>
                    <a:pt x="9379" y="3565"/>
                    <a:pt x="9991" y="3281"/>
                    <a:pt x="10559" y="2923"/>
                  </a:cubicBezTo>
                  <a:cubicBezTo>
                    <a:pt x="11127" y="2594"/>
                    <a:pt x="11649" y="2265"/>
                    <a:pt x="12157" y="1997"/>
                  </a:cubicBezTo>
                  <a:cubicBezTo>
                    <a:pt x="12635" y="1713"/>
                    <a:pt x="13143" y="1504"/>
                    <a:pt x="13680" y="1354"/>
                  </a:cubicBezTo>
                  <a:cubicBezTo>
                    <a:pt x="13919" y="1295"/>
                    <a:pt x="14158" y="1250"/>
                    <a:pt x="14412" y="1235"/>
                  </a:cubicBezTo>
                  <a:cubicBezTo>
                    <a:pt x="14636" y="1235"/>
                    <a:pt x="14860" y="1250"/>
                    <a:pt x="15084" y="1265"/>
                  </a:cubicBezTo>
                  <a:cubicBezTo>
                    <a:pt x="15517" y="1339"/>
                    <a:pt x="15906" y="1459"/>
                    <a:pt x="16264" y="1534"/>
                  </a:cubicBezTo>
                  <a:cubicBezTo>
                    <a:pt x="16563" y="1608"/>
                    <a:pt x="16862" y="1653"/>
                    <a:pt x="17175" y="1653"/>
                  </a:cubicBezTo>
                  <a:cubicBezTo>
                    <a:pt x="17369" y="1653"/>
                    <a:pt x="17563" y="1608"/>
                    <a:pt x="17743" y="1549"/>
                  </a:cubicBezTo>
                  <a:cubicBezTo>
                    <a:pt x="17802" y="1519"/>
                    <a:pt x="17862" y="1489"/>
                    <a:pt x="17922" y="1444"/>
                  </a:cubicBezTo>
                  <a:lnTo>
                    <a:pt x="17922" y="1444"/>
                  </a:lnTo>
                  <a:cubicBezTo>
                    <a:pt x="17683" y="1534"/>
                    <a:pt x="17429" y="1563"/>
                    <a:pt x="17160" y="1563"/>
                  </a:cubicBezTo>
                  <a:cubicBezTo>
                    <a:pt x="16862" y="1549"/>
                    <a:pt x="16563" y="1504"/>
                    <a:pt x="16279" y="1429"/>
                  </a:cubicBezTo>
                  <a:cubicBezTo>
                    <a:pt x="15936" y="1339"/>
                    <a:pt x="15562" y="1205"/>
                    <a:pt x="15114" y="1115"/>
                  </a:cubicBezTo>
                  <a:cubicBezTo>
                    <a:pt x="14875" y="1086"/>
                    <a:pt x="14636" y="1071"/>
                    <a:pt x="14397" y="1071"/>
                  </a:cubicBezTo>
                  <a:cubicBezTo>
                    <a:pt x="14143" y="1086"/>
                    <a:pt x="13889" y="1115"/>
                    <a:pt x="13636" y="1175"/>
                  </a:cubicBezTo>
                  <a:cubicBezTo>
                    <a:pt x="13083" y="1325"/>
                    <a:pt x="12545" y="1534"/>
                    <a:pt x="12052" y="1817"/>
                  </a:cubicBezTo>
                  <a:cubicBezTo>
                    <a:pt x="11530" y="2101"/>
                    <a:pt x="11007" y="2430"/>
                    <a:pt x="10454" y="2743"/>
                  </a:cubicBezTo>
                  <a:cubicBezTo>
                    <a:pt x="9902" y="3087"/>
                    <a:pt x="9304" y="3356"/>
                    <a:pt x="8677" y="3565"/>
                  </a:cubicBezTo>
                  <a:cubicBezTo>
                    <a:pt x="8353" y="3668"/>
                    <a:pt x="8011" y="3720"/>
                    <a:pt x="7669" y="3720"/>
                  </a:cubicBezTo>
                  <a:cubicBezTo>
                    <a:pt x="7365" y="3720"/>
                    <a:pt x="7060" y="3679"/>
                    <a:pt x="6766" y="3595"/>
                  </a:cubicBezTo>
                  <a:cubicBezTo>
                    <a:pt x="6198" y="3415"/>
                    <a:pt x="5660" y="3132"/>
                    <a:pt x="5182" y="2758"/>
                  </a:cubicBezTo>
                  <a:cubicBezTo>
                    <a:pt x="4719" y="2400"/>
                    <a:pt x="4301" y="2026"/>
                    <a:pt x="3913" y="1683"/>
                  </a:cubicBezTo>
                  <a:cubicBezTo>
                    <a:pt x="3555" y="1354"/>
                    <a:pt x="3166" y="1041"/>
                    <a:pt x="2763" y="772"/>
                  </a:cubicBezTo>
                  <a:cubicBezTo>
                    <a:pt x="2181" y="354"/>
                    <a:pt x="1494" y="85"/>
                    <a:pt x="777" y="10"/>
                  </a:cubicBezTo>
                  <a:cubicBezTo>
                    <a:pt x="696" y="4"/>
                    <a:pt x="616" y="0"/>
                    <a:pt x="535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59"/>
            <p:cNvSpPr/>
            <p:nvPr/>
          </p:nvSpPr>
          <p:spPr>
            <a:xfrm>
              <a:off x="3698788" y="3001359"/>
              <a:ext cx="192627" cy="22247"/>
            </a:xfrm>
            <a:custGeom>
              <a:avLst/>
              <a:gdLst/>
              <a:ahLst/>
              <a:cxnLst/>
              <a:rect l="l" t="t" r="r" b="b"/>
              <a:pathLst>
                <a:path w="6797" h="785" extrusionOk="0">
                  <a:moveTo>
                    <a:pt x="5367" y="1"/>
                  </a:moveTo>
                  <a:cubicBezTo>
                    <a:pt x="5158" y="1"/>
                    <a:pt x="4949" y="24"/>
                    <a:pt x="4735" y="65"/>
                  </a:cubicBezTo>
                  <a:cubicBezTo>
                    <a:pt x="4317" y="140"/>
                    <a:pt x="3884" y="274"/>
                    <a:pt x="3421" y="393"/>
                  </a:cubicBezTo>
                  <a:cubicBezTo>
                    <a:pt x="2953" y="508"/>
                    <a:pt x="2475" y="565"/>
                    <a:pt x="1996" y="565"/>
                  </a:cubicBezTo>
                  <a:cubicBezTo>
                    <a:pt x="1664" y="565"/>
                    <a:pt x="1332" y="538"/>
                    <a:pt x="1002" y="483"/>
                  </a:cubicBezTo>
                  <a:cubicBezTo>
                    <a:pt x="421" y="398"/>
                    <a:pt x="55" y="273"/>
                    <a:pt x="6" y="273"/>
                  </a:cubicBezTo>
                  <a:cubicBezTo>
                    <a:pt x="4" y="273"/>
                    <a:pt x="2" y="273"/>
                    <a:pt x="1" y="274"/>
                  </a:cubicBezTo>
                  <a:cubicBezTo>
                    <a:pt x="1" y="304"/>
                    <a:pt x="345" y="498"/>
                    <a:pt x="972" y="647"/>
                  </a:cubicBezTo>
                  <a:cubicBezTo>
                    <a:pt x="1360" y="739"/>
                    <a:pt x="1754" y="784"/>
                    <a:pt x="2149" y="784"/>
                  </a:cubicBezTo>
                  <a:cubicBezTo>
                    <a:pt x="2591" y="784"/>
                    <a:pt x="3032" y="728"/>
                    <a:pt x="3466" y="617"/>
                  </a:cubicBezTo>
                  <a:cubicBezTo>
                    <a:pt x="3944" y="498"/>
                    <a:pt x="4377" y="349"/>
                    <a:pt x="4780" y="274"/>
                  </a:cubicBezTo>
                  <a:cubicBezTo>
                    <a:pt x="5010" y="216"/>
                    <a:pt x="5240" y="190"/>
                    <a:pt x="5470" y="190"/>
                  </a:cubicBezTo>
                  <a:cubicBezTo>
                    <a:pt x="5598" y="190"/>
                    <a:pt x="5727" y="198"/>
                    <a:pt x="5855" y="214"/>
                  </a:cubicBezTo>
                  <a:cubicBezTo>
                    <a:pt x="6184" y="259"/>
                    <a:pt x="6498" y="378"/>
                    <a:pt x="6796" y="543"/>
                  </a:cubicBezTo>
                  <a:cubicBezTo>
                    <a:pt x="6796" y="543"/>
                    <a:pt x="6737" y="453"/>
                    <a:pt x="6587" y="334"/>
                  </a:cubicBezTo>
                  <a:cubicBezTo>
                    <a:pt x="6378" y="199"/>
                    <a:pt x="6139" y="95"/>
                    <a:pt x="5885" y="50"/>
                  </a:cubicBezTo>
                  <a:cubicBezTo>
                    <a:pt x="5710" y="16"/>
                    <a:pt x="5539" y="1"/>
                    <a:pt x="536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59"/>
            <p:cNvSpPr/>
            <p:nvPr/>
          </p:nvSpPr>
          <p:spPr>
            <a:xfrm>
              <a:off x="3693715" y="3232018"/>
              <a:ext cx="201922" cy="33186"/>
            </a:xfrm>
            <a:custGeom>
              <a:avLst/>
              <a:gdLst/>
              <a:ahLst/>
              <a:cxnLst/>
              <a:rect l="l" t="t" r="r" b="b"/>
              <a:pathLst>
                <a:path w="7125" h="1171" extrusionOk="0">
                  <a:moveTo>
                    <a:pt x="1382" y="0"/>
                  </a:moveTo>
                  <a:cubicBezTo>
                    <a:pt x="1260" y="0"/>
                    <a:pt x="1137" y="7"/>
                    <a:pt x="1016" y="21"/>
                  </a:cubicBezTo>
                  <a:cubicBezTo>
                    <a:pt x="733" y="50"/>
                    <a:pt x="464" y="155"/>
                    <a:pt x="240" y="319"/>
                  </a:cubicBezTo>
                  <a:cubicBezTo>
                    <a:pt x="75" y="439"/>
                    <a:pt x="1" y="528"/>
                    <a:pt x="16" y="543"/>
                  </a:cubicBezTo>
                  <a:cubicBezTo>
                    <a:pt x="17" y="545"/>
                    <a:pt x="19" y="545"/>
                    <a:pt x="21" y="545"/>
                  </a:cubicBezTo>
                  <a:cubicBezTo>
                    <a:pt x="44" y="545"/>
                    <a:pt x="120" y="476"/>
                    <a:pt x="270" y="394"/>
                  </a:cubicBezTo>
                  <a:cubicBezTo>
                    <a:pt x="509" y="259"/>
                    <a:pt x="762" y="185"/>
                    <a:pt x="1031" y="170"/>
                  </a:cubicBezTo>
                  <a:cubicBezTo>
                    <a:pt x="1080" y="168"/>
                    <a:pt x="1128" y="167"/>
                    <a:pt x="1177" y="167"/>
                  </a:cubicBezTo>
                  <a:cubicBezTo>
                    <a:pt x="1516" y="167"/>
                    <a:pt x="1855" y="213"/>
                    <a:pt x="2181" y="304"/>
                  </a:cubicBezTo>
                  <a:cubicBezTo>
                    <a:pt x="2614" y="424"/>
                    <a:pt x="3062" y="648"/>
                    <a:pt x="3555" y="842"/>
                  </a:cubicBezTo>
                  <a:cubicBezTo>
                    <a:pt x="4033" y="1051"/>
                    <a:pt x="4526" y="1156"/>
                    <a:pt x="5034" y="1170"/>
                  </a:cubicBezTo>
                  <a:cubicBezTo>
                    <a:pt x="5452" y="1156"/>
                    <a:pt x="5870" y="1051"/>
                    <a:pt x="6244" y="872"/>
                  </a:cubicBezTo>
                  <a:cubicBezTo>
                    <a:pt x="6483" y="737"/>
                    <a:pt x="6721" y="573"/>
                    <a:pt x="6916" y="394"/>
                  </a:cubicBezTo>
                  <a:cubicBezTo>
                    <a:pt x="7065" y="259"/>
                    <a:pt x="7125" y="170"/>
                    <a:pt x="7125" y="170"/>
                  </a:cubicBezTo>
                  <a:cubicBezTo>
                    <a:pt x="7123" y="168"/>
                    <a:pt x="7121" y="168"/>
                    <a:pt x="7119" y="168"/>
                  </a:cubicBezTo>
                  <a:cubicBezTo>
                    <a:pt x="7066" y="168"/>
                    <a:pt x="6767" y="452"/>
                    <a:pt x="6169" y="722"/>
                  </a:cubicBezTo>
                  <a:cubicBezTo>
                    <a:pt x="5836" y="875"/>
                    <a:pt x="5478" y="963"/>
                    <a:pt x="5118" y="963"/>
                  </a:cubicBezTo>
                  <a:cubicBezTo>
                    <a:pt x="5090" y="963"/>
                    <a:pt x="5062" y="962"/>
                    <a:pt x="5034" y="961"/>
                  </a:cubicBezTo>
                  <a:cubicBezTo>
                    <a:pt x="4556" y="946"/>
                    <a:pt x="4078" y="827"/>
                    <a:pt x="3645" y="633"/>
                  </a:cubicBezTo>
                  <a:cubicBezTo>
                    <a:pt x="3182" y="439"/>
                    <a:pt x="2719" y="259"/>
                    <a:pt x="2241" y="110"/>
                  </a:cubicBezTo>
                  <a:cubicBezTo>
                    <a:pt x="1959" y="37"/>
                    <a:pt x="1669" y="0"/>
                    <a:pt x="138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59"/>
            <p:cNvSpPr/>
            <p:nvPr/>
          </p:nvSpPr>
          <p:spPr>
            <a:xfrm>
              <a:off x="3433412" y="2955363"/>
              <a:ext cx="339910" cy="385594"/>
            </a:xfrm>
            <a:custGeom>
              <a:avLst/>
              <a:gdLst/>
              <a:ahLst/>
              <a:cxnLst/>
              <a:rect l="l" t="t" r="r" b="b"/>
              <a:pathLst>
                <a:path w="11994" h="13606" extrusionOk="0">
                  <a:moveTo>
                    <a:pt x="7302" y="1"/>
                  </a:moveTo>
                  <a:cubicBezTo>
                    <a:pt x="6867" y="1"/>
                    <a:pt x="6427" y="34"/>
                    <a:pt x="6005" y="60"/>
                  </a:cubicBezTo>
                  <a:cubicBezTo>
                    <a:pt x="4641" y="141"/>
                    <a:pt x="3263" y="355"/>
                    <a:pt x="1900" y="355"/>
                  </a:cubicBezTo>
                  <a:cubicBezTo>
                    <a:pt x="1263" y="355"/>
                    <a:pt x="629" y="308"/>
                    <a:pt x="1" y="179"/>
                  </a:cubicBezTo>
                  <a:lnTo>
                    <a:pt x="1" y="179"/>
                  </a:lnTo>
                  <a:lnTo>
                    <a:pt x="2256" y="13397"/>
                  </a:lnTo>
                  <a:lnTo>
                    <a:pt x="11994" y="13606"/>
                  </a:lnTo>
                  <a:cubicBezTo>
                    <a:pt x="11814" y="9917"/>
                    <a:pt x="11665" y="6721"/>
                    <a:pt x="10814" y="3137"/>
                  </a:cubicBezTo>
                  <a:cubicBezTo>
                    <a:pt x="10590" y="2196"/>
                    <a:pt x="10291" y="1195"/>
                    <a:pt x="9529" y="613"/>
                  </a:cubicBezTo>
                  <a:cubicBezTo>
                    <a:pt x="8907" y="117"/>
                    <a:pt x="8114" y="1"/>
                    <a:pt x="7302" y="1"/>
                  </a:cubicBez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59"/>
            <p:cNvSpPr/>
            <p:nvPr/>
          </p:nvSpPr>
          <p:spPr>
            <a:xfrm>
              <a:off x="3482100" y="2769112"/>
              <a:ext cx="36417" cy="172307"/>
            </a:xfrm>
            <a:custGeom>
              <a:avLst/>
              <a:gdLst/>
              <a:ahLst/>
              <a:cxnLst/>
              <a:rect l="l" t="t" r="r" b="b"/>
              <a:pathLst>
                <a:path w="1285" h="6080" extrusionOk="0">
                  <a:moveTo>
                    <a:pt x="867" y="1"/>
                  </a:moveTo>
                  <a:lnTo>
                    <a:pt x="0" y="6079"/>
                  </a:lnTo>
                  <a:lnTo>
                    <a:pt x="1285" y="6079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000000">
                <a:alpha val="3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59"/>
            <p:cNvSpPr/>
            <p:nvPr/>
          </p:nvSpPr>
          <p:spPr>
            <a:xfrm>
              <a:off x="3584096" y="3328232"/>
              <a:ext cx="706460" cy="496092"/>
            </a:xfrm>
            <a:custGeom>
              <a:avLst/>
              <a:gdLst/>
              <a:ahLst/>
              <a:cxnLst/>
              <a:rect l="l" t="t" r="r" b="b"/>
              <a:pathLst>
                <a:path w="24928" h="17505" extrusionOk="0">
                  <a:moveTo>
                    <a:pt x="1" y="1"/>
                  </a:moveTo>
                  <a:lnTo>
                    <a:pt x="1" y="7588"/>
                  </a:lnTo>
                  <a:lnTo>
                    <a:pt x="17161" y="8051"/>
                  </a:lnTo>
                  <a:lnTo>
                    <a:pt x="17624" y="17504"/>
                  </a:lnTo>
                  <a:lnTo>
                    <a:pt x="24718" y="17504"/>
                  </a:lnTo>
                  <a:lnTo>
                    <a:pt x="24882" y="6542"/>
                  </a:lnTo>
                  <a:cubicBezTo>
                    <a:pt x="24927" y="3391"/>
                    <a:pt x="22463" y="792"/>
                    <a:pt x="19326" y="68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59"/>
            <p:cNvSpPr/>
            <p:nvPr/>
          </p:nvSpPr>
          <p:spPr>
            <a:xfrm>
              <a:off x="3713610" y="3612256"/>
              <a:ext cx="54214" cy="197246"/>
            </a:xfrm>
            <a:custGeom>
              <a:avLst/>
              <a:gdLst/>
              <a:ahLst/>
              <a:cxnLst/>
              <a:rect l="l" t="t" r="r" b="b"/>
              <a:pathLst>
                <a:path w="1913" h="6960" extrusionOk="0">
                  <a:moveTo>
                    <a:pt x="1" y="0"/>
                  </a:moveTo>
                  <a:lnTo>
                    <a:pt x="1" y="6960"/>
                  </a:lnTo>
                  <a:lnTo>
                    <a:pt x="1912" y="6960"/>
                  </a:lnTo>
                  <a:lnTo>
                    <a:pt x="1912" y="0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59"/>
            <p:cNvSpPr/>
            <p:nvPr/>
          </p:nvSpPr>
          <p:spPr>
            <a:xfrm>
              <a:off x="3261587" y="2935893"/>
              <a:ext cx="429634" cy="637848"/>
            </a:xfrm>
            <a:custGeom>
              <a:avLst/>
              <a:gdLst/>
              <a:ahLst/>
              <a:cxnLst/>
              <a:rect l="l" t="t" r="r" b="b"/>
              <a:pathLst>
                <a:path w="15160" h="22507" extrusionOk="0">
                  <a:moveTo>
                    <a:pt x="1777" y="0"/>
                  </a:moveTo>
                  <a:cubicBezTo>
                    <a:pt x="807" y="0"/>
                    <a:pt x="0" y="792"/>
                    <a:pt x="0" y="1763"/>
                  </a:cubicBezTo>
                  <a:lnTo>
                    <a:pt x="0" y="18534"/>
                  </a:lnTo>
                  <a:cubicBezTo>
                    <a:pt x="15" y="20730"/>
                    <a:pt x="1792" y="22507"/>
                    <a:pt x="3988" y="22507"/>
                  </a:cubicBezTo>
                  <a:lnTo>
                    <a:pt x="15159" y="22507"/>
                  </a:lnTo>
                  <a:lnTo>
                    <a:pt x="15159" y="1763"/>
                  </a:lnTo>
                  <a:cubicBezTo>
                    <a:pt x="15144" y="792"/>
                    <a:pt x="14353" y="0"/>
                    <a:pt x="13382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59"/>
            <p:cNvSpPr/>
            <p:nvPr/>
          </p:nvSpPr>
          <p:spPr>
            <a:xfrm>
              <a:off x="3346238" y="3528851"/>
              <a:ext cx="770763" cy="83433"/>
            </a:xfrm>
            <a:custGeom>
              <a:avLst/>
              <a:gdLst/>
              <a:ahLst/>
              <a:cxnLst/>
              <a:rect l="l" t="t" r="r" b="b"/>
              <a:pathLst>
                <a:path w="27197" h="2944" extrusionOk="0">
                  <a:moveTo>
                    <a:pt x="2972" y="1"/>
                  </a:moveTo>
                  <a:cubicBezTo>
                    <a:pt x="1329" y="1"/>
                    <a:pt x="15" y="1315"/>
                    <a:pt x="0" y="2943"/>
                  </a:cubicBezTo>
                  <a:lnTo>
                    <a:pt x="27197" y="2943"/>
                  </a:lnTo>
                  <a:cubicBezTo>
                    <a:pt x="27197" y="1315"/>
                    <a:pt x="25882" y="1"/>
                    <a:pt x="24255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59"/>
            <p:cNvSpPr/>
            <p:nvPr/>
          </p:nvSpPr>
          <p:spPr>
            <a:xfrm>
              <a:off x="3366983" y="3517855"/>
              <a:ext cx="324238" cy="57587"/>
            </a:xfrm>
            <a:custGeom>
              <a:avLst/>
              <a:gdLst/>
              <a:ahLst/>
              <a:cxnLst/>
              <a:rect l="l" t="t" r="r" b="b"/>
              <a:pathLst>
                <a:path w="11441" h="2032" extrusionOk="0">
                  <a:moveTo>
                    <a:pt x="11440" y="1"/>
                  </a:moveTo>
                  <a:cubicBezTo>
                    <a:pt x="11425" y="1"/>
                    <a:pt x="11425" y="180"/>
                    <a:pt x="11336" y="479"/>
                  </a:cubicBezTo>
                  <a:cubicBezTo>
                    <a:pt x="11216" y="912"/>
                    <a:pt x="10962" y="1285"/>
                    <a:pt x="10604" y="1554"/>
                  </a:cubicBezTo>
                  <a:cubicBezTo>
                    <a:pt x="10365" y="1733"/>
                    <a:pt x="10081" y="1853"/>
                    <a:pt x="9782" y="1912"/>
                  </a:cubicBezTo>
                  <a:cubicBezTo>
                    <a:pt x="9618" y="1927"/>
                    <a:pt x="9454" y="1942"/>
                    <a:pt x="9275" y="1942"/>
                  </a:cubicBezTo>
                  <a:lnTo>
                    <a:pt x="6288" y="1942"/>
                  </a:lnTo>
                  <a:lnTo>
                    <a:pt x="1837" y="1957"/>
                  </a:lnTo>
                  <a:lnTo>
                    <a:pt x="493" y="1972"/>
                  </a:lnTo>
                  <a:lnTo>
                    <a:pt x="134" y="1987"/>
                  </a:lnTo>
                  <a:cubicBezTo>
                    <a:pt x="90" y="1987"/>
                    <a:pt x="45" y="1987"/>
                    <a:pt x="0" y="2002"/>
                  </a:cubicBezTo>
                  <a:cubicBezTo>
                    <a:pt x="45" y="2002"/>
                    <a:pt x="90" y="2017"/>
                    <a:pt x="134" y="2017"/>
                  </a:cubicBezTo>
                  <a:lnTo>
                    <a:pt x="493" y="2017"/>
                  </a:lnTo>
                  <a:lnTo>
                    <a:pt x="1837" y="2032"/>
                  </a:lnTo>
                  <a:lnTo>
                    <a:pt x="9275" y="2032"/>
                  </a:lnTo>
                  <a:cubicBezTo>
                    <a:pt x="9454" y="2032"/>
                    <a:pt x="9633" y="2017"/>
                    <a:pt x="9797" y="1987"/>
                  </a:cubicBezTo>
                  <a:cubicBezTo>
                    <a:pt x="10589" y="1853"/>
                    <a:pt x="11201" y="1255"/>
                    <a:pt x="11395" y="493"/>
                  </a:cubicBezTo>
                  <a:cubicBezTo>
                    <a:pt x="11425" y="329"/>
                    <a:pt x="11440" y="165"/>
                    <a:pt x="114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59"/>
            <p:cNvSpPr/>
            <p:nvPr/>
          </p:nvSpPr>
          <p:spPr>
            <a:xfrm>
              <a:off x="3693290" y="3612312"/>
              <a:ext cx="94854" cy="3486"/>
            </a:xfrm>
            <a:custGeom>
              <a:avLst/>
              <a:gdLst/>
              <a:ahLst/>
              <a:cxnLst/>
              <a:rect l="l" t="t" r="r" b="b"/>
              <a:pathLst>
                <a:path w="3347" h="123" extrusionOk="0">
                  <a:moveTo>
                    <a:pt x="1208" y="1"/>
                  </a:moveTo>
                  <a:cubicBezTo>
                    <a:pt x="805" y="1"/>
                    <a:pt x="399" y="26"/>
                    <a:pt x="1" y="58"/>
                  </a:cubicBezTo>
                  <a:cubicBezTo>
                    <a:pt x="423" y="103"/>
                    <a:pt x="854" y="123"/>
                    <a:pt x="1280" y="123"/>
                  </a:cubicBezTo>
                  <a:cubicBezTo>
                    <a:pt x="1412" y="123"/>
                    <a:pt x="1543" y="121"/>
                    <a:pt x="1674" y="118"/>
                  </a:cubicBezTo>
                  <a:cubicBezTo>
                    <a:pt x="1804" y="121"/>
                    <a:pt x="1935" y="123"/>
                    <a:pt x="2067" y="123"/>
                  </a:cubicBezTo>
                  <a:cubicBezTo>
                    <a:pt x="2493" y="123"/>
                    <a:pt x="2924" y="103"/>
                    <a:pt x="3346" y="58"/>
                  </a:cubicBezTo>
                  <a:cubicBezTo>
                    <a:pt x="2948" y="26"/>
                    <a:pt x="2542" y="1"/>
                    <a:pt x="2139" y="1"/>
                  </a:cubicBezTo>
                  <a:cubicBezTo>
                    <a:pt x="1983" y="1"/>
                    <a:pt x="1828" y="5"/>
                    <a:pt x="1674" y="13"/>
                  </a:cubicBezTo>
                  <a:cubicBezTo>
                    <a:pt x="1519" y="5"/>
                    <a:pt x="1364" y="1"/>
                    <a:pt x="1208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59"/>
            <p:cNvSpPr/>
            <p:nvPr/>
          </p:nvSpPr>
          <p:spPr>
            <a:xfrm>
              <a:off x="3630233" y="3278127"/>
              <a:ext cx="392396" cy="299866"/>
            </a:xfrm>
            <a:custGeom>
              <a:avLst/>
              <a:gdLst/>
              <a:ahLst/>
              <a:cxnLst/>
              <a:rect l="l" t="t" r="r" b="b"/>
              <a:pathLst>
                <a:path w="13846" h="10581" extrusionOk="0">
                  <a:moveTo>
                    <a:pt x="5269" y="0"/>
                  </a:moveTo>
                  <a:cubicBezTo>
                    <a:pt x="4445" y="0"/>
                    <a:pt x="3698" y="11"/>
                    <a:pt x="3032" y="21"/>
                  </a:cubicBezTo>
                  <a:cubicBezTo>
                    <a:pt x="2091" y="21"/>
                    <a:pt x="1330" y="36"/>
                    <a:pt x="807" y="51"/>
                  </a:cubicBezTo>
                  <a:lnTo>
                    <a:pt x="210" y="66"/>
                  </a:lnTo>
                  <a:cubicBezTo>
                    <a:pt x="135" y="66"/>
                    <a:pt x="60" y="81"/>
                    <a:pt x="1" y="96"/>
                  </a:cubicBezTo>
                  <a:cubicBezTo>
                    <a:pt x="60" y="111"/>
                    <a:pt x="135" y="111"/>
                    <a:pt x="210" y="111"/>
                  </a:cubicBezTo>
                  <a:cubicBezTo>
                    <a:pt x="344" y="126"/>
                    <a:pt x="553" y="141"/>
                    <a:pt x="807" y="141"/>
                  </a:cubicBezTo>
                  <a:cubicBezTo>
                    <a:pt x="1345" y="141"/>
                    <a:pt x="2091" y="156"/>
                    <a:pt x="3032" y="171"/>
                  </a:cubicBezTo>
                  <a:cubicBezTo>
                    <a:pt x="3973" y="186"/>
                    <a:pt x="5093" y="171"/>
                    <a:pt x="6318" y="201"/>
                  </a:cubicBezTo>
                  <a:cubicBezTo>
                    <a:pt x="6960" y="230"/>
                    <a:pt x="7587" y="335"/>
                    <a:pt x="8200" y="529"/>
                  </a:cubicBezTo>
                  <a:cubicBezTo>
                    <a:pt x="8857" y="723"/>
                    <a:pt x="9484" y="1022"/>
                    <a:pt x="10052" y="1410"/>
                  </a:cubicBezTo>
                  <a:cubicBezTo>
                    <a:pt x="10619" y="1799"/>
                    <a:pt x="11127" y="2262"/>
                    <a:pt x="11575" y="2784"/>
                  </a:cubicBezTo>
                  <a:cubicBezTo>
                    <a:pt x="11978" y="3277"/>
                    <a:pt x="12307" y="3830"/>
                    <a:pt x="12576" y="4412"/>
                  </a:cubicBezTo>
                  <a:cubicBezTo>
                    <a:pt x="12650" y="4547"/>
                    <a:pt x="12695" y="4696"/>
                    <a:pt x="12755" y="4830"/>
                  </a:cubicBezTo>
                  <a:cubicBezTo>
                    <a:pt x="12785" y="4905"/>
                    <a:pt x="12815" y="4965"/>
                    <a:pt x="12830" y="5040"/>
                  </a:cubicBezTo>
                  <a:cubicBezTo>
                    <a:pt x="12860" y="5114"/>
                    <a:pt x="12874" y="5189"/>
                    <a:pt x="12889" y="5249"/>
                  </a:cubicBezTo>
                  <a:cubicBezTo>
                    <a:pt x="12934" y="5398"/>
                    <a:pt x="12994" y="5517"/>
                    <a:pt x="13009" y="5667"/>
                  </a:cubicBezTo>
                  <a:cubicBezTo>
                    <a:pt x="13039" y="5801"/>
                    <a:pt x="13069" y="5936"/>
                    <a:pt x="13098" y="6070"/>
                  </a:cubicBezTo>
                  <a:cubicBezTo>
                    <a:pt x="13203" y="6608"/>
                    <a:pt x="13263" y="7115"/>
                    <a:pt x="13337" y="7578"/>
                  </a:cubicBezTo>
                  <a:cubicBezTo>
                    <a:pt x="13472" y="8504"/>
                    <a:pt x="13591" y="9266"/>
                    <a:pt x="13681" y="9774"/>
                  </a:cubicBezTo>
                  <a:cubicBezTo>
                    <a:pt x="13726" y="10043"/>
                    <a:pt x="13756" y="10237"/>
                    <a:pt x="13785" y="10371"/>
                  </a:cubicBezTo>
                  <a:cubicBezTo>
                    <a:pt x="13800" y="10446"/>
                    <a:pt x="13815" y="10521"/>
                    <a:pt x="13830" y="10580"/>
                  </a:cubicBezTo>
                  <a:cubicBezTo>
                    <a:pt x="13845" y="10506"/>
                    <a:pt x="13845" y="10431"/>
                    <a:pt x="13830" y="10356"/>
                  </a:cubicBezTo>
                  <a:cubicBezTo>
                    <a:pt x="13815" y="10222"/>
                    <a:pt x="13800" y="10013"/>
                    <a:pt x="13771" y="9759"/>
                  </a:cubicBezTo>
                  <a:cubicBezTo>
                    <a:pt x="13696" y="9236"/>
                    <a:pt x="13606" y="8475"/>
                    <a:pt x="13487" y="7549"/>
                  </a:cubicBezTo>
                  <a:cubicBezTo>
                    <a:pt x="13427" y="7086"/>
                    <a:pt x="13367" y="6578"/>
                    <a:pt x="13278" y="6025"/>
                  </a:cubicBezTo>
                  <a:cubicBezTo>
                    <a:pt x="13248" y="5891"/>
                    <a:pt x="13233" y="5741"/>
                    <a:pt x="13203" y="5607"/>
                  </a:cubicBezTo>
                  <a:cubicBezTo>
                    <a:pt x="13158" y="5473"/>
                    <a:pt x="13128" y="5323"/>
                    <a:pt x="13084" y="5189"/>
                  </a:cubicBezTo>
                  <a:cubicBezTo>
                    <a:pt x="13054" y="5114"/>
                    <a:pt x="13054" y="5040"/>
                    <a:pt x="13024" y="4965"/>
                  </a:cubicBezTo>
                  <a:cubicBezTo>
                    <a:pt x="12994" y="4905"/>
                    <a:pt x="12964" y="4830"/>
                    <a:pt x="12934" y="4756"/>
                  </a:cubicBezTo>
                  <a:cubicBezTo>
                    <a:pt x="12889" y="4621"/>
                    <a:pt x="12830" y="4472"/>
                    <a:pt x="12770" y="4323"/>
                  </a:cubicBezTo>
                  <a:cubicBezTo>
                    <a:pt x="12501" y="3725"/>
                    <a:pt x="12158" y="3158"/>
                    <a:pt x="11739" y="2650"/>
                  </a:cubicBezTo>
                  <a:cubicBezTo>
                    <a:pt x="11291" y="2097"/>
                    <a:pt x="10769" y="1634"/>
                    <a:pt x="10171" y="1231"/>
                  </a:cubicBezTo>
                  <a:cubicBezTo>
                    <a:pt x="9589" y="828"/>
                    <a:pt x="8947" y="529"/>
                    <a:pt x="8274" y="320"/>
                  </a:cubicBezTo>
                  <a:cubicBezTo>
                    <a:pt x="7647" y="126"/>
                    <a:pt x="6990" y="21"/>
                    <a:pt x="6333" y="6"/>
                  </a:cubicBezTo>
                  <a:cubicBezTo>
                    <a:pt x="5966" y="2"/>
                    <a:pt x="5611" y="0"/>
                    <a:pt x="5269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7" name="Google Shape;2487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6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메인 메뉴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sp>
        <p:nvSpPr>
          <p:cNvPr id="2494" name="Google Shape;2494;p60"/>
          <p:cNvSpPr/>
          <p:nvPr/>
        </p:nvSpPr>
        <p:spPr>
          <a:xfrm>
            <a:off x="1677408" y="1375700"/>
            <a:ext cx="5487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p60"/>
          <p:cNvSpPr/>
          <p:nvPr/>
        </p:nvSpPr>
        <p:spPr>
          <a:xfrm>
            <a:off x="1677395" y="1884791"/>
            <a:ext cx="5487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60"/>
          <p:cNvSpPr/>
          <p:nvPr/>
        </p:nvSpPr>
        <p:spPr>
          <a:xfrm>
            <a:off x="1677402" y="2393869"/>
            <a:ext cx="5487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p60"/>
          <p:cNvSpPr/>
          <p:nvPr/>
        </p:nvSpPr>
        <p:spPr>
          <a:xfrm>
            <a:off x="1677401" y="2902970"/>
            <a:ext cx="5487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p60"/>
          <p:cNvSpPr/>
          <p:nvPr/>
        </p:nvSpPr>
        <p:spPr>
          <a:xfrm>
            <a:off x="1677401" y="3412072"/>
            <a:ext cx="5487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Google Shape;2499;p60"/>
          <p:cNvSpPr/>
          <p:nvPr/>
        </p:nvSpPr>
        <p:spPr>
          <a:xfrm>
            <a:off x="1677401" y="3921152"/>
            <a:ext cx="548700" cy="27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60"/>
          <p:cNvSpPr txBox="1"/>
          <p:nvPr/>
        </p:nvSpPr>
        <p:spPr>
          <a:xfrm>
            <a:off x="2300533" y="1357368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화면 이동</a:t>
            </a:r>
            <a:endParaRPr/>
          </a:p>
        </p:txBody>
      </p:sp>
      <p:sp>
        <p:nvSpPr>
          <p:cNvPr id="2501" name="Google Shape;2501;p60"/>
          <p:cNvSpPr txBox="1"/>
          <p:nvPr/>
        </p:nvSpPr>
        <p:spPr>
          <a:xfrm>
            <a:off x="2300527" y="1862965"/>
            <a:ext cx="281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정보 / 내 문서 열람 / 쪽지함</a:t>
            </a:r>
            <a:endParaRPr/>
          </a:p>
        </p:txBody>
      </p:sp>
      <p:sp>
        <p:nvSpPr>
          <p:cNvPr id="2502" name="Google Shape;2502;p60"/>
          <p:cNvSpPr txBox="1"/>
          <p:nvPr/>
        </p:nvSpPr>
        <p:spPr>
          <a:xfrm>
            <a:off x="2300518" y="2341827"/>
            <a:ext cx="281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문서 결재 (결재권자 사용가능)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60"/>
          <p:cNvSpPr txBox="1"/>
          <p:nvPr/>
        </p:nvSpPr>
        <p:spPr>
          <a:xfrm>
            <a:off x="2300527" y="2893425"/>
            <a:ext cx="360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문서 / 공지사항(</a:t>
            </a:r>
            <a:r>
              <a:rPr lang="ko-KR"/>
              <a:t>결재권자)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작성 가능</a:t>
            </a:r>
            <a:endParaRPr/>
          </a:p>
        </p:txBody>
      </p:sp>
      <p:sp>
        <p:nvSpPr>
          <p:cNvPr id="2504" name="Google Shape;2504;p60"/>
          <p:cNvSpPr txBox="1"/>
          <p:nvPr/>
        </p:nvSpPr>
        <p:spPr>
          <a:xfrm>
            <a:off x="2275792" y="3379844"/>
            <a:ext cx="281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결재 완료 문서 / 공지사항 열람</a:t>
            </a:r>
            <a:endParaRPr/>
          </a:p>
        </p:txBody>
      </p:sp>
      <p:sp>
        <p:nvSpPr>
          <p:cNvPr id="2505" name="Google Shape;2505;p60"/>
          <p:cNvSpPr txBox="1"/>
          <p:nvPr/>
        </p:nvSpPr>
        <p:spPr>
          <a:xfrm>
            <a:off x="2275805" y="3885486"/>
            <a:ext cx="305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관리자 메뉴 (관리자 로그인시 출력)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6" name="Google Shape;2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00" y="1270375"/>
            <a:ext cx="1456700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7" name="Google Shape;2507;p60"/>
          <p:cNvSpPr txBox="1"/>
          <p:nvPr/>
        </p:nvSpPr>
        <p:spPr>
          <a:xfrm>
            <a:off x="5903645" y="905168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결재권자</a:t>
            </a:r>
            <a:endParaRPr/>
          </a:p>
        </p:txBody>
      </p:sp>
      <p:sp>
        <p:nvSpPr>
          <p:cNvPr id="2508" name="Google Shape;2508;p60"/>
          <p:cNvSpPr txBox="1"/>
          <p:nvPr/>
        </p:nvSpPr>
        <p:spPr>
          <a:xfrm>
            <a:off x="7665120" y="905168"/>
            <a:ext cx="1542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사원급</a:t>
            </a:r>
            <a:endParaRPr/>
          </a:p>
        </p:txBody>
      </p:sp>
      <p:pic>
        <p:nvPicPr>
          <p:cNvPr id="2509" name="Google Shape;250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9959" y="1270366"/>
            <a:ext cx="1254575" cy="277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350" y="1270382"/>
            <a:ext cx="1254575" cy="3706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p6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메인 메뉴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  <p:pic>
        <p:nvPicPr>
          <p:cNvPr id="2517" name="Google Shape;2517;p61"/>
          <p:cNvPicPr preferRelativeResize="0"/>
          <p:nvPr/>
        </p:nvPicPr>
        <p:blipFill rotWithShape="1">
          <a:blip r:embed="rId3">
            <a:alphaModFix/>
          </a:blip>
          <a:srcRect l="84151" r="456" b="89746"/>
          <a:stretch/>
        </p:blipFill>
        <p:spPr>
          <a:xfrm>
            <a:off x="180182" y="1330317"/>
            <a:ext cx="283023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8" name="Google Shape;2518;p61"/>
          <p:cNvSpPr/>
          <p:nvPr/>
        </p:nvSpPr>
        <p:spPr>
          <a:xfrm>
            <a:off x="408597" y="1899666"/>
            <a:ext cx="147900" cy="1728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61"/>
          <p:cNvSpPr/>
          <p:nvPr/>
        </p:nvSpPr>
        <p:spPr>
          <a:xfrm>
            <a:off x="806275" y="1901975"/>
            <a:ext cx="147900" cy="1161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0" name="Google Shape;2520;p61"/>
          <p:cNvSpPr/>
          <p:nvPr/>
        </p:nvSpPr>
        <p:spPr>
          <a:xfrm>
            <a:off x="1923584" y="1857754"/>
            <a:ext cx="247800" cy="472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61"/>
          <p:cNvSpPr txBox="1"/>
          <p:nvPr/>
        </p:nvSpPr>
        <p:spPr>
          <a:xfrm>
            <a:off x="126345" y="3693360"/>
            <a:ext cx="2372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 결재 문서의 개수를 알려주는 알림바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(결재권자 전용)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61"/>
          <p:cNvSpPr txBox="1"/>
          <p:nvPr/>
        </p:nvSpPr>
        <p:spPr>
          <a:xfrm>
            <a:off x="562005" y="3169400"/>
            <a:ext cx="272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 확인 쪽지를 알려주는 알림바</a:t>
            </a:r>
            <a:endParaRPr/>
          </a:p>
        </p:txBody>
      </p:sp>
      <p:sp>
        <p:nvSpPr>
          <p:cNvPr id="2523" name="Google Shape;2523;p61"/>
          <p:cNvSpPr txBox="1"/>
          <p:nvPr/>
        </p:nvSpPr>
        <p:spPr>
          <a:xfrm>
            <a:off x="1183050" y="2386300"/>
            <a:ext cx="182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 정보 기능과 동일</a:t>
            </a:r>
            <a:endParaRPr/>
          </a:p>
        </p:txBody>
      </p:sp>
      <p:pic>
        <p:nvPicPr>
          <p:cNvPr id="2524" name="Google Shape;2524;p61" descr="텍스트, 벌레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5160" y="2636766"/>
            <a:ext cx="704948" cy="704948"/>
          </a:xfrm>
          <a:prstGeom prst="rect">
            <a:avLst/>
          </a:prstGeom>
          <a:noFill/>
          <a:ln>
            <a:noFill/>
          </a:ln>
        </p:spPr>
      </p:pic>
      <p:sp>
        <p:nvSpPr>
          <p:cNvPr id="2525" name="Google Shape;2525;p61"/>
          <p:cNvSpPr/>
          <p:nvPr/>
        </p:nvSpPr>
        <p:spPr>
          <a:xfrm>
            <a:off x="6882658" y="2834011"/>
            <a:ext cx="603600" cy="31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61"/>
          <p:cNvSpPr txBox="1"/>
          <p:nvPr/>
        </p:nvSpPr>
        <p:spPr>
          <a:xfrm>
            <a:off x="7538765" y="2861611"/>
            <a:ext cx="2331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 ME 파비콘</a:t>
            </a:r>
            <a:endParaRPr/>
          </a:p>
        </p:txBody>
      </p:sp>
      <p:pic>
        <p:nvPicPr>
          <p:cNvPr id="2527" name="Google Shape;2527;p6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0074" y="1175600"/>
            <a:ext cx="2790825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8" name="Google Shape;2528;p61"/>
          <p:cNvSpPr/>
          <p:nvPr/>
        </p:nvSpPr>
        <p:spPr>
          <a:xfrm>
            <a:off x="6263467" y="1156175"/>
            <a:ext cx="348300" cy="3483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9" name="Google Shape;2529;p61"/>
          <p:cNvCxnSpPr>
            <a:stCxn id="2528" idx="2"/>
            <a:endCxn id="2524" idx="1"/>
          </p:cNvCxnSpPr>
          <p:nvPr/>
        </p:nvCxnSpPr>
        <p:spPr>
          <a:xfrm flipH="1">
            <a:off x="6085267" y="1330325"/>
            <a:ext cx="178200" cy="1659000"/>
          </a:xfrm>
          <a:prstGeom prst="curvedConnector3">
            <a:avLst>
              <a:gd name="adj1" fmla="val 471909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pic>
        <p:nvPicPr>
          <p:cNvPr id="2530" name="Google Shape;2530;p61"/>
          <p:cNvPicPr preferRelativeResize="0"/>
          <p:nvPr/>
        </p:nvPicPr>
        <p:blipFill rotWithShape="1">
          <a:blip r:embed="rId6">
            <a:alphaModFix/>
          </a:blip>
          <a:srcRect l="54510"/>
          <a:stretch/>
        </p:blipFill>
        <p:spPr>
          <a:xfrm>
            <a:off x="3804150" y="783507"/>
            <a:ext cx="1175038" cy="15464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1" name="Google Shape;2531;p61"/>
          <p:cNvCxnSpPr>
            <a:stCxn id="2523" idx="3"/>
          </p:cNvCxnSpPr>
          <p:nvPr/>
        </p:nvCxnSpPr>
        <p:spPr>
          <a:xfrm rot="10800000" flipH="1">
            <a:off x="3010350" y="1013800"/>
            <a:ext cx="793800" cy="15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32" name="Google Shape;2532;p61"/>
          <p:cNvPicPr preferRelativeResize="0"/>
          <p:nvPr/>
        </p:nvPicPr>
        <p:blipFill rotWithShape="1">
          <a:blip r:embed="rId6">
            <a:alphaModFix/>
          </a:blip>
          <a:srcRect l="55713" t="3864" b="77976"/>
          <a:stretch/>
        </p:blipFill>
        <p:spPr>
          <a:xfrm>
            <a:off x="2242750" y="3771575"/>
            <a:ext cx="1635351" cy="4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3" name="Google Shape;2533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5125" y="3771575"/>
            <a:ext cx="1635350" cy="47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4" name="Google Shape;2534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70475" y="3771575"/>
            <a:ext cx="1416950" cy="4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p61"/>
          <p:cNvSpPr txBox="1"/>
          <p:nvPr/>
        </p:nvSpPr>
        <p:spPr>
          <a:xfrm>
            <a:off x="2785050" y="4243775"/>
            <a:ext cx="182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남자</a:t>
            </a:r>
            <a:endParaRPr/>
          </a:p>
        </p:txBody>
      </p:sp>
      <p:sp>
        <p:nvSpPr>
          <p:cNvPr id="2536" name="Google Shape;2536;p61"/>
          <p:cNvSpPr txBox="1"/>
          <p:nvPr/>
        </p:nvSpPr>
        <p:spPr>
          <a:xfrm>
            <a:off x="4436175" y="4243775"/>
            <a:ext cx="182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여자</a:t>
            </a:r>
            <a:endParaRPr/>
          </a:p>
        </p:txBody>
      </p:sp>
      <p:sp>
        <p:nvSpPr>
          <p:cNvPr id="2537" name="Google Shape;2537;p61"/>
          <p:cNvSpPr txBox="1"/>
          <p:nvPr/>
        </p:nvSpPr>
        <p:spPr>
          <a:xfrm>
            <a:off x="5973200" y="4243775"/>
            <a:ext cx="1827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미로그인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p6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latin typeface="Arial"/>
                <a:ea typeface="Arial"/>
                <a:cs typeface="Arial"/>
                <a:sym typeface="Arial"/>
              </a:rPr>
              <a:t>- 로그인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pic>
        <p:nvPicPr>
          <p:cNvPr id="2544" name="Google Shape;2544;p62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44" y="1322771"/>
            <a:ext cx="3909230" cy="304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5" name="Google Shape;254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8028" y="1322771"/>
            <a:ext cx="3909231" cy="3045042"/>
          </a:xfrm>
          <a:prstGeom prst="rect">
            <a:avLst/>
          </a:prstGeom>
          <a:noFill/>
          <a:ln>
            <a:noFill/>
          </a:ln>
        </p:spPr>
      </p:pic>
      <p:sp>
        <p:nvSpPr>
          <p:cNvPr id="2546" name="Google Shape;2546;p62"/>
          <p:cNvSpPr/>
          <p:nvPr/>
        </p:nvSpPr>
        <p:spPr>
          <a:xfrm>
            <a:off x="4110360" y="2494624"/>
            <a:ext cx="932157" cy="57270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B66E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Google Shape;2551;p6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내 정보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pic>
        <p:nvPicPr>
          <p:cNvPr id="2553" name="Google Shape;255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052" y="1137798"/>
            <a:ext cx="6000369" cy="2934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4" name="Google Shape;2554;p63" descr="텍스트, 스크린샷, 실내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9611" y="1519537"/>
            <a:ext cx="6000369" cy="292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5" name="Google Shape;2555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2170" y="1905158"/>
            <a:ext cx="6000369" cy="284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Google Shape;2560;p6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문서 결재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  <p:pic>
        <p:nvPicPr>
          <p:cNvPr id="2562" name="Google Shape;2562;p64" descr="테이블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53" y="1109551"/>
            <a:ext cx="5008206" cy="3146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3" name="Google Shape;2563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525" y="1384759"/>
            <a:ext cx="5005496" cy="3146181"/>
          </a:xfrm>
          <a:prstGeom prst="rect">
            <a:avLst/>
          </a:prstGeom>
          <a:noFill/>
          <a:ln>
            <a:noFill/>
          </a:ln>
        </p:spPr>
      </p:pic>
      <p:sp>
        <p:nvSpPr>
          <p:cNvPr id="2564" name="Google Shape;2564;p64"/>
          <p:cNvSpPr txBox="1"/>
          <p:nvPr/>
        </p:nvSpPr>
        <p:spPr>
          <a:xfrm>
            <a:off x="6105689" y="2171640"/>
            <a:ext cx="272544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결재권자만 이용 가능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6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문서 결재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  <p:pic>
        <p:nvPicPr>
          <p:cNvPr id="2571" name="Google Shape;2571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423" y="1434281"/>
            <a:ext cx="44958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2" name="Google Shape;2572;p65" descr="텍스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9960" y="2001701"/>
            <a:ext cx="3395374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3" name="Google Shape;2573;p65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158" y="2548180"/>
            <a:ext cx="4292847" cy="215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6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문서 결재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Google Shape;2579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  <p:pic>
        <p:nvPicPr>
          <p:cNvPr id="2580" name="Google Shape;2580;p66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515" y="1257300"/>
            <a:ext cx="440055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1" name="Google Shape;2581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7223" y="1759001"/>
            <a:ext cx="50863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2" name="Google Shape;2582;p66" descr="텍스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9252" y="2265276"/>
            <a:ext cx="52482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3" name="Google Shape;2583;p66" descr="텍스트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44497" y="2606112"/>
            <a:ext cx="4913100" cy="242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6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문서 결재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  <p:pic>
        <p:nvPicPr>
          <p:cNvPr id="2590" name="Google Shape;2590;p67"/>
          <p:cNvPicPr preferRelativeResize="0"/>
          <p:nvPr/>
        </p:nvPicPr>
        <p:blipFill rotWithShape="1">
          <a:blip r:embed="rId3">
            <a:alphaModFix/>
          </a:blip>
          <a:srcRect l="62823" t="17321" b="34269"/>
          <a:stretch/>
        </p:blipFill>
        <p:spPr>
          <a:xfrm>
            <a:off x="21515" y="1283722"/>
            <a:ext cx="2995817" cy="186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1" name="Google Shape;2591;p67"/>
          <p:cNvPicPr preferRelativeResize="0"/>
          <p:nvPr/>
        </p:nvPicPr>
        <p:blipFill rotWithShape="1">
          <a:blip r:embed="rId4">
            <a:alphaModFix/>
          </a:blip>
          <a:srcRect l="68296" t="28912" r="13750" b="51767"/>
          <a:stretch/>
        </p:blipFill>
        <p:spPr>
          <a:xfrm>
            <a:off x="3034672" y="1377059"/>
            <a:ext cx="2945563" cy="1560452"/>
          </a:xfrm>
          <a:prstGeom prst="rect">
            <a:avLst/>
          </a:prstGeom>
          <a:noFill/>
          <a:ln>
            <a:noFill/>
          </a:ln>
        </p:spPr>
      </p:pic>
      <p:sp>
        <p:nvSpPr>
          <p:cNvPr id="2592" name="Google Shape;2592;p67"/>
          <p:cNvSpPr txBox="1"/>
          <p:nvPr/>
        </p:nvSpPr>
        <p:spPr>
          <a:xfrm>
            <a:off x="939312" y="3249074"/>
            <a:ext cx="15424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미 결재</a:t>
            </a:r>
            <a:endParaRPr/>
          </a:p>
        </p:txBody>
      </p:sp>
      <p:sp>
        <p:nvSpPr>
          <p:cNvPr id="2593" name="Google Shape;2593;p67"/>
          <p:cNvSpPr txBox="1"/>
          <p:nvPr/>
        </p:nvSpPr>
        <p:spPr>
          <a:xfrm>
            <a:off x="6642605" y="3191589"/>
            <a:ext cx="19721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반려</a:t>
            </a:r>
            <a:endParaRPr/>
          </a:p>
        </p:txBody>
      </p:sp>
      <p:sp>
        <p:nvSpPr>
          <p:cNvPr id="2594" name="Google Shape;2594;p67"/>
          <p:cNvSpPr txBox="1"/>
          <p:nvPr/>
        </p:nvSpPr>
        <p:spPr>
          <a:xfrm>
            <a:off x="3758814" y="3249074"/>
            <a:ext cx="17813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결재 승인</a:t>
            </a:r>
            <a:endParaRPr/>
          </a:p>
        </p:txBody>
      </p:sp>
      <p:pic>
        <p:nvPicPr>
          <p:cNvPr id="2595" name="Google Shape;2595;p67"/>
          <p:cNvPicPr preferRelativeResize="0"/>
          <p:nvPr/>
        </p:nvPicPr>
        <p:blipFill rotWithShape="1">
          <a:blip r:embed="rId5">
            <a:alphaModFix/>
          </a:blip>
          <a:srcRect l="68824" t="37421" r="14117" b="44942"/>
          <a:stretch/>
        </p:blipFill>
        <p:spPr>
          <a:xfrm>
            <a:off x="6081264" y="1466075"/>
            <a:ext cx="2945564" cy="1438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OUR TEAM</a:t>
            </a:r>
            <a:endParaRPr/>
          </a:p>
        </p:txBody>
      </p:sp>
      <p:sp>
        <p:nvSpPr>
          <p:cNvPr id="734" name="Google Shape;734;p32"/>
          <p:cNvSpPr txBox="1">
            <a:spLocks noGrp="1"/>
          </p:cNvSpPr>
          <p:nvPr>
            <p:ph type="title" idx="2"/>
          </p:nvPr>
        </p:nvSpPr>
        <p:spPr>
          <a:xfrm>
            <a:off x="-176916" y="2992723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>
                <a:latin typeface="Arial"/>
                <a:ea typeface="Arial"/>
                <a:cs typeface="Arial"/>
                <a:sym typeface="Arial"/>
              </a:rPr>
              <a:t>전성민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2"/>
          <p:cNvSpPr txBox="1">
            <a:spLocks noGrp="1"/>
          </p:cNvSpPr>
          <p:nvPr>
            <p:ph type="title" idx="3"/>
          </p:nvPr>
        </p:nvSpPr>
        <p:spPr>
          <a:xfrm>
            <a:off x="1650250" y="2990732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 dirty="0" err="1">
                <a:latin typeface="Arial"/>
                <a:ea typeface="Arial"/>
                <a:cs typeface="Arial"/>
                <a:sym typeface="Arial"/>
              </a:rPr>
              <a:t>전한웅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6" name="Google Shape;736;p32"/>
          <p:cNvGrpSpPr/>
          <p:nvPr/>
        </p:nvGrpSpPr>
        <p:grpSpPr>
          <a:xfrm>
            <a:off x="390109" y="1692428"/>
            <a:ext cx="1016836" cy="1047598"/>
            <a:chOff x="1345475" y="1438125"/>
            <a:chExt cx="1269300" cy="1307700"/>
          </a:xfrm>
        </p:grpSpPr>
        <p:sp>
          <p:nvSpPr>
            <p:cNvPr id="737" name="Google Shape;737;p32"/>
            <p:cNvSpPr/>
            <p:nvPr/>
          </p:nvSpPr>
          <p:spPr>
            <a:xfrm>
              <a:off x="1345475" y="1438125"/>
              <a:ext cx="1269300" cy="130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8" name="Google Shape;738;p32"/>
            <p:cNvGrpSpPr/>
            <p:nvPr/>
          </p:nvGrpSpPr>
          <p:grpSpPr>
            <a:xfrm>
              <a:off x="1590510" y="1697271"/>
              <a:ext cx="784471" cy="789413"/>
              <a:chOff x="5803988" y="4268082"/>
              <a:chExt cx="274550" cy="354729"/>
            </a:xfrm>
          </p:grpSpPr>
          <p:sp>
            <p:nvSpPr>
              <p:cNvPr id="739" name="Google Shape;739;p32"/>
              <p:cNvSpPr/>
              <p:nvPr/>
            </p:nvSpPr>
            <p:spPr>
              <a:xfrm>
                <a:off x="5803988" y="4519877"/>
                <a:ext cx="274550" cy="102933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3931" extrusionOk="0">
                    <a:moveTo>
                      <a:pt x="3721" y="0"/>
                    </a:moveTo>
                    <a:lnTo>
                      <a:pt x="945" y="811"/>
                    </a:lnTo>
                    <a:cubicBezTo>
                      <a:pt x="382" y="973"/>
                      <a:pt x="0" y="1489"/>
                      <a:pt x="0" y="2070"/>
                    </a:cubicBezTo>
                    <a:lnTo>
                      <a:pt x="0" y="3272"/>
                    </a:lnTo>
                    <a:cubicBezTo>
                      <a:pt x="0" y="3635"/>
                      <a:pt x="296" y="3931"/>
                      <a:pt x="659" y="3931"/>
                    </a:cubicBezTo>
                    <a:lnTo>
                      <a:pt x="9836" y="3931"/>
                    </a:lnTo>
                    <a:cubicBezTo>
                      <a:pt x="10199" y="3931"/>
                      <a:pt x="10485" y="3635"/>
                      <a:pt x="10485" y="3272"/>
                    </a:cubicBezTo>
                    <a:lnTo>
                      <a:pt x="10485" y="2070"/>
                    </a:lnTo>
                    <a:cubicBezTo>
                      <a:pt x="10485" y="1489"/>
                      <a:pt x="10103" y="973"/>
                      <a:pt x="9540" y="811"/>
                    </a:cubicBezTo>
                    <a:lnTo>
                      <a:pt x="6774" y="0"/>
                    </a:lnTo>
                    <a:close/>
                  </a:path>
                </a:pathLst>
              </a:custGeom>
              <a:solidFill>
                <a:srgbClr val="E7E9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5870943" y="4519877"/>
                <a:ext cx="140666" cy="45745"/>
              </a:xfrm>
              <a:custGeom>
                <a:avLst/>
                <a:gdLst/>
                <a:ahLst/>
                <a:cxnLst/>
                <a:rect l="l" t="t" r="r" b="b"/>
                <a:pathLst>
                  <a:path w="5372" h="1747" extrusionOk="0">
                    <a:moveTo>
                      <a:pt x="1164" y="0"/>
                    </a:moveTo>
                    <a:lnTo>
                      <a:pt x="0" y="344"/>
                    </a:lnTo>
                    <a:cubicBezTo>
                      <a:pt x="611" y="1221"/>
                      <a:pt x="1612" y="1746"/>
                      <a:pt x="2690" y="1746"/>
                    </a:cubicBezTo>
                    <a:cubicBezTo>
                      <a:pt x="3759" y="1746"/>
                      <a:pt x="4760" y="1221"/>
                      <a:pt x="5371" y="344"/>
                    </a:cubicBezTo>
                    <a:lnTo>
                      <a:pt x="4217" y="0"/>
                    </a:ln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5849707" y="4523124"/>
                <a:ext cx="39984" cy="9968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807" extrusionOk="0">
                    <a:moveTo>
                      <a:pt x="1527" y="0"/>
                    </a:moveTo>
                    <a:lnTo>
                      <a:pt x="0" y="458"/>
                    </a:lnTo>
                    <a:lnTo>
                      <a:pt x="0" y="3807"/>
                    </a:lnTo>
                    <a:lnTo>
                      <a:pt x="1527" y="3807"/>
                    </a:lnTo>
                    <a:lnTo>
                      <a:pt x="1527" y="0"/>
                    </a:lnTo>
                    <a:close/>
                  </a:path>
                </a:pathLst>
              </a:custGeom>
              <a:solidFill>
                <a:srgbClr val="E1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5870943" y="4523360"/>
                <a:ext cx="18748" cy="25007"/>
              </a:xfrm>
              <a:custGeom>
                <a:avLst/>
                <a:gdLst/>
                <a:ahLst/>
                <a:cxnLst/>
                <a:rect l="l" t="t" r="r" b="b"/>
                <a:pathLst>
                  <a:path w="716" h="955" extrusionOk="0">
                    <a:moveTo>
                      <a:pt x="716" y="1"/>
                    </a:moveTo>
                    <a:lnTo>
                      <a:pt x="0" y="211"/>
                    </a:lnTo>
                    <a:cubicBezTo>
                      <a:pt x="200" y="497"/>
                      <a:pt x="439" y="745"/>
                      <a:pt x="716" y="955"/>
                    </a:cubicBezTo>
                    <a:lnTo>
                      <a:pt x="716" y="1"/>
                    </a:ln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5992835" y="4523124"/>
                <a:ext cx="39984" cy="99686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3807" extrusionOk="0">
                    <a:moveTo>
                      <a:pt x="1" y="0"/>
                    </a:moveTo>
                    <a:lnTo>
                      <a:pt x="1" y="3807"/>
                    </a:lnTo>
                    <a:lnTo>
                      <a:pt x="1527" y="3807"/>
                    </a:lnTo>
                    <a:lnTo>
                      <a:pt x="1527" y="4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1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5992835" y="4523124"/>
                <a:ext cx="18775" cy="25007"/>
              </a:xfrm>
              <a:custGeom>
                <a:avLst/>
                <a:gdLst/>
                <a:ahLst/>
                <a:cxnLst/>
                <a:rect l="l" t="t" r="r" b="b"/>
                <a:pathLst>
                  <a:path w="717" h="955" extrusionOk="0">
                    <a:moveTo>
                      <a:pt x="1" y="0"/>
                    </a:moveTo>
                    <a:lnTo>
                      <a:pt x="1" y="954"/>
                    </a:lnTo>
                    <a:cubicBezTo>
                      <a:pt x="277" y="744"/>
                      <a:pt x="516" y="496"/>
                      <a:pt x="716" y="22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5866924" y="4342500"/>
                <a:ext cx="157395" cy="36274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1308" extrusionOk="0">
                    <a:moveTo>
                      <a:pt x="0" y="1"/>
                    </a:moveTo>
                    <a:lnTo>
                      <a:pt x="0" y="1308"/>
                    </a:lnTo>
                    <a:lnTo>
                      <a:pt x="5677" y="1308"/>
                    </a:lnTo>
                    <a:lnTo>
                      <a:pt x="5677" y="1"/>
                    </a:lnTo>
                    <a:close/>
                  </a:path>
                </a:pathLst>
              </a:custGeom>
              <a:solidFill>
                <a:srgbClr val="E7E9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5844942" y="4376724"/>
                <a:ext cx="192643" cy="7447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844" extrusionOk="0">
                    <a:moveTo>
                      <a:pt x="840" y="1"/>
                    </a:moveTo>
                    <a:lnTo>
                      <a:pt x="840" y="1098"/>
                    </a:lnTo>
                    <a:lnTo>
                      <a:pt x="735" y="1098"/>
                    </a:lnTo>
                    <a:cubicBezTo>
                      <a:pt x="1" y="1098"/>
                      <a:pt x="1" y="2186"/>
                      <a:pt x="735" y="2186"/>
                    </a:cubicBezTo>
                    <a:lnTo>
                      <a:pt x="840" y="2186"/>
                    </a:lnTo>
                    <a:lnTo>
                      <a:pt x="840" y="2844"/>
                    </a:lnTo>
                    <a:lnTo>
                      <a:pt x="6517" y="2844"/>
                    </a:lnTo>
                    <a:lnTo>
                      <a:pt x="6517" y="2186"/>
                    </a:lnTo>
                    <a:lnTo>
                      <a:pt x="6631" y="2186"/>
                    </a:lnTo>
                    <a:cubicBezTo>
                      <a:pt x="7356" y="2186"/>
                      <a:pt x="7356" y="1088"/>
                      <a:pt x="6631" y="1088"/>
                    </a:cubicBezTo>
                    <a:lnTo>
                      <a:pt x="6631" y="1098"/>
                    </a:lnTo>
                    <a:lnTo>
                      <a:pt x="6517" y="1098"/>
                    </a:lnTo>
                    <a:lnTo>
                      <a:pt x="6517" y="1"/>
                    </a:lnTo>
                    <a:close/>
                  </a:path>
                </a:pathLst>
              </a:custGeom>
              <a:solidFill>
                <a:srgbClr val="E0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5848948" y="4376724"/>
                <a:ext cx="166903" cy="74470"/>
              </a:xfrm>
              <a:custGeom>
                <a:avLst/>
                <a:gdLst/>
                <a:ahLst/>
                <a:cxnLst/>
                <a:rect l="l" t="t" r="r" b="b"/>
                <a:pathLst>
                  <a:path w="6374" h="2844" extrusionOk="0">
                    <a:moveTo>
                      <a:pt x="687" y="1"/>
                    </a:moveTo>
                    <a:lnTo>
                      <a:pt x="687" y="1098"/>
                    </a:lnTo>
                    <a:lnTo>
                      <a:pt x="611" y="1098"/>
                    </a:lnTo>
                    <a:cubicBezTo>
                      <a:pt x="605" y="1098"/>
                      <a:pt x="599" y="1098"/>
                      <a:pt x="592" y="1098"/>
                    </a:cubicBezTo>
                    <a:cubicBezTo>
                      <a:pt x="314" y="1098"/>
                      <a:pt x="76" y="1305"/>
                      <a:pt x="39" y="1585"/>
                    </a:cubicBezTo>
                    <a:cubicBezTo>
                      <a:pt x="1" y="1909"/>
                      <a:pt x="258" y="2186"/>
                      <a:pt x="582" y="2186"/>
                    </a:cubicBezTo>
                    <a:lnTo>
                      <a:pt x="687" y="2186"/>
                    </a:lnTo>
                    <a:lnTo>
                      <a:pt x="687" y="2844"/>
                    </a:lnTo>
                    <a:lnTo>
                      <a:pt x="1565" y="2844"/>
                    </a:lnTo>
                    <a:lnTo>
                      <a:pt x="1565" y="1747"/>
                    </a:lnTo>
                    <a:cubicBezTo>
                      <a:pt x="1565" y="1022"/>
                      <a:pt x="2147" y="440"/>
                      <a:pt x="2872" y="440"/>
                    </a:cubicBezTo>
                    <a:lnTo>
                      <a:pt x="6373" y="440"/>
                    </a:lnTo>
                    <a:lnTo>
                      <a:pt x="6373" y="1"/>
                    </a:lnTo>
                    <a:close/>
                  </a:path>
                </a:pathLst>
              </a:custGeom>
              <a:solidFill>
                <a:srgbClr val="DA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5866937" y="4439699"/>
                <a:ext cx="148652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5677" h="4370" extrusionOk="0">
                    <a:moveTo>
                      <a:pt x="0" y="0"/>
                    </a:moveTo>
                    <a:lnTo>
                      <a:pt x="0" y="1536"/>
                    </a:lnTo>
                    <a:cubicBezTo>
                      <a:pt x="0" y="3100"/>
                      <a:pt x="1269" y="4369"/>
                      <a:pt x="2843" y="4369"/>
                    </a:cubicBezTo>
                    <a:cubicBezTo>
                      <a:pt x="4408" y="4369"/>
                      <a:pt x="5677" y="3100"/>
                      <a:pt x="5677" y="1536"/>
                    </a:cubicBezTo>
                    <a:lnTo>
                      <a:pt x="5677" y="0"/>
                    </a:lnTo>
                    <a:close/>
                  </a:path>
                </a:pathLst>
              </a:custGeom>
              <a:solidFill>
                <a:srgbClr val="576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5901161" y="4405396"/>
                <a:ext cx="11521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62" extrusionOk="0">
                    <a:moveTo>
                      <a:pt x="220" y="1"/>
                    </a:moveTo>
                    <a:cubicBezTo>
                      <a:pt x="110" y="1"/>
                      <a:pt x="0" y="75"/>
                      <a:pt x="0" y="222"/>
                    </a:cubicBezTo>
                    <a:lnTo>
                      <a:pt x="0" y="442"/>
                    </a:lnTo>
                    <a:cubicBezTo>
                      <a:pt x="0" y="556"/>
                      <a:pt x="96" y="661"/>
                      <a:pt x="220" y="661"/>
                    </a:cubicBezTo>
                    <a:cubicBezTo>
                      <a:pt x="344" y="661"/>
                      <a:pt x="439" y="556"/>
                      <a:pt x="439" y="442"/>
                    </a:cubicBezTo>
                    <a:lnTo>
                      <a:pt x="439" y="222"/>
                    </a:lnTo>
                    <a:cubicBezTo>
                      <a:pt x="439" y="75"/>
                      <a:pt x="330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5969844" y="4405396"/>
                <a:ext cx="11521" cy="17334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62" extrusionOk="0">
                    <a:moveTo>
                      <a:pt x="220" y="1"/>
                    </a:moveTo>
                    <a:cubicBezTo>
                      <a:pt x="111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61"/>
                      <a:pt x="220" y="661"/>
                    </a:cubicBezTo>
                    <a:cubicBezTo>
                      <a:pt x="344" y="661"/>
                      <a:pt x="440" y="556"/>
                      <a:pt x="440" y="442"/>
                    </a:cubicBezTo>
                    <a:lnTo>
                      <a:pt x="440" y="222"/>
                    </a:lnTo>
                    <a:cubicBezTo>
                      <a:pt x="440" y="75"/>
                      <a:pt x="330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32"/>
              <p:cNvSpPr/>
              <p:nvPr/>
            </p:nvSpPr>
            <p:spPr>
              <a:xfrm>
                <a:off x="5915877" y="4456745"/>
                <a:ext cx="50773" cy="1746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667" extrusionOk="0">
                    <a:moveTo>
                      <a:pt x="319" y="0"/>
                    </a:moveTo>
                    <a:cubicBezTo>
                      <a:pt x="147" y="0"/>
                      <a:pt x="1" y="224"/>
                      <a:pt x="163" y="379"/>
                    </a:cubicBezTo>
                    <a:cubicBezTo>
                      <a:pt x="374" y="562"/>
                      <a:pt x="645" y="666"/>
                      <a:pt x="936" y="666"/>
                    </a:cubicBezTo>
                    <a:cubicBezTo>
                      <a:pt x="949" y="666"/>
                      <a:pt x="962" y="666"/>
                      <a:pt x="974" y="666"/>
                    </a:cubicBezTo>
                    <a:cubicBezTo>
                      <a:pt x="986" y="666"/>
                      <a:pt x="998" y="666"/>
                      <a:pt x="1010" y="666"/>
                    </a:cubicBezTo>
                    <a:cubicBezTo>
                      <a:pt x="1285" y="666"/>
                      <a:pt x="1565" y="562"/>
                      <a:pt x="1776" y="379"/>
                    </a:cubicBezTo>
                    <a:cubicBezTo>
                      <a:pt x="1938" y="224"/>
                      <a:pt x="1792" y="0"/>
                      <a:pt x="1620" y="0"/>
                    </a:cubicBezTo>
                    <a:cubicBezTo>
                      <a:pt x="1570" y="0"/>
                      <a:pt x="1518" y="19"/>
                      <a:pt x="1470" y="64"/>
                    </a:cubicBezTo>
                    <a:cubicBezTo>
                      <a:pt x="1318" y="169"/>
                      <a:pt x="1141" y="222"/>
                      <a:pt x="966" y="222"/>
                    </a:cubicBezTo>
                    <a:cubicBezTo>
                      <a:pt x="791" y="222"/>
                      <a:pt x="617" y="169"/>
                      <a:pt x="469" y="64"/>
                    </a:cubicBezTo>
                    <a:cubicBezTo>
                      <a:pt x="421" y="19"/>
                      <a:pt x="369" y="0"/>
                      <a:pt x="319" y="0"/>
                    </a:cubicBezTo>
                    <a:close/>
                  </a:path>
                </a:pathLst>
              </a:custGeom>
              <a:solidFill>
                <a:srgbClr val="E0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5884167" y="4268082"/>
                <a:ext cx="160147" cy="138492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5289" extrusionOk="0">
                    <a:moveTo>
                      <a:pt x="2176" y="0"/>
                    </a:moveTo>
                    <a:cubicBezTo>
                      <a:pt x="1413" y="0"/>
                      <a:pt x="668" y="191"/>
                      <a:pt x="1" y="553"/>
                    </a:cubicBezTo>
                    <a:cubicBezTo>
                      <a:pt x="2109" y="3635"/>
                      <a:pt x="4542" y="5018"/>
                      <a:pt x="5019" y="5247"/>
                    </a:cubicBezTo>
                    <a:cubicBezTo>
                      <a:pt x="5092" y="5276"/>
                      <a:pt x="5170" y="5289"/>
                      <a:pt x="5250" y="5289"/>
                    </a:cubicBezTo>
                    <a:cubicBezTo>
                      <a:pt x="5274" y="5289"/>
                      <a:pt x="5299" y="5287"/>
                      <a:pt x="5324" y="5285"/>
                    </a:cubicBezTo>
                    <a:cubicBezTo>
                      <a:pt x="5830" y="4732"/>
                      <a:pt x="6106" y="4026"/>
                      <a:pt x="6116" y="3282"/>
                    </a:cubicBezTo>
                    <a:cubicBezTo>
                      <a:pt x="6116" y="1469"/>
                      <a:pt x="4351" y="0"/>
                      <a:pt x="2176" y="0"/>
                    </a:cubicBezTo>
                    <a:close/>
                  </a:path>
                </a:pathLst>
              </a:custGeom>
              <a:solidFill>
                <a:srgbClr val="E1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838212" y="4268082"/>
                <a:ext cx="160147" cy="138492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5289" extrusionOk="0">
                    <a:moveTo>
                      <a:pt x="3940" y="0"/>
                    </a:moveTo>
                    <a:cubicBezTo>
                      <a:pt x="1765" y="0"/>
                      <a:pt x="0" y="1469"/>
                      <a:pt x="0" y="3282"/>
                    </a:cubicBezTo>
                    <a:cubicBezTo>
                      <a:pt x="10" y="4026"/>
                      <a:pt x="287" y="4732"/>
                      <a:pt x="792" y="5285"/>
                    </a:cubicBezTo>
                    <a:cubicBezTo>
                      <a:pt x="815" y="5287"/>
                      <a:pt x="838" y="5289"/>
                      <a:pt x="862" y="5289"/>
                    </a:cubicBezTo>
                    <a:cubicBezTo>
                      <a:pt x="941" y="5289"/>
                      <a:pt x="1025" y="5276"/>
                      <a:pt x="1097" y="5247"/>
                    </a:cubicBezTo>
                    <a:cubicBezTo>
                      <a:pt x="1574" y="5018"/>
                      <a:pt x="4007" y="3635"/>
                      <a:pt x="6115" y="553"/>
                    </a:cubicBezTo>
                    <a:cubicBezTo>
                      <a:pt x="5448" y="191"/>
                      <a:pt x="4704" y="0"/>
                      <a:pt x="3940" y="0"/>
                    </a:cubicBez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5866701" y="4439699"/>
                <a:ext cx="86201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4370" extrusionOk="0">
                    <a:moveTo>
                      <a:pt x="9" y="0"/>
                    </a:moveTo>
                    <a:lnTo>
                      <a:pt x="9" y="1536"/>
                    </a:lnTo>
                    <a:cubicBezTo>
                      <a:pt x="1" y="3122"/>
                      <a:pt x="1292" y="4370"/>
                      <a:pt x="2823" y="4370"/>
                    </a:cubicBezTo>
                    <a:cubicBezTo>
                      <a:pt x="2977" y="4370"/>
                      <a:pt x="3133" y="4357"/>
                      <a:pt x="3291" y="4331"/>
                    </a:cubicBezTo>
                    <a:cubicBezTo>
                      <a:pt x="1908" y="4121"/>
                      <a:pt x="887" y="2929"/>
                      <a:pt x="878" y="1536"/>
                    </a:cubicBezTo>
                    <a:lnTo>
                      <a:pt x="878" y="0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5935620" y="4571331"/>
                <a:ext cx="11286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40" extrusionOk="0">
                    <a:moveTo>
                      <a:pt x="220" y="1"/>
                    </a:moveTo>
                    <a:cubicBezTo>
                      <a:pt x="96" y="1"/>
                      <a:pt x="1" y="96"/>
                      <a:pt x="1" y="220"/>
                    </a:cubicBezTo>
                    <a:cubicBezTo>
                      <a:pt x="1" y="344"/>
                      <a:pt x="96" y="439"/>
                      <a:pt x="220" y="439"/>
                    </a:cubicBezTo>
                    <a:cubicBezTo>
                      <a:pt x="335" y="439"/>
                      <a:pt x="430" y="344"/>
                      <a:pt x="430" y="220"/>
                    </a:cubicBezTo>
                    <a:cubicBezTo>
                      <a:pt x="430" y="96"/>
                      <a:pt x="335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5935620" y="4600056"/>
                <a:ext cx="11286" cy="11260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0" extrusionOk="0">
                    <a:moveTo>
                      <a:pt x="220" y="1"/>
                    </a:moveTo>
                    <a:cubicBezTo>
                      <a:pt x="96" y="1"/>
                      <a:pt x="1" y="96"/>
                      <a:pt x="1" y="210"/>
                    </a:cubicBezTo>
                    <a:cubicBezTo>
                      <a:pt x="1" y="335"/>
                      <a:pt x="96" y="430"/>
                      <a:pt x="220" y="430"/>
                    </a:cubicBezTo>
                    <a:cubicBezTo>
                      <a:pt x="335" y="430"/>
                      <a:pt x="430" y="335"/>
                      <a:pt x="430" y="210"/>
                    </a:cubicBezTo>
                    <a:cubicBezTo>
                      <a:pt x="430" y="96"/>
                      <a:pt x="335" y="1"/>
                      <a:pt x="2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5832713" y="4571331"/>
                <a:ext cx="17020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966" extrusionOk="0">
                    <a:moveTo>
                      <a:pt x="649" y="1"/>
                    </a:moveTo>
                    <a:cubicBezTo>
                      <a:pt x="287" y="1"/>
                      <a:pt x="0" y="296"/>
                      <a:pt x="0" y="659"/>
                    </a:cubicBezTo>
                    <a:lnTo>
                      <a:pt x="0" y="1966"/>
                    </a:lnTo>
                    <a:lnTo>
                      <a:pt x="649" y="1966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5849707" y="4571331"/>
                <a:ext cx="11495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966" extrusionOk="0">
                    <a:moveTo>
                      <a:pt x="0" y="1"/>
                    </a:moveTo>
                    <a:lnTo>
                      <a:pt x="0" y="1966"/>
                    </a:lnTo>
                    <a:lnTo>
                      <a:pt x="439" y="1966"/>
                    </a:lnTo>
                    <a:lnTo>
                      <a:pt x="439" y="439"/>
                    </a:lnTo>
                    <a:cubicBezTo>
                      <a:pt x="439" y="191"/>
                      <a:pt x="239" y="1"/>
                      <a:pt x="0" y="1"/>
                    </a:cubicBez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6032793" y="4571331"/>
                <a:ext cx="17282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1966" extrusionOk="0">
                    <a:moveTo>
                      <a:pt x="1" y="1"/>
                    </a:moveTo>
                    <a:lnTo>
                      <a:pt x="1" y="1966"/>
                    </a:lnTo>
                    <a:lnTo>
                      <a:pt x="659" y="1966"/>
                    </a:lnTo>
                    <a:lnTo>
                      <a:pt x="659" y="659"/>
                    </a:lnTo>
                    <a:cubicBezTo>
                      <a:pt x="650" y="296"/>
                      <a:pt x="363" y="1"/>
                      <a:pt x="1" y="1"/>
                    </a:cubicBez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6021324" y="4571331"/>
                <a:ext cx="11495" cy="51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966" extrusionOk="0">
                    <a:moveTo>
                      <a:pt x="439" y="1"/>
                    </a:moveTo>
                    <a:cubicBezTo>
                      <a:pt x="191" y="1"/>
                      <a:pt x="0" y="191"/>
                      <a:pt x="0" y="439"/>
                    </a:cubicBezTo>
                    <a:lnTo>
                      <a:pt x="0" y="1966"/>
                    </a:lnTo>
                    <a:lnTo>
                      <a:pt x="439" y="1966"/>
                    </a:lnTo>
                    <a:lnTo>
                      <a:pt x="439" y="1"/>
                    </a:lnTo>
                    <a:close/>
                  </a:path>
                </a:pathLst>
              </a:custGeom>
              <a:solidFill>
                <a:srgbClr val="DB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1" name="Google Shape;761;p32"/>
          <p:cNvGrpSpPr/>
          <p:nvPr/>
        </p:nvGrpSpPr>
        <p:grpSpPr>
          <a:xfrm>
            <a:off x="2282660" y="1756333"/>
            <a:ext cx="1016836" cy="1047598"/>
            <a:chOff x="2416818" y="1301683"/>
            <a:chExt cx="1016836" cy="1047598"/>
          </a:xfrm>
        </p:grpSpPr>
        <p:sp>
          <p:nvSpPr>
            <p:cNvPr id="762" name="Google Shape;762;p32"/>
            <p:cNvSpPr/>
            <p:nvPr/>
          </p:nvSpPr>
          <p:spPr>
            <a:xfrm>
              <a:off x="2416818" y="1301683"/>
              <a:ext cx="1016836" cy="104759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3" name="Google Shape;763;p32"/>
            <p:cNvGrpSpPr/>
            <p:nvPr/>
          </p:nvGrpSpPr>
          <p:grpSpPr>
            <a:xfrm>
              <a:off x="2601602" y="1501838"/>
              <a:ext cx="647289" cy="647281"/>
              <a:chOff x="6253637" y="3790101"/>
              <a:chExt cx="274550" cy="354833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6253637" y="3987300"/>
                <a:ext cx="274550" cy="157634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6020" extrusionOk="0">
                    <a:moveTo>
                      <a:pt x="3702" y="0"/>
                    </a:moveTo>
                    <a:cubicBezTo>
                      <a:pt x="3702" y="678"/>
                      <a:pt x="3253" y="1279"/>
                      <a:pt x="2605" y="1469"/>
                    </a:cubicBezTo>
                    <a:lnTo>
                      <a:pt x="935" y="1956"/>
                    </a:lnTo>
                    <a:cubicBezTo>
                      <a:pt x="382" y="2128"/>
                      <a:pt x="0" y="2633"/>
                      <a:pt x="0" y="3215"/>
                    </a:cubicBezTo>
                    <a:lnTo>
                      <a:pt x="0" y="5362"/>
                    </a:lnTo>
                    <a:cubicBezTo>
                      <a:pt x="0" y="5724"/>
                      <a:pt x="286" y="6020"/>
                      <a:pt x="649" y="6020"/>
                    </a:cubicBezTo>
                    <a:lnTo>
                      <a:pt x="9826" y="6020"/>
                    </a:lnTo>
                    <a:cubicBezTo>
                      <a:pt x="10189" y="6020"/>
                      <a:pt x="10485" y="5724"/>
                      <a:pt x="10485" y="5362"/>
                    </a:cubicBezTo>
                    <a:lnTo>
                      <a:pt x="10485" y="3215"/>
                    </a:lnTo>
                    <a:cubicBezTo>
                      <a:pt x="10485" y="2633"/>
                      <a:pt x="10094" y="2118"/>
                      <a:pt x="9531" y="1956"/>
                    </a:cubicBezTo>
                    <a:lnTo>
                      <a:pt x="7861" y="1469"/>
                    </a:lnTo>
                    <a:cubicBezTo>
                      <a:pt x="7212" y="1279"/>
                      <a:pt x="6764" y="678"/>
                      <a:pt x="6764" y="0"/>
                    </a:cubicBez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310590" y="3801701"/>
                <a:ext cx="160147" cy="244830"/>
              </a:xfrm>
              <a:custGeom>
                <a:avLst/>
                <a:gdLst/>
                <a:ahLst/>
                <a:cxnLst/>
                <a:rect l="l" t="t" r="r" b="b"/>
                <a:pathLst>
                  <a:path w="6116" h="9350" extrusionOk="0">
                    <a:moveTo>
                      <a:pt x="3063" y="0"/>
                    </a:moveTo>
                    <a:cubicBezTo>
                      <a:pt x="1374" y="0"/>
                      <a:pt x="0" y="1364"/>
                      <a:pt x="0" y="3053"/>
                    </a:cubicBezTo>
                    <a:lnTo>
                      <a:pt x="0" y="4579"/>
                    </a:lnTo>
                    <a:cubicBezTo>
                      <a:pt x="0" y="6344"/>
                      <a:pt x="1117" y="7403"/>
                      <a:pt x="2099" y="8348"/>
                    </a:cubicBezTo>
                    <a:cubicBezTo>
                      <a:pt x="2443" y="8653"/>
                      <a:pt x="2767" y="8987"/>
                      <a:pt x="3053" y="9349"/>
                    </a:cubicBezTo>
                    <a:cubicBezTo>
                      <a:pt x="3349" y="8987"/>
                      <a:pt x="3664" y="8653"/>
                      <a:pt x="4007" y="8348"/>
                    </a:cubicBezTo>
                    <a:cubicBezTo>
                      <a:pt x="4999" y="7403"/>
                      <a:pt x="6106" y="6344"/>
                      <a:pt x="6106" y="4579"/>
                    </a:cubicBezTo>
                    <a:lnTo>
                      <a:pt x="6115" y="3053"/>
                    </a:lnTo>
                    <a:cubicBezTo>
                      <a:pt x="6115" y="1364"/>
                      <a:pt x="4751" y="0"/>
                      <a:pt x="3063" y="0"/>
                    </a:cubicBez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6373276" y="3984551"/>
                <a:ext cx="34512" cy="68709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624" extrusionOk="0">
                    <a:moveTo>
                      <a:pt x="1" y="0"/>
                    </a:moveTo>
                    <a:lnTo>
                      <a:pt x="1" y="1966"/>
                    </a:lnTo>
                    <a:lnTo>
                      <a:pt x="659" y="2624"/>
                    </a:lnTo>
                    <a:lnTo>
                      <a:pt x="1317" y="1966"/>
                    </a:lnTo>
                    <a:lnTo>
                      <a:pt x="1317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6373276" y="4001781"/>
                <a:ext cx="34512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40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317" y="439"/>
                    </a:lnTo>
                    <a:lnTo>
                      <a:pt x="1317" y="1"/>
                    </a:lnTo>
                    <a:close/>
                  </a:path>
                </a:pathLst>
              </a:custGeom>
              <a:solidFill>
                <a:srgbClr val="909D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6373276" y="4024771"/>
                <a:ext cx="34512" cy="1126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430" extrusionOk="0">
                    <a:moveTo>
                      <a:pt x="1" y="0"/>
                    </a:moveTo>
                    <a:lnTo>
                      <a:pt x="1" y="430"/>
                    </a:lnTo>
                    <a:lnTo>
                      <a:pt x="1317" y="430"/>
                    </a:lnTo>
                    <a:lnTo>
                      <a:pt x="1317" y="0"/>
                    </a:lnTo>
                    <a:close/>
                  </a:path>
                </a:pathLst>
              </a:custGeom>
              <a:solidFill>
                <a:srgbClr val="909D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6333318" y="3927337"/>
                <a:ext cx="114428" cy="65724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2510" extrusionOk="0">
                    <a:moveTo>
                      <a:pt x="1" y="1"/>
                    </a:moveTo>
                    <a:lnTo>
                      <a:pt x="1" y="1165"/>
                    </a:lnTo>
                    <a:cubicBezTo>
                      <a:pt x="1" y="1518"/>
                      <a:pt x="220" y="1842"/>
                      <a:pt x="544" y="1975"/>
                    </a:cubicBezTo>
                    <a:lnTo>
                      <a:pt x="1613" y="2395"/>
                    </a:lnTo>
                    <a:cubicBezTo>
                      <a:pt x="1799" y="2472"/>
                      <a:pt x="1992" y="2510"/>
                      <a:pt x="2184" y="2510"/>
                    </a:cubicBezTo>
                    <a:cubicBezTo>
                      <a:pt x="2376" y="2510"/>
                      <a:pt x="2567" y="2472"/>
                      <a:pt x="2748" y="2395"/>
                    </a:cubicBezTo>
                    <a:lnTo>
                      <a:pt x="3816" y="1975"/>
                    </a:lnTo>
                    <a:cubicBezTo>
                      <a:pt x="4150" y="1842"/>
                      <a:pt x="4370" y="1518"/>
                      <a:pt x="4370" y="1165"/>
                    </a:cubicBez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6333318" y="3927337"/>
                <a:ext cx="114428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1318" extrusionOk="0">
                    <a:moveTo>
                      <a:pt x="1" y="1"/>
                    </a:moveTo>
                    <a:lnTo>
                      <a:pt x="1" y="611"/>
                    </a:lnTo>
                    <a:lnTo>
                      <a:pt x="506" y="783"/>
                    </a:lnTo>
                    <a:cubicBezTo>
                      <a:pt x="640" y="1107"/>
                      <a:pt x="954" y="1317"/>
                      <a:pt x="1307" y="1317"/>
                    </a:cubicBezTo>
                    <a:lnTo>
                      <a:pt x="3063" y="1317"/>
                    </a:lnTo>
                    <a:cubicBezTo>
                      <a:pt x="3406" y="1317"/>
                      <a:pt x="3731" y="1107"/>
                      <a:pt x="3864" y="783"/>
                    </a:cubicBezTo>
                    <a:lnTo>
                      <a:pt x="4370" y="611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rgbClr val="909D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6321823" y="3812935"/>
                <a:ext cx="137419" cy="143232"/>
              </a:xfrm>
              <a:custGeom>
                <a:avLst/>
                <a:gdLst/>
                <a:ahLst/>
                <a:cxnLst/>
                <a:rect l="l" t="t" r="r" b="b"/>
                <a:pathLst>
                  <a:path w="5248" h="5470" extrusionOk="0">
                    <a:moveTo>
                      <a:pt x="2612" y="0"/>
                    </a:moveTo>
                    <a:cubicBezTo>
                      <a:pt x="2600" y="0"/>
                      <a:pt x="2588" y="0"/>
                      <a:pt x="2576" y="0"/>
                    </a:cubicBezTo>
                    <a:cubicBezTo>
                      <a:pt x="1136" y="29"/>
                      <a:pt x="1" y="1269"/>
                      <a:pt x="1" y="2710"/>
                    </a:cubicBezTo>
                    <a:lnTo>
                      <a:pt x="1" y="3902"/>
                    </a:lnTo>
                    <a:cubicBezTo>
                      <a:pt x="1" y="4188"/>
                      <a:pt x="182" y="4436"/>
                      <a:pt x="449" y="4522"/>
                    </a:cubicBezTo>
                    <a:lnTo>
                      <a:pt x="1088" y="4742"/>
                    </a:lnTo>
                    <a:cubicBezTo>
                      <a:pt x="1203" y="4780"/>
                      <a:pt x="1298" y="4866"/>
                      <a:pt x="1346" y="4980"/>
                    </a:cubicBezTo>
                    <a:cubicBezTo>
                      <a:pt x="1413" y="5142"/>
                      <a:pt x="1575" y="5247"/>
                      <a:pt x="1746" y="5247"/>
                    </a:cubicBezTo>
                    <a:cubicBezTo>
                      <a:pt x="1746" y="5395"/>
                      <a:pt x="1856" y="5469"/>
                      <a:pt x="1966" y="5469"/>
                    </a:cubicBezTo>
                    <a:cubicBezTo>
                      <a:pt x="2076" y="5469"/>
                      <a:pt x="2185" y="5395"/>
                      <a:pt x="2185" y="5247"/>
                    </a:cubicBezTo>
                    <a:lnTo>
                      <a:pt x="2405" y="5247"/>
                    </a:lnTo>
                    <a:cubicBezTo>
                      <a:pt x="2405" y="5395"/>
                      <a:pt x="2514" y="5469"/>
                      <a:pt x="2624" y="5469"/>
                    </a:cubicBezTo>
                    <a:cubicBezTo>
                      <a:pt x="2734" y="5469"/>
                      <a:pt x="2844" y="5395"/>
                      <a:pt x="2844" y="5247"/>
                    </a:cubicBezTo>
                    <a:lnTo>
                      <a:pt x="3063" y="5247"/>
                    </a:lnTo>
                    <a:cubicBezTo>
                      <a:pt x="3063" y="5395"/>
                      <a:pt x="3170" y="5469"/>
                      <a:pt x="3278" y="5469"/>
                    </a:cubicBezTo>
                    <a:cubicBezTo>
                      <a:pt x="3385" y="5469"/>
                      <a:pt x="3492" y="5395"/>
                      <a:pt x="3492" y="5247"/>
                    </a:cubicBezTo>
                    <a:cubicBezTo>
                      <a:pt x="3674" y="5247"/>
                      <a:pt x="3836" y="5142"/>
                      <a:pt x="3903" y="4980"/>
                    </a:cubicBezTo>
                    <a:cubicBezTo>
                      <a:pt x="3950" y="4866"/>
                      <a:pt x="4046" y="4780"/>
                      <a:pt x="4160" y="4742"/>
                    </a:cubicBezTo>
                    <a:lnTo>
                      <a:pt x="4799" y="4522"/>
                    </a:lnTo>
                    <a:cubicBezTo>
                      <a:pt x="5066" y="4436"/>
                      <a:pt x="5248" y="4188"/>
                      <a:pt x="5248" y="3902"/>
                    </a:cubicBezTo>
                    <a:lnTo>
                      <a:pt x="5248" y="2624"/>
                    </a:lnTo>
                    <a:cubicBezTo>
                      <a:pt x="5248" y="1167"/>
                      <a:pt x="4055" y="0"/>
                      <a:pt x="2612" y="0"/>
                    </a:cubicBez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6384772" y="3915972"/>
                <a:ext cx="11521" cy="1715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5" extrusionOk="0">
                    <a:moveTo>
                      <a:pt x="220" y="1"/>
                    </a:moveTo>
                    <a:cubicBezTo>
                      <a:pt x="110" y="1"/>
                      <a:pt x="1" y="72"/>
                      <a:pt x="1" y="215"/>
                    </a:cubicBezTo>
                    <a:lnTo>
                      <a:pt x="1" y="435"/>
                    </a:lnTo>
                    <a:cubicBezTo>
                      <a:pt x="1" y="559"/>
                      <a:pt x="96" y="654"/>
                      <a:pt x="220" y="654"/>
                    </a:cubicBezTo>
                    <a:cubicBezTo>
                      <a:pt x="344" y="654"/>
                      <a:pt x="440" y="559"/>
                      <a:pt x="440" y="435"/>
                    </a:cubicBezTo>
                    <a:lnTo>
                      <a:pt x="440" y="215"/>
                    </a:lnTo>
                    <a:cubicBezTo>
                      <a:pt x="440" y="72"/>
                      <a:pt x="330" y="1"/>
                      <a:pt x="220" y="1"/>
                    </a:cubicBez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6321823" y="3812935"/>
                <a:ext cx="85965" cy="128909"/>
              </a:xfrm>
              <a:custGeom>
                <a:avLst/>
                <a:gdLst/>
                <a:ahLst/>
                <a:cxnLst/>
                <a:rect l="l" t="t" r="r" b="b"/>
                <a:pathLst>
                  <a:path w="3283" h="4923" extrusionOk="0">
                    <a:moveTo>
                      <a:pt x="2576" y="0"/>
                    </a:moveTo>
                    <a:cubicBezTo>
                      <a:pt x="1136" y="29"/>
                      <a:pt x="1" y="1269"/>
                      <a:pt x="1" y="2710"/>
                    </a:cubicBezTo>
                    <a:lnTo>
                      <a:pt x="1" y="3902"/>
                    </a:lnTo>
                    <a:cubicBezTo>
                      <a:pt x="1" y="4188"/>
                      <a:pt x="182" y="4436"/>
                      <a:pt x="449" y="4522"/>
                    </a:cubicBezTo>
                    <a:lnTo>
                      <a:pt x="1088" y="4742"/>
                    </a:lnTo>
                    <a:cubicBezTo>
                      <a:pt x="1184" y="4770"/>
                      <a:pt x="1260" y="4837"/>
                      <a:pt x="1317" y="4923"/>
                    </a:cubicBezTo>
                    <a:lnTo>
                      <a:pt x="1317" y="2624"/>
                    </a:lnTo>
                    <a:cubicBezTo>
                      <a:pt x="1317" y="1431"/>
                      <a:pt x="2119" y="392"/>
                      <a:pt x="3282" y="86"/>
                    </a:cubicBezTo>
                    <a:cubicBezTo>
                      <a:pt x="3053" y="29"/>
                      <a:pt x="2815" y="0"/>
                      <a:pt x="2576" y="0"/>
                    </a:cubicBezTo>
                    <a:close/>
                  </a:path>
                </a:pathLst>
              </a:custGeom>
              <a:solidFill>
                <a:srgbClr val="E0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6344813" y="3881618"/>
                <a:ext cx="34250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8" extrusionOk="0">
                    <a:moveTo>
                      <a:pt x="649" y="1"/>
                    </a:moveTo>
                    <a:cubicBezTo>
                      <a:pt x="287" y="1"/>
                      <a:pt x="0" y="297"/>
                      <a:pt x="0" y="659"/>
                    </a:cubicBezTo>
                    <a:cubicBezTo>
                      <a:pt x="0" y="1022"/>
                      <a:pt x="287" y="1317"/>
                      <a:pt x="649" y="1317"/>
                    </a:cubicBezTo>
                    <a:cubicBezTo>
                      <a:pt x="1012" y="1317"/>
                      <a:pt x="1307" y="1022"/>
                      <a:pt x="1307" y="659"/>
                    </a:cubicBezTo>
                    <a:cubicBezTo>
                      <a:pt x="1307" y="297"/>
                      <a:pt x="1012" y="1"/>
                      <a:pt x="649" y="1"/>
                    </a:cubicBez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6341566" y="3881382"/>
                <a:ext cx="40482" cy="23252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888" extrusionOk="0">
                    <a:moveTo>
                      <a:pt x="773" y="0"/>
                    </a:moveTo>
                    <a:cubicBezTo>
                      <a:pt x="325" y="0"/>
                      <a:pt x="0" y="458"/>
                      <a:pt x="162" y="888"/>
                    </a:cubicBezTo>
                    <a:cubicBezTo>
                      <a:pt x="258" y="620"/>
                      <a:pt x="496" y="449"/>
                      <a:pt x="773" y="449"/>
                    </a:cubicBezTo>
                    <a:cubicBezTo>
                      <a:pt x="1050" y="449"/>
                      <a:pt x="1298" y="620"/>
                      <a:pt x="1393" y="888"/>
                    </a:cubicBezTo>
                    <a:cubicBezTo>
                      <a:pt x="1546" y="458"/>
                      <a:pt x="1231" y="0"/>
                      <a:pt x="773" y="0"/>
                    </a:cubicBez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6402001" y="3881618"/>
                <a:ext cx="34250" cy="34512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318" extrusionOk="0">
                    <a:moveTo>
                      <a:pt x="650" y="1"/>
                    </a:moveTo>
                    <a:cubicBezTo>
                      <a:pt x="287" y="1"/>
                      <a:pt x="1" y="297"/>
                      <a:pt x="1" y="659"/>
                    </a:cubicBezTo>
                    <a:cubicBezTo>
                      <a:pt x="1" y="1022"/>
                      <a:pt x="287" y="1317"/>
                      <a:pt x="650" y="1317"/>
                    </a:cubicBezTo>
                    <a:cubicBezTo>
                      <a:pt x="1012" y="1317"/>
                      <a:pt x="1308" y="1022"/>
                      <a:pt x="1308" y="659"/>
                    </a:cubicBezTo>
                    <a:cubicBezTo>
                      <a:pt x="1308" y="297"/>
                      <a:pt x="1012" y="1"/>
                      <a:pt x="650" y="1"/>
                    </a:cubicBez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6398754" y="3881382"/>
                <a:ext cx="40744" cy="23252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88" extrusionOk="0">
                    <a:moveTo>
                      <a:pt x="783" y="0"/>
                    </a:moveTo>
                    <a:cubicBezTo>
                      <a:pt x="325" y="0"/>
                      <a:pt x="1" y="458"/>
                      <a:pt x="163" y="888"/>
                    </a:cubicBezTo>
                    <a:cubicBezTo>
                      <a:pt x="249" y="630"/>
                      <a:pt x="497" y="449"/>
                      <a:pt x="774" y="449"/>
                    </a:cubicBezTo>
                    <a:cubicBezTo>
                      <a:pt x="1060" y="449"/>
                      <a:pt x="1298" y="620"/>
                      <a:pt x="1394" y="888"/>
                    </a:cubicBezTo>
                    <a:cubicBezTo>
                      <a:pt x="1556" y="458"/>
                      <a:pt x="1232" y="0"/>
                      <a:pt x="783" y="0"/>
                    </a:cubicBez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6299094" y="3790101"/>
                <a:ext cx="182876" cy="354833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13551" extrusionOk="0">
                    <a:moveTo>
                      <a:pt x="3502" y="443"/>
                    </a:moveTo>
                    <a:cubicBezTo>
                      <a:pt x="5190" y="443"/>
                      <a:pt x="6554" y="1807"/>
                      <a:pt x="6554" y="3496"/>
                    </a:cubicBezTo>
                    <a:lnTo>
                      <a:pt x="6545" y="5032"/>
                    </a:lnTo>
                    <a:cubicBezTo>
                      <a:pt x="6545" y="6787"/>
                      <a:pt x="5438" y="7846"/>
                      <a:pt x="4446" y="8791"/>
                    </a:cubicBezTo>
                    <a:cubicBezTo>
                      <a:pt x="4103" y="9096"/>
                      <a:pt x="3788" y="9430"/>
                      <a:pt x="3492" y="9792"/>
                    </a:cubicBezTo>
                    <a:cubicBezTo>
                      <a:pt x="3206" y="9430"/>
                      <a:pt x="2882" y="9096"/>
                      <a:pt x="2538" y="8791"/>
                    </a:cubicBezTo>
                    <a:cubicBezTo>
                      <a:pt x="1556" y="7846"/>
                      <a:pt x="439" y="6787"/>
                      <a:pt x="439" y="5032"/>
                    </a:cubicBezTo>
                    <a:lnTo>
                      <a:pt x="439" y="3496"/>
                    </a:lnTo>
                    <a:cubicBezTo>
                      <a:pt x="439" y="1807"/>
                      <a:pt x="1813" y="443"/>
                      <a:pt x="3502" y="443"/>
                    </a:cubicBezTo>
                    <a:close/>
                    <a:moveTo>
                      <a:pt x="3490" y="0"/>
                    </a:moveTo>
                    <a:cubicBezTo>
                      <a:pt x="3434" y="0"/>
                      <a:pt x="3377" y="2"/>
                      <a:pt x="3320" y="4"/>
                    </a:cubicBezTo>
                    <a:cubicBezTo>
                      <a:pt x="1441" y="100"/>
                      <a:pt x="1" y="1712"/>
                      <a:pt x="1" y="3601"/>
                    </a:cubicBezTo>
                    <a:lnTo>
                      <a:pt x="1" y="5032"/>
                    </a:lnTo>
                    <a:cubicBezTo>
                      <a:pt x="1" y="7617"/>
                      <a:pt x="2176" y="8848"/>
                      <a:pt x="3101" y="10002"/>
                    </a:cubicBezTo>
                    <a:cubicBezTo>
                      <a:pt x="3215" y="10145"/>
                      <a:pt x="3273" y="10336"/>
                      <a:pt x="3273" y="10527"/>
                    </a:cubicBezTo>
                    <a:lnTo>
                      <a:pt x="3273" y="13551"/>
                    </a:lnTo>
                    <a:lnTo>
                      <a:pt x="3712" y="13551"/>
                    </a:lnTo>
                    <a:lnTo>
                      <a:pt x="3712" y="10527"/>
                    </a:lnTo>
                    <a:cubicBezTo>
                      <a:pt x="3712" y="10336"/>
                      <a:pt x="3769" y="10145"/>
                      <a:pt x="3883" y="10002"/>
                    </a:cubicBezTo>
                    <a:cubicBezTo>
                      <a:pt x="4799" y="8838"/>
                      <a:pt x="6984" y="7617"/>
                      <a:pt x="6984" y="5022"/>
                    </a:cubicBezTo>
                    <a:lnTo>
                      <a:pt x="6984" y="3496"/>
                    </a:lnTo>
                    <a:cubicBezTo>
                      <a:pt x="6984" y="1559"/>
                      <a:pt x="5408" y="0"/>
                      <a:pt x="3490" y="0"/>
                    </a:cubicBezTo>
                    <a:close/>
                  </a:path>
                </a:pathLst>
              </a:custGeom>
              <a:solidFill>
                <a:srgbClr val="909D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6256387" y="4048233"/>
                <a:ext cx="53967" cy="96701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3693" extrusionOk="0">
                    <a:moveTo>
                      <a:pt x="239" y="1"/>
                    </a:moveTo>
                    <a:cubicBezTo>
                      <a:pt x="134" y="106"/>
                      <a:pt x="57" y="239"/>
                      <a:pt x="0" y="373"/>
                    </a:cubicBezTo>
                    <a:lnTo>
                      <a:pt x="1412" y="1632"/>
                    </a:lnTo>
                    <a:cubicBezTo>
                      <a:pt x="1555" y="1756"/>
                      <a:pt x="1632" y="1928"/>
                      <a:pt x="1632" y="2119"/>
                    </a:cubicBezTo>
                    <a:lnTo>
                      <a:pt x="1632" y="3693"/>
                    </a:lnTo>
                    <a:lnTo>
                      <a:pt x="2061" y="3693"/>
                    </a:lnTo>
                    <a:lnTo>
                      <a:pt x="2061" y="2119"/>
                    </a:lnTo>
                    <a:cubicBezTo>
                      <a:pt x="2061" y="1804"/>
                      <a:pt x="1927" y="1508"/>
                      <a:pt x="1698" y="1298"/>
                    </a:cubicBezTo>
                    <a:lnTo>
                      <a:pt x="239" y="1"/>
                    </a:ln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6470449" y="4048233"/>
                <a:ext cx="54255" cy="96701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693" extrusionOk="0">
                    <a:moveTo>
                      <a:pt x="1833" y="1"/>
                    </a:moveTo>
                    <a:lnTo>
                      <a:pt x="373" y="1298"/>
                    </a:lnTo>
                    <a:cubicBezTo>
                      <a:pt x="134" y="1508"/>
                      <a:pt x="1" y="1804"/>
                      <a:pt x="1" y="2119"/>
                    </a:cubicBezTo>
                    <a:lnTo>
                      <a:pt x="1" y="3693"/>
                    </a:lnTo>
                    <a:lnTo>
                      <a:pt x="440" y="3693"/>
                    </a:lnTo>
                    <a:lnTo>
                      <a:pt x="440" y="2119"/>
                    </a:lnTo>
                    <a:cubicBezTo>
                      <a:pt x="440" y="1928"/>
                      <a:pt x="516" y="1747"/>
                      <a:pt x="659" y="1623"/>
                    </a:cubicBezTo>
                    <a:lnTo>
                      <a:pt x="2071" y="363"/>
                    </a:lnTo>
                    <a:cubicBezTo>
                      <a:pt x="2014" y="230"/>
                      <a:pt x="1938" y="106"/>
                      <a:pt x="1833" y="1"/>
                    </a:cubicBez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1" name="Google Shape;781;p32"/>
          <p:cNvGrpSpPr/>
          <p:nvPr/>
        </p:nvGrpSpPr>
        <p:grpSpPr>
          <a:xfrm>
            <a:off x="4158192" y="1699793"/>
            <a:ext cx="1016836" cy="1047598"/>
            <a:chOff x="3937350" y="1301675"/>
            <a:chExt cx="1269300" cy="1307700"/>
          </a:xfrm>
        </p:grpSpPr>
        <p:sp>
          <p:nvSpPr>
            <p:cNvPr id="782" name="Google Shape;782;p32"/>
            <p:cNvSpPr/>
            <p:nvPr/>
          </p:nvSpPr>
          <p:spPr>
            <a:xfrm>
              <a:off x="3937350" y="1301675"/>
              <a:ext cx="1269300" cy="130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3" name="Google Shape;783;p32"/>
            <p:cNvGrpSpPr/>
            <p:nvPr/>
          </p:nvGrpSpPr>
          <p:grpSpPr>
            <a:xfrm>
              <a:off x="4172500" y="1567210"/>
              <a:ext cx="798981" cy="776634"/>
              <a:chOff x="4902701" y="2879989"/>
              <a:chExt cx="272560" cy="354676"/>
            </a:xfrm>
          </p:grpSpPr>
          <p:sp>
            <p:nvSpPr>
              <p:cNvPr id="784" name="Google Shape;784;p32"/>
              <p:cNvSpPr/>
              <p:nvPr/>
            </p:nvSpPr>
            <p:spPr>
              <a:xfrm>
                <a:off x="4902701" y="3081273"/>
                <a:ext cx="272560" cy="153392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5858" extrusionOk="0">
                    <a:moveTo>
                      <a:pt x="3673" y="0"/>
                    </a:moveTo>
                    <a:lnTo>
                      <a:pt x="3673" y="1040"/>
                    </a:lnTo>
                    <a:cubicBezTo>
                      <a:pt x="3673" y="1326"/>
                      <a:pt x="3482" y="1574"/>
                      <a:pt x="3206" y="1660"/>
                    </a:cubicBezTo>
                    <a:lnTo>
                      <a:pt x="935" y="2328"/>
                    </a:lnTo>
                    <a:cubicBezTo>
                      <a:pt x="372" y="2490"/>
                      <a:pt x="0" y="2996"/>
                      <a:pt x="0" y="3577"/>
                    </a:cubicBezTo>
                    <a:lnTo>
                      <a:pt x="0" y="5209"/>
                    </a:lnTo>
                    <a:cubicBezTo>
                      <a:pt x="0" y="5571"/>
                      <a:pt x="286" y="5858"/>
                      <a:pt x="649" y="5858"/>
                    </a:cubicBezTo>
                    <a:lnTo>
                      <a:pt x="9760" y="5858"/>
                    </a:lnTo>
                    <a:cubicBezTo>
                      <a:pt x="10113" y="5858"/>
                      <a:pt x="10408" y="5571"/>
                      <a:pt x="10408" y="5209"/>
                    </a:cubicBezTo>
                    <a:lnTo>
                      <a:pt x="10408" y="3577"/>
                    </a:lnTo>
                    <a:cubicBezTo>
                      <a:pt x="10408" y="2996"/>
                      <a:pt x="10027" y="2490"/>
                      <a:pt x="9464" y="2328"/>
                    </a:cubicBezTo>
                    <a:lnTo>
                      <a:pt x="7184" y="1660"/>
                    </a:lnTo>
                    <a:cubicBezTo>
                      <a:pt x="6907" y="1574"/>
                      <a:pt x="6716" y="1317"/>
                      <a:pt x="6716" y="1030"/>
                    </a:cubicBezTo>
                    <a:lnTo>
                      <a:pt x="6716" y="0"/>
                    </a:lnTo>
                    <a:close/>
                  </a:path>
                </a:pathLst>
              </a:custGeom>
              <a:solidFill>
                <a:srgbClr val="E7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4902701" y="3123483"/>
                <a:ext cx="272560" cy="111182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4246" extrusionOk="0">
                    <a:moveTo>
                      <a:pt x="3320" y="0"/>
                    </a:moveTo>
                    <a:cubicBezTo>
                      <a:pt x="3282" y="19"/>
                      <a:pt x="3244" y="29"/>
                      <a:pt x="3206" y="48"/>
                    </a:cubicBezTo>
                    <a:lnTo>
                      <a:pt x="935" y="716"/>
                    </a:lnTo>
                    <a:cubicBezTo>
                      <a:pt x="372" y="878"/>
                      <a:pt x="0" y="1384"/>
                      <a:pt x="0" y="1965"/>
                    </a:cubicBezTo>
                    <a:lnTo>
                      <a:pt x="0" y="3597"/>
                    </a:lnTo>
                    <a:cubicBezTo>
                      <a:pt x="0" y="3959"/>
                      <a:pt x="286" y="4246"/>
                      <a:pt x="649" y="4246"/>
                    </a:cubicBezTo>
                    <a:lnTo>
                      <a:pt x="9760" y="4246"/>
                    </a:lnTo>
                    <a:cubicBezTo>
                      <a:pt x="10113" y="4246"/>
                      <a:pt x="10408" y="3959"/>
                      <a:pt x="10408" y="3597"/>
                    </a:cubicBezTo>
                    <a:lnTo>
                      <a:pt x="10408" y="1965"/>
                    </a:lnTo>
                    <a:cubicBezTo>
                      <a:pt x="10408" y="1384"/>
                      <a:pt x="10027" y="878"/>
                      <a:pt x="9464" y="716"/>
                    </a:cubicBezTo>
                    <a:lnTo>
                      <a:pt x="7184" y="48"/>
                    </a:lnTo>
                    <a:cubicBezTo>
                      <a:pt x="7146" y="29"/>
                      <a:pt x="7107" y="19"/>
                      <a:pt x="7069" y="0"/>
                    </a:cubicBezTo>
                    <a:lnTo>
                      <a:pt x="5200" y="344"/>
                    </a:lnTo>
                    <a:lnTo>
                      <a:pt x="3320" y="0"/>
                    </a:ln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4966644" y="3123483"/>
                <a:ext cx="143913" cy="43781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1672" extrusionOk="0">
                    <a:moveTo>
                      <a:pt x="878" y="0"/>
                    </a:moveTo>
                    <a:cubicBezTo>
                      <a:pt x="840" y="19"/>
                      <a:pt x="802" y="29"/>
                      <a:pt x="764" y="48"/>
                    </a:cubicBezTo>
                    <a:lnTo>
                      <a:pt x="0" y="267"/>
                    </a:lnTo>
                    <a:cubicBezTo>
                      <a:pt x="39" y="372"/>
                      <a:pt x="105" y="468"/>
                      <a:pt x="191" y="544"/>
                    </a:cubicBezTo>
                    <a:lnTo>
                      <a:pt x="1260" y="1460"/>
                    </a:lnTo>
                    <a:cubicBezTo>
                      <a:pt x="1423" y="1602"/>
                      <a:pt x="1624" y="1671"/>
                      <a:pt x="1823" y="1671"/>
                    </a:cubicBezTo>
                    <a:cubicBezTo>
                      <a:pt x="2077" y="1671"/>
                      <a:pt x="2329" y="1559"/>
                      <a:pt x="2500" y="1345"/>
                    </a:cubicBezTo>
                    <a:lnTo>
                      <a:pt x="2748" y="1031"/>
                    </a:lnTo>
                    <a:lnTo>
                      <a:pt x="2996" y="1345"/>
                    </a:lnTo>
                    <a:cubicBezTo>
                      <a:pt x="3167" y="1559"/>
                      <a:pt x="3419" y="1671"/>
                      <a:pt x="3675" y="1671"/>
                    </a:cubicBezTo>
                    <a:cubicBezTo>
                      <a:pt x="3875" y="1671"/>
                      <a:pt x="4078" y="1602"/>
                      <a:pt x="4246" y="1460"/>
                    </a:cubicBezTo>
                    <a:lnTo>
                      <a:pt x="5314" y="544"/>
                    </a:lnTo>
                    <a:cubicBezTo>
                      <a:pt x="5400" y="468"/>
                      <a:pt x="5457" y="372"/>
                      <a:pt x="5495" y="267"/>
                    </a:cubicBezTo>
                    <a:lnTo>
                      <a:pt x="4732" y="48"/>
                    </a:lnTo>
                    <a:cubicBezTo>
                      <a:pt x="4694" y="29"/>
                      <a:pt x="4656" y="19"/>
                      <a:pt x="4627" y="0"/>
                    </a:cubicBezTo>
                    <a:lnTo>
                      <a:pt x="2748" y="344"/>
                    </a:lnTo>
                    <a:lnTo>
                      <a:pt x="878" y="0"/>
                    </a:ln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4998878" y="3081273"/>
                <a:ext cx="79445" cy="22676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866" extrusionOk="0">
                    <a:moveTo>
                      <a:pt x="0" y="0"/>
                    </a:moveTo>
                    <a:lnTo>
                      <a:pt x="0" y="487"/>
                    </a:lnTo>
                    <a:cubicBezTo>
                      <a:pt x="472" y="739"/>
                      <a:pt x="995" y="866"/>
                      <a:pt x="1517" y="866"/>
                    </a:cubicBezTo>
                    <a:cubicBezTo>
                      <a:pt x="2039" y="866"/>
                      <a:pt x="2562" y="739"/>
                      <a:pt x="3034" y="487"/>
                    </a:cubicBezTo>
                    <a:lnTo>
                      <a:pt x="3034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4942397" y="2933616"/>
                <a:ext cx="187904" cy="158917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6069" extrusionOk="0">
                    <a:moveTo>
                      <a:pt x="860" y="1"/>
                    </a:moveTo>
                    <a:lnTo>
                      <a:pt x="860" y="2386"/>
                    </a:lnTo>
                    <a:lnTo>
                      <a:pt x="755" y="2386"/>
                    </a:lnTo>
                    <a:cubicBezTo>
                      <a:pt x="745" y="2386"/>
                      <a:pt x="736" y="2385"/>
                      <a:pt x="727" y="2385"/>
                    </a:cubicBezTo>
                    <a:cubicBezTo>
                      <a:pt x="4" y="2385"/>
                      <a:pt x="1" y="3474"/>
                      <a:pt x="718" y="3474"/>
                    </a:cubicBezTo>
                    <a:cubicBezTo>
                      <a:pt x="730" y="3474"/>
                      <a:pt x="742" y="3474"/>
                      <a:pt x="755" y="3473"/>
                    </a:cubicBezTo>
                    <a:lnTo>
                      <a:pt x="869" y="3473"/>
                    </a:lnTo>
                    <a:cubicBezTo>
                      <a:pt x="993" y="4933"/>
                      <a:pt x="2214" y="6068"/>
                      <a:pt x="3684" y="6068"/>
                    </a:cubicBezTo>
                    <a:cubicBezTo>
                      <a:pt x="5153" y="6068"/>
                      <a:pt x="6374" y="4933"/>
                      <a:pt x="6488" y="3473"/>
                    </a:cubicBezTo>
                    <a:lnTo>
                      <a:pt x="6603" y="3473"/>
                    </a:lnTo>
                    <a:cubicBezTo>
                      <a:pt x="6609" y="3474"/>
                      <a:pt x="6615" y="3474"/>
                      <a:pt x="6621" y="3474"/>
                    </a:cubicBezTo>
                    <a:cubicBezTo>
                      <a:pt x="6927" y="3474"/>
                      <a:pt x="7175" y="3238"/>
                      <a:pt x="7175" y="2930"/>
                    </a:cubicBezTo>
                    <a:cubicBezTo>
                      <a:pt x="7175" y="2630"/>
                      <a:pt x="6927" y="2386"/>
                      <a:pt x="6620" y="2386"/>
                    </a:cubicBezTo>
                    <a:cubicBezTo>
                      <a:pt x="6614" y="2386"/>
                      <a:pt x="6609" y="2386"/>
                      <a:pt x="6603" y="2386"/>
                    </a:cubicBezTo>
                    <a:lnTo>
                      <a:pt x="6498" y="2386"/>
                    </a:lnTo>
                    <a:lnTo>
                      <a:pt x="6498" y="1"/>
                    </a:lnTo>
                    <a:close/>
                  </a:path>
                </a:pathLst>
              </a:custGeom>
              <a:solidFill>
                <a:srgbClr val="ECF0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4947163" y="2933616"/>
                <a:ext cx="142656" cy="159074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6075" extrusionOk="0">
                    <a:moveTo>
                      <a:pt x="678" y="1"/>
                    </a:moveTo>
                    <a:lnTo>
                      <a:pt x="678" y="2386"/>
                    </a:lnTo>
                    <a:lnTo>
                      <a:pt x="601" y="2386"/>
                    </a:lnTo>
                    <a:cubicBezTo>
                      <a:pt x="595" y="2386"/>
                      <a:pt x="589" y="2386"/>
                      <a:pt x="583" y="2386"/>
                    </a:cubicBezTo>
                    <a:cubicBezTo>
                      <a:pt x="304" y="2386"/>
                      <a:pt x="66" y="2593"/>
                      <a:pt x="29" y="2872"/>
                    </a:cubicBezTo>
                    <a:cubicBezTo>
                      <a:pt x="0" y="3197"/>
                      <a:pt x="248" y="3473"/>
                      <a:pt x="573" y="3473"/>
                    </a:cubicBezTo>
                    <a:lnTo>
                      <a:pt x="687" y="3473"/>
                    </a:lnTo>
                    <a:cubicBezTo>
                      <a:pt x="800" y="4963"/>
                      <a:pt x="2044" y="6075"/>
                      <a:pt x="3486" y="6075"/>
                    </a:cubicBezTo>
                    <a:cubicBezTo>
                      <a:pt x="3632" y="6075"/>
                      <a:pt x="3781" y="6063"/>
                      <a:pt x="3931" y="6040"/>
                    </a:cubicBezTo>
                    <a:cubicBezTo>
                      <a:pt x="2567" y="5820"/>
                      <a:pt x="1546" y="4637"/>
                      <a:pt x="1546" y="3254"/>
                    </a:cubicBezTo>
                    <a:lnTo>
                      <a:pt x="1546" y="1737"/>
                    </a:lnTo>
                    <a:cubicBezTo>
                      <a:pt x="1546" y="1260"/>
                      <a:pt x="1937" y="869"/>
                      <a:pt x="2414" y="869"/>
                    </a:cubicBezTo>
                    <a:lnTo>
                      <a:pt x="5018" y="869"/>
                    </a:lnTo>
                    <a:cubicBezTo>
                      <a:pt x="5257" y="869"/>
                      <a:pt x="5448" y="678"/>
                      <a:pt x="5448" y="440"/>
                    </a:cubicBezTo>
                    <a:lnTo>
                      <a:pt x="5448" y="1"/>
                    </a:lnTo>
                    <a:close/>
                  </a:path>
                </a:pathLst>
              </a:custGeom>
              <a:solidFill>
                <a:srgbClr val="E7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4976883" y="3106175"/>
                <a:ext cx="6198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1899" extrusionOk="0">
                    <a:moveTo>
                      <a:pt x="500" y="1"/>
                    </a:moveTo>
                    <a:cubicBezTo>
                      <a:pt x="420" y="1"/>
                      <a:pt x="345" y="46"/>
                      <a:pt x="306" y="117"/>
                    </a:cubicBezTo>
                    <a:lnTo>
                      <a:pt x="39" y="661"/>
                    </a:lnTo>
                    <a:cubicBezTo>
                      <a:pt x="1" y="738"/>
                      <a:pt x="20" y="823"/>
                      <a:pt x="77" y="871"/>
                    </a:cubicBezTo>
                    <a:lnTo>
                      <a:pt x="1155" y="1797"/>
                    </a:lnTo>
                    <a:cubicBezTo>
                      <a:pt x="1235" y="1864"/>
                      <a:pt x="1337" y="1898"/>
                      <a:pt x="1438" y="1898"/>
                    </a:cubicBezTo>
                    <a:cubicBezTo>
                      <a:pt x="1564" y="1898"/>
                      <a:pt x="1690" y="1845"/>
                      <a:pt x="1775" y="1739"/>
                    </a:cubicBezTo>
                    <a:lnTo>
                      <a:pt x="2367" y="1005"/>
                    </a:lnTo>
                    <a:lnTo>
                      <a:pt x="611" y="32"/>
                    </a:lnTo>
                    <a:cubicBezTo>
                      <a:pt x="575" y="10"/>
                      <a:pt x="537" y="1"/>
                      <a:pt x="500" y="1"/>
                    </a:cubicBez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5038836" y="3106175"/>
                <a:ext cx="61718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899" extrusionOk="0">
                    <a:moveTo>
                      <a:pt x="1861" y="1"/>
                    </a:moveTo>
                    <a:cubicBezTo>
                      <a:pt x="1825" y="1"/>
                      <a:pt x="1789" y="10"/>
                      <a:pt x="1756" y="32"/>
                    </a:cubicBezTo>
                    <a:lnTo>
                      <a:pt x="1" y="1005"/>
                    </a:lnTo>
                    <a:lnTo>
                      <a:pt x="582" y="1739"/>
                    </a:lnTo>
                    <a:cubicBezTo>
                      <a:pt x="667" y="1845"/>
                      <a:pt x="793" y="1898"/>
                      <a:pt x="921" y="1898"/>
                    </a:cubicBezTo>
                    <a:cubicBezTo>
                      <a:pt x="1024" y="1898"/>
                      <a:pt x="1127" y="1864"/>
                      <a:pt x="1212" y="1797"/>
                    </a:cubicBezTo>
                    <a:lnTo>
                      <a:pt x="2281" y="871"/>
                    </a:lnTo>
                    <a:cubicBezTo>
                      <a:pt x="2338" y="823"/>
                      <a:pt x="2357" y="738"/>
                      <a:pt x="2319" y="661"/>
                    </a:cubicBezTo>
                    <a:lnTo>
                      <a:pt x="2052" y="117"/>
                    </a:lnTo>
                    <a:cubicBezTo>
                      <a:pt x="2012" y="46"/>
                      <a:pt x="1938" y="1"/>
                      <a:pt x="1861" y="1"/>
                    </a:cubicBez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4999114" y="2996512"/>
                <a:ext cx="11260" cy="17073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52" extrusionOk="0">
                    <a:moveTo>
                      <a:pt x="215" y="1"/>
                    </a:moveTo>
                    <a:cubicBezTo>
                      <a:pt x="108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52"/>
                      <a:pt x="211" y="652"/>
                    </a:cubicBezTo>
                    <a:cubicBezTo>
                      <a:pt x="335" y="652"/>
                      <a:pt x="430" y="556"/>
                      <a:pt x="430" y="432"/>
                    </a:cubicBezTo>
                    <a:lnTo>
                      <a:pt x="430" y="222"/>
                    </a:lnTo>
                    <a:cubicBezTo>
                      <a:pt x="430" y="75"/>
                      <a:pt x="323" y="1"/>
                      <a:pt x="215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5067064" y="2996512"/>
                <a:ext cx="11521" cy="17073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2" extrusionOk="0">
                    <a:moveTo>
                      <a:pt x="220" y="1"/>
                    </a:moveTo>
                    <a:cubicBezTo>
                      <a:pt x="110" y="1"/>
                      <a:pt x="1" y="75"/>
                      <a:pt x="1" y="222"/>
                    </a:cubicBezTo>
                    <a:lnTo>
                      <a:pt x="1" y="442"/>
                    </a:lnTo>
                    <a:cubicBezTo>
                      <a:pt x="1" y="556"/>
                      <a:pt x="96" y="652"/>
                      <a:pt x="220" y="652"/>
                    </a:cubicBezTo>
                    <a:cubicBezTo>
                      <a:pt x="344" y="652"/>
                      <a:pt x="439" y="556"/>
                      <a:pt x="439" y="432"/>
                    </a:cubicBezTo>
                    <a:lnTo>
                      <a:pt x="439" y="222"/>
                    </a:lnTo>
                    <a:cubicBezTo>
                      <a:pt x="439" y="75"/>
                      <a:pt x="330" y="1"/>
                      <a:pt x="22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4991363" y="2979099"/>
                <a:ext cx="26525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440" extrusionOk="0">
                    <a:moveTo>
                      <a:pt x="287" y="0"/>
                    </a:moveTo>
                    <a:cubicBezTo>
                      <a:pt x="1" y="0"/>
                      <a:pt x="1" y="430"/>
                      <a:pt x="287" y="439"/>
                    </a:cubicBezTo>
                    <a:lnTo>
                      <a:pt x="726" y="439"/>
                    </a:lnTo>
                    <a:cubicBezTo>
                      <a:pt x="1012" y="430"/>
                      <a:pt x="1012" y="0"/>
                      <a:pt x="726" y="0"/>
                    </a:cubicBez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5059575" y="2979099"/>
                <a:ext cx="26499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440" extrusionOk="0">
                    <a:moveTo>
                      <a:pt x="287" y="0"/>
                    </a:moveTo>
                    <a:cubicBezTo>
                      <a:pt x="0" y="0"/>
                      <a:pt x="0" y="439"/>
                      <a:pt x="287" y="439"/>
                    </a:cubicBezTo>
                    <a:lnTo>
                      <a:pt x="725" y="439"/>
                    </a:lnTo>
                    <a:cubicBezTo>
                      <a:pt x="1012" y="430"/>
                      <a:pt x="1012" y="0"/>
                      <a:pt x="725" y="0"/>
                    </a:cubicBez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5013097" y="3033538"/>
                <a:ext cx="51244" cy="22781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870" extrusionOk="0">
                    <a:moveTo>
                      <a:pt x="125" y="1"/>
                    </a:moveTo>
                    <a:cubicBezTo>
                      <a:pt x="58" y="1"/>
                      <a:pt x="1" y="58"/>
                      <a:pt x="10" y="125"/>
                    </a:cubicBezTo>
                    <a:cubicBezTo>
                      <a:pt x="87" y="545"/>
                      <a:pt x="487" y="869"/>
                      <a:pt x="984" y="869"/>
                    </a:cubicBezTo>
                    <a:cubicBezTo>
                      <a:pt x="1470" y="869"/>
                      <a:pt x="1871" y="545"/>
                      <a:pt x="1947" y="125"/>
                    </a:cubicBezTo>
                    <a:cubicBezTo>
                      <a:pt x="1957" y="58"/>
                      <a:pt x="1909" y="1"/>
                      <a:pt x="18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5033102" y="3172188"/>
                <a:ext cx="11260" cy="1126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220" y="1"/>
                    </a:moveTo>
                    <a:cubicBezTo>
                      <a:pt x="95" y="1"/>
                      <a:pt x="0" y="96"/>
                      <a:pt x="0" y="220"/>
                    </a:cubicBezTo>
                    <a:cubicBezTo>
                      <a:pt x="0" y="334"/>
                      <a:pt x="95" y="430"/>
                      <a:pt x="220" y="430"/>
                    </a:cubicBezTo>
                    <a:cubicBezTo>
                      <a:pt x="334" y="430"/>
                      <a:pt x="429" y="334"/>
                      <a:pt x="429" y="220"/>
                    </a:cubicBezTo>
                    <a:cubicBezTo>
                      <a:pt x="429" y="96"/>
                      <a:pt x="334" y="1"/>
                      <a:pt x="220" y="1"/>
                    </a:cubicBezTo>
                    <a:close/>
                  </a:path>
                </a:pathLst>
              </a:custGeom>
              <a:solidFill>
                <a:srgbClr val="EDF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5033102" y="3206150"/>
                <a:ext cx="11260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40" extrusionOk="0">
                    <a:moveTo>
                      <a:pt x="220" y="1"/>
                    </a:moveTo>
                    <a:cubicBezTo>
                      <a:pt x="95" y="1"/>
                      <a:pt x="0" y="96"/>
                      <a:pt x="0" y="220"/>
                    </a:cubicBezTo>
                    <a:cubicBezTo>
                      <a:pt x="0" y="344"/>
                      <a:pt x="95" y="440"/>
                      <a:pt x="220" y="440"/>
                    </a:cubicBezTo>
                    <a:cubicBezTo>
                      <a:pt x="334" y="440"/>
                      <a:pt x="429" y="344"/>
                      <a:pt x="429" y="220"/>
                    </a:cubicBezTo>
                    <a:cubicBezTo>
                      <a:pt x="429" y="96"/>
                      <a:pt x="334" y="1"/>
                      <a:pt x="220" y="1"/>
                    </a:cubicBezTo>
                    <a:close/>
                  </a:path>
                </a:pathLst>
              </a:custGeom>
              <a:solidFill>
                <a:srgbClr val="EDF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4944413" y="2922383"/>
                <a:ext cx="188637" cy="76460"/>
              </a:xfrm>
              <a:custGeom>
                <a:avLst/>
                <a:gdLst/>
                <a:ahLst/>
                <a:cxnLst/>
                <a:rect l="l" t="t" r="r" b="b"/>
                <a:pathLst>
                  <a:path w="7204" h="2920" extrusionOk="0">
                    <a:moveTo>
                      <a:pt x="1174" y="1"/>
                    </a:moveTo>
                    <a:cubicBezTo>
                      <a:pt x="516" y="1"/>
                      <a:pt x="0" y="583"/>
                      <a:pt x="105" y="1241"/>
                    </a:cubicBezTo>
                    <a:lnTo>
                      <a:pt x="353" y="2920"/>
                    </a:lnTo>
                    <a:lnTo>
                      <a:pt x="840" y="2863"/>
                    </a:lnTo>
                    <a:cubicBezTo>
                      <a:pt x="1050" y="2834"/>
                      <a:pt x="1212" y="2653"/>
                      <a:pt x="1222" y="2433"/>
                    </a:cubicBezTo>
                    <a:lnTo>
                      <a:pt x="1222" y="1298"/>
                    </a:lnTo>
                    <a:cubicBezTo>
                      <a:pt x="1222" y="1060"/>
                      <a:pt x="1412" y="869"/>
                      <a:pt x="1651" y="869"/>
                    </a:cubicBezTo>
                    <a:lnTo>
                      <a:pt x="5553" y="869"/>
                    </a:lnTo>
                    <a:cubicBezTo>
                      <a:pt x="5791" y="869"/>
                      <a:pt x="5991" y="1060"/>
                      <a:pt x="5991" y="1298"/>
                    </a:cubicBezTo>
                    <a:lnTo>
                      <a:pt x="5991" y="2433"/>
                    </a:lnTo>
                    <a:cubicBezTo>
                      <a:pt x="5991" y="2653"/>
                      <a:pt x="6154" y="2834"/>
                      <a:pt x="6373" y="2863"/>
                    </a:cubicBezTo>
                    <a:lnTo>
                      <a:pt x="6860" y="2920"/>
                    </a:lnTo>
                    <a:lnTo>
                      <a:pt x="7108" y="1241"/>
                    </a:lnTo>
                    <a:cubicBezTo>
                      <a:pt x="7203" y="583"/>
                      <a:pt x="6697" y="1"/>
                      <a:pt x="603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4976385" y="2879989"/>
                <a:ext cx="150668" cy="65148"/>
              </a:xfrm>
              <a:custGeom>
                <a:avLst/>
                <a:gdLst/>
                <a:ahLst/>
                <a:cxnLst/>
                <a:rect l="l" t="t" r="r" b="b"/>
                <a:pathLst>
                  <a:path w="5754" h="2488" extrusionOk="0">
                    <a:moveTo>
                      <a:pt x="5093" y="0"/>
                    </a:moveTo>
                    <a:cubicBezTo>
                      <a:pt x="5059" y="0"/>
                      <a:pt x="5024" y="8"/>
                      <a:pt x="4990" y="26"/>
                    </a:cubicBezTo>
                    <a:cubicBezTo>
                      <a:pt x="4770" y="151"/>
                      <a:pt x="4351" y="313"/>
                      <a:pt x="3683" y="313"/>
                    </a:cubicBezTo>
                    <a:lnTo>
                      <a:pt x="1517" y="313"/>
                    </a:lnTo>
                    <a:cubicBezTo>
                      <a:pt x="678" y="313"/>
                      <a:pt x="1" y="1000"/>
                      <a:pt x="1" y="1839"/>
                    </a:cubicBezTo>
                    <a:cubicBezTo>
                      <a:pt x="1" y="2192"/>
                      <a:pt x="287" y="2488"/>
                      <a:pt x="649" y="2488"/>
                    </a:cubicBezTo>
                    <a:lnTo>
                      <a:pt x="4122" y="2488"/>
                    </a:lnTo>
                    <a:cubicBezTo>
                      <a:pt x="4933" y="2488"/>
                      <a:pt x="5753" y="1524"/>
                      <a:pt x="5305" y="151"/>
                    </a:cubicBezTo>
                    <a:cubicBezTo>
                      <a:pt x="5270" y="60"/>
                      <a:pt x="5184" y="0"/>
                      <a:pt x="5093" y="0"/>
                    </a:cubicBezTo>
                    <a:close/>
                  </a:path>
                </a:pathLst>
              </a:custGeom>
              <a:solidFill>
                <a:srgbClr val="576D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4936427" y="3183421"/>
                <a:ext cx="17256" cy="51244"/>
              </a:xfrm>
              <a:custGeom>
                <a:avLst/>
                <a:gdLst/>
                <a:ahLst/>
                <a:cxnLst/>
                <a:rect l="l" t="t" r="r" b="b"/>
                <a:pathLst>
                  <a:path w="659" h="1957" extrusionOk="0">
                    <a:moveTo>
                      <a:pt x="658" y="1"/>
                    </a:moveTo>
                    <a:cubicBezTo>
                      <a:pt x="296" y="1"/>
                      <a:pt x="0" y="297"/>
                      <a:pt x="0" y="659"/>
                    </a:cubicBezTo>
                    <a:lnTo>
                      <a:pt x="0" y="1957"/>
                    </a:lnTo>
                    <a:lnTo>
                      <a:pt x="658" y="1957"/>
                    </a:lnTo>
                    <a:lnTo>
                      <a:pt x="658" y="1"/>
                    </a:ln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5123781" y="3183421"/>
                <a:ext cx="16994" cy="5124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1957" extrusionOk="0">
                    <a:moveTo>
                      <a:pt x="0" y="1"/>
                    </a:moveTo>
                    <a:lnTo>
                      <a:pt x="0" y="1957"/>
                    </a:lnTo>
                    <a:lnTo>
                      <a:pt x="649" y="1957"/>
                    </a:lnTo>
                    <a:lnTo>
                      <a:pt x="649" y="659"/>
                    </a:lnTo>
                    <a:cubicBezTo>
                      <a:pt x="649" y="297"/>
                      <a:pt x="363" y="1"/>
                      <a:pt x="0" y="1"/>
                    </a:cubicBez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4953657" y="3127725"/>
                <a:ext cx="22755" cy="10694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084" extrusionOk="0">
                    <a:moveTo>
                      <a:pt x="869" y="0"/>
                    </a:moveTo>
                    <a:lnTo>
                      <a:pt x="0" y="258"/>
                    </a:lnTo>
                    <a:lnTo>
                      <a:pt x="0" y="4084"/>
                    </a:lnTo>
                    <a:lnTo>
                      <a:pt x="869" y="4084"/>
                    </a:ln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F4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5101288" y="3127725"/>
                <a:ext cx="22755" cy="106940"/>
              </a:xfrm>
              <a:custGeom>
                <a:avLst/>
                <a:gdLst/>
                <a:ahLst/>
                <a:cxnLst/>
                <a:rect l="l" t="t" r="r" b="b"/>
                <a:pathLst>
                  <a:path w="869" h="4084" extrusionOk="0">
                    <a:moveTo>
                      <a:pt x="0" y="0"/>
                    </a:moveTo>
                    <a:lnTo>
                      <a:pt x="0" y="4084"/>
                    </a:lnTo>
                    <a:lnTo>
                      <a:pt x="869" y="4084"/>
                    </a:lnTo>
                    <a:lnTo>
                      <a:pt x="869" y="2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4953657" y="3183421"/>
                <a:ext cx="11260" cy="512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957" extrusionOk="0">
                    <a:moveTo>
                      <a:pt x="0" y="1"/>
                    </a:moveTo>
                    <a:lnTo>
                      <a:pt x="0" y="1957"/>
                    </a:lnTo>
                    <a:lnTo>
                      <a:pt x="430" y="1957"/>
                    </a:lnTo>
                    <a:lnTo>
                      <a:pt x="430" y="440"/>
                    </a:lnTo>
                    <a:cubicBezTo>
                      <a:pt x="430" y="201"/>
                      <a:pt x="239" y="1"/>
                      <a:pt x="0" y="1"/>
                    </a:cubicBezTo>
                    <a:close/>
                  </a:path>
                </a:pathLst>
              </a:custGeom>
              <a:solidFill>
                <a:srgbClr val="F1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5112521" y="3183421"/>
                <a:ext cx="11286" cy="51244"/>
              </a:xfrm>
              <a:custGeom>
                <a:avLst/>
                <a:gdLst/>
                <a:ahLst/>
                <a:cxnLst/>
                <a:rect l="l" t="t" r="r" b="b"/>
                <a:pathLst>
                  <a:path w="431" h="1957" extrusionOk="0">
                    <a:moveTo>
                      <a:pt x="430" y="1"/>
                    </a:moveTo>
                    <a:cubicBezTo>
                      <a:pt x="192" y="1"/>
                      <a:pt x="1" y="201"/>
                      <a:pt x="1" y="440"/>
                    </a:cubicBezTo>
                    <a:lnTo>
                      <a:pt x="1" y="1957"/>
                    </a:lnTo>
                    <a:lnTo>
                      <a:pt x="430" y="195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F1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5010112" y="2880172"/>
                <a:ext cx="110448" cy="44488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1699" extrusionOk="0">
                    <a:moveTo>
                      <a:pt x="3811" y="1"/>
                    </a:moveTo>
                    <a:cubicBezTo>
                      <a:pt x="3775" y="1"/>
                      <a:pt x="3738" y="10"/>
                      <a:pt x="3702" y="29"/>
                    </a:cubicBezTo>
                    <a:cubicBezTo>
                      <a:pt x="3482" y="153"/>
                      <a:pt x="3063" y="315"/>
                      <a:pt x="2395" y="315"/>
                    </a:cubicBezTo>
                    <a:lnTo>
                      <a:pt x="229" y="315"/>
                    </a:lnTo>
                    <a:lnTo>
                      <a:pt x="182" y="344"/>
                    </a:lnTo>
                    <a:cubicBezTo>
                      <a:pt x="67" y="563"/>
                      <a:pt x="0" y="811"/>
                      <a:pt x="0" y="1059"/>
                    </a:cubicBezTo>
                    <a:lnTo>
                      <a:pt x="0" y="1069"/>
                    </a:lnTo>
                    <a:cubicBezTo>
                      <a:pt x="10" y="1374"/>
                      <a:pt x="277" y="1613"/>
                      <a:pt x="582" y="1613"/>
                    </a:cubicBezTo>
                    <a:lnTo>
                      <a:pt x="3521" y="1613"/>
                    </a:lnTo>
                    <a:cubicBezTo>
                      <a:pt x="3673" y="1613"/>
                      <a:pt x="3826" y="1641"/>
                      <a:pt x="3959" y="1699"/>
                    </a:cubicBezTo>
                    <a:cubicBezTo>
                      <a:pt x="4160" y="1298"/>
                      <a:pt x="4217" y="764"/>
                      <a:pt x="4017" y="144"/>
                    </a:cubicBezTo>
                    <a:cubicBezTo>
                      <a:pt x="3983" y="55"/>
                      <a:pt x="3901" y="1"/>
                      <a:pt x="3811" y="1"/>
                    </a:cubicBez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8" name="Google Shape;808;p32"/>
          <p:cNvGrpSpPr/>
          <p:nvPr/>
        </p:nvGrpSpPr>
        <p:grpSpPr>
          <a:xfrm>
            <a:off x="6024216" y="1677351"/>
            <a:ext cx="1016700" cy="1047600"/>
            <a:chOff x="5958193" y="1241471"/>
            <a:chExt cx="1016700" cy="1047600"/>
          </a:xfrm>
        </p:grpSpPr>
        <p:sp>
          <p:nvSpPr>
            <p:cNvPr id="809" name="Google Shape;809;p32"/>
            <p:cNvSpPr/>
            <p:nvPr/>
          </p:nvSpPr>
          <p:spPr>
            <a:xfrm>
              <a:off x="5958193" y="1241471"/>
              <a:ext cx="1016700" cy="10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10" name="Google Shape;810;p32"/>
            <p:cNvGrpSpPr/>
            <p:nvPr/>
          </p:nvGrpSpPr>
          <p:grpSpPr>
            <a:xfrm>
              <a:off x="6165156" y="1462292"/>
              <a:ext cx="630007" cy="649608"/>
              <a:chOff x="8064199" y="4268318"/>
              <a:chExt cx="270308" cy="354493"/>
            </a:xfrm>
          </p:grpSpPr>
          <p:sp>
            <p:nvSpPr>
              <p:cNvPr id="811" name="Google Shape;811;p32"/>
              <p:cNvSpPr/>
              <p:nvPr/>
            </p:nvSpPr>
            <p:spPr>
              <a:xfrm>
                <a:off x="8064199" y="4470911"/>
                <a:ext cx="270308" cy="151899"/>
              </a:xfrm>
              <a:custGeom>
                <a:avLst/>
                <a:gdLst/>
                <a:ahLst/>
                <a:cxnLst/>
                <a:rect l="l" t="t" r="r" b="b"/>
                <a:pathLst>
                  <a:path w="10323" h="5801" extrusionOk="0">
                    <a:moveTo>
                      <a:pt x="3655" y="0"/>
                    </a:moveTo>
                    <a:lnTo>
                      <a:pt x="3655" y="1021"/>
                    </a:lnTo>
                    <a:cubicBezTo>
                      <a:pt x="3655" y="1307"/>
                      <a:pt x="3464" y="1555"/>
                      <a:pt x="3197" y="1641"/>
                    </a:cubicBezTo>
                    <a:lnTo>
                      <a:pt x="1079" y="2261"/>
                    </a:lnTo>
                    <a:cubicBezTo>
                      <a:pt x="440" y="2443"/>
                      <a:pt x="1" y="3034"/>
                      <a:pt x="1" y="3702"/>
                    </a:cubicBezTo>
                    <a:lnTo>
                      <a:pt x="1" y="5162"/>
                    </a:lnTo>
                    <a:cubicBezTo>
                      <a:pt x="1" y="5515"/>
                      <a:pt x="287" y="5801"/>
                      <a:pt x="650" y="5801"/>
                    </a:cubicBezTo>
                    <a:lnTo>
                      <a:pt x="9674" y="5801"/>
                    </a:lnTo>
                    <a:cubicBezTo>
                      <a:pt x="10027" y="5801"/>
                      <a:pt x="10323" y="5515"/>
                      <a:pt x="10323" y="5162"/>
                    </a:cubicBezTo>
                    <a:lnTo>
                      <a:pt x="10323" y="3702"/>
                    </a:lnTo>
                    <a:cubicBezTo>
                      <a:pt x="10323" y="3034"/>
                      <a:pt x="9884" y="2452"/>
                      <a:pt x="9245" y="2261"/>
                    </a:cubicBezTo>
                    <a:lnTo>
                      <a:pt x="7127" y="1641"/>
                    </a:lnTo>
                    <a:cubicBezTo>
                      <a:pt x="6850" y="1555"/>
                      <a:pt x="6669" y="1307"/>
                      <a:pt x="6669" y="1021"/>
                    </a:cubicBezTo>
                    <a:lnTo>
                      <a:pt x="6669" y="0"/>
                    </a:lnTo>
                    <a:close/>
                  </a:path>
                </a:pathLst>
              </a:custGeom>
              <a:solidFill>
                <a:srgbClr val="DA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8159879" y="4470911"/>
                <a:ext cx="78974" cy="22441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857" extrusionOk="0">
                    <a:moveTo>
                      <a:pt x="1" y="0"/>
                    </a:moveTo>
                    <a:lnTo>
                      <a:pt x="1" y="477"/>
                    </a:lnTo>
                    <a:cubicBezTo>
                      <a:pt x="473" y="730"/>
                      <a:pt x="990" y="857"/>
                      <a:pt x="1508" y="857"/>
                    </a:cubicBezTo>
                    <a:cubicBezTo>
                      <a:pt x="2025" y="857"/>
                      <a:pt x="2543" y="730"/>
                      <a:pt x="3015" y="477"/>
                    </a:cubicBezTo>
                    <a:lnTo>
                      <a:pt x="3015" y="0"/>
                    </a:ln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8159879" y="4470911"/>
                <a:ext cx="78974" cy="22441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857" extrusionOk="0">
                    <a:moveTo>
                      <a:pt x="1" y="0"/>
                    </a:moveTo>
                    <a:lnTo>
                      <a:pt x="1" y="477"/>
                    </a:lnTo>
                    <a:cubicBezTo>
                      <a:pt x="473" y="730"/>
                      <a:pt x="990" y="857"/>
                      <a:pt x="1508" y="857"/>
                    </a:cubicBezTo>
                    <a:cubicBezTo>
                      <a:pt x="2025" y="857"/>
                      <a:pt x="2543" y="730"/>
                      <a:pt x="3015" y="477"/>
                    </a:cubicBezTo>
                    <a:lnTo>
                      <a:pt x="3015" y="0"/>
                    </a:ln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8238827" y="4498877"/>
                <a:ext cx="95680" cy="123934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4733" extrusionOk="0">
                    <a:moveTo>
                      <a:pt x="0" y="1"/>
                    </a:moveTo>
                    <a:lnTo>
                      <a:pt x="0" y="4733"/>
                    </a:lnTo>
                    <a:lnTo>
                      <a:pt x="3005" y="4733"/>
                    </a:lnTo>
                    <a:cubicBezTo>
                      <a:pt x="3368" y="4733"/>
                      <a:pt x="3654" y="4447"/>
                      <a:pt x="3654" y="4084"/>
                    </a:cubicBezTo>
                    <a:lnTo>
                      <a:pt x="3654" y="2634"/>
                    </a:lnTo>
                    <a:cubicBezTo>
                      <a:pt x="3654" y="1966"/>
                      <a:pt x="3215" y="1375"/>
                      <a:pt x="2576" y="1193"/>
                    </a:cubicBezTo>
                    <a:lnTo>
                      <a:pt x="458" y="573"/>
                    </a:lnTo>
                    <a:cubicBezTo>
                      <a:pt x="201" y="497"/>
                      <a:pt x="19" y="268"/>
                      <a:pt x="0" y="1"/>
                    </a:cubicBez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8238827" y="4497384"/>
                <a:ext cx="44226" cy="12542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4790" extrusionOk="0">
                    <a:moveTo>
                      <a:pt x="0" y="1"/>
                    </a:moveTo>
                    <a:lnTo>
                      <a:pt x="0" y="4790"/>
                    </a:lnTo>
                    <a:lnTo>
                      <a:pt x="1288" y="4790"/>
                    </a:lnTo>
                    <a:lnTo>
                      <a:pt x="1660" y="3120"/>
                    </a:lnTo>
                    <a:cubicBezTo>
                      <a:pt x="1689" y="2958"/>
                      <a:pt x="1632" y="2786"/>
                      <a:pt x="1498" y="2681"/>
                    </a:cubicBezTo>
                    <a:lnTo>
                      <a:pt x="1059" y="2357"/>
                    </a:lnTo>
                    <a:cubicBezTo>
                      <a:pt x="935" y="2262"/>
                      <a:pt x="868" y="2109"/>
                      <a:pt x="897" y="1956"/>
                    </a:cubicBezTo>
                    <a:lnTo>
                      <a:pt x="1050" y="878"/>
                    </a:lnTo>
                    <a:cubicBezTo>
                      <a:pt x="1059" y="754"/>
                      <a:pt x="1031" y="630"/>
                      <a:pt x="945" y="535"/>
                    </a:cubicBezTo>
                    <a:cubicBezTo>
                      <a:pt x="773" y="344"/>
                      <a:pt x="430" y="39"/>
                      <a:pt x="0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8064199" y="4498877"/>
                <a:ext cx="95706" cy="123934"/>
              </a:xfrm>
              <a:custGeom>
                <a:avLst/>
                <a:gdLst/>
                <a:ahLst/>
                <a:cxnLst/>
                <a:rect l="l" t="t" r="r" b="b"/>
                <a:pathLst>
                  <a:path w="3655" h="4733" extrusionOk="0">
                    <a:moveTo>
                      <a:pt x="3655" y="1"/>
                    </a:moveTo>
                    <a:cubicBezTo>
                      <a:pt x="3636" y="268"/>
                      <a:pt x="3454" y="497"/>
                      <a:pt x="3197" y="573"/>
                    </a:cubicBezTo>
                    <a:lnTo>
                      <a:pt x="1079" y="1193"/>
                    </a:lnTo>
                    <a:cubicBezTo>
                      <a:pt x="440" y="1375"/>
                      <a:pt x="1" y="1966"/>
                      <a:pt x="1" y="2634"/>
                    </a:cubicBezTo>
                    <a:lnTo>
                      <a:pt x="1" y="4084"/>
                    </a:lnTo>
                    <a:cubicBezTo>
                      <a:pt x="1" y="4447"/>
                      <a:pt x="287" y="4733"/>
                      <a:pt x="650" y="4733"/>
                    </a:cubicBezTo>
                    <a:lnTo>
                      <a:pt x="3655" y="4733"/>
                    </a:lnTo>
                    <a:lnTo>
                      <a:pt x="3655" y="1"/>
                    </a:ln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8115417" y="4497384"/>
                <a:ext cx="44488" cy="125426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4790" extrusionOk="0">
                    <a:moveTo>
                      <a:pt x="1699" y="1"/>
                    </a:moveTo>
                    <a:cubicBezTo>
                      <a:pt x="1260" y="39"/>
                      <a:pt x="926" y="344"/>
                      <a:pt x="754" y="535"/>
                    </a:cubicBezTo>
                    <a:cubicBezTo>
                      <a:pt x="668" y="630"/>
                      <a:pt x="630" y="754"/>
                      <a:pt x="649" y="878"/>
                    </a:cubicBezTo>
                    <a:lnTo>
                      <a:pt x="802" y="1956"/>
                    </a:lnTo>
                    <a:cubicBezTo>
                      <a:pt x="830" y="2109"/>
                      <a:pt x="764" y="2262"/>
                      <a:pt x="640" y="2357"/>
                    </a:cubicBezTo>
                    <a:lnTo>
                      <a:pt x="201" y="2681"/>
                    </a:lnTo>
                    <a:cubicBezTo>
                      <a:pt x="67" y="2786"/>
                      <a:pt x="0" y="2958"/>
                      <a:pt x="39" y="3120"/>
                    </a:cubicBezTo>
                    <a:lnTo>
                      <a:pt x="411" y="4790"/>
                    </a:lnTo>
                    <a:lnTo>
                      <a:pt x="1699" y="4790"/>
                    </a:lnTo>
                    <a:lnTo>
                      <a:pt x="1699" y="1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8160141" y="4541113"/>
                <a:ext cx="78712" cy="81697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3120" extrusionOk="0">
                    <a:moveTo>
                      <a:pt x="0" y="0"/>
                    </a:moveTo>
                    <a:lnTo>
                      <a:pt x="0" y="3120"/>
                    </a:lnTo>
                    <a:lnTo>
                      <a:pt x="3005" y="3120"/>
                    </a:lnTo>
                    <a:lnTo>
                      <a:pt x="3005" y="0"/>
                    </a:lnTo>
                    <a:cubicBezTo>
                      <a:pt x="2585" y="353"/>
                      <a:pt x="2051" y="544"/>
                      <a:pt x="1507" y="544"/>
                    </a:cubicBezTo>
                    <a:cubicBezTo>
                      <a:pt x="954" y="544"/>
                      <a:pt x="420" y="353"/>
                      <a:pt x="0" y="0"/>
                    </a:cubicBez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8159879" y="4525114"/>
                <a:ext cx="78974" cy="4137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1580" extrusionOk="0">
                    <a:moveTo>
                      <a:pt x="1" y="1"/>
                    </a:moveTo>
                    <a:lnTo>
                      <a:pt x="1" y="1136"/>
                    </a:lnTo>
                    <a:cubicBezTo>
                      <a:pt x="459" y="1432"/>
                      <a:pt x="983" y="1580"/>
                      <a:pt x="1508" y="1580"/>
                    </a:cubicBezTo>
                    <a:cubicBezTo>
                      <a:pt x="2033" y="1580"/>
                      <a:pt x="2557" y="1432"/>
                      <a:pt x="3015" y="1136"/>
                    </a:cubicBezTo>
                    <a:lnTo>
                      <a:pt x="3015" y="1"/>
                    </a:lnTo>
                    <a:cubicBezTo>
                      <a:pt x="2629" y="482"/>
                      <a:pt x="2068" y="723"/>
                      <a:pt x="1508" y="723"/>
                    </a:cubicBezTo>
                    <a:cubicBezTo>
                      <a:pt x="947" y="723"/>
                      <a:pt x="387" y="482"/>
                      <a:pt x="1" y="1"/>
                    </a:cubicBezTo>
                    <a:close/>
                  </a:path>
                </a:pathLst>
              </a:custGeom>
              <a:solidFill>
                <a:srgbClr val="909DA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8075459" y="4268318"/>
                <a:ext cx="247815" cy="196885"/>
              </a:xfrm>
              <a:custGeom>
                <a:avLst/>
                <a:gdLst/>
                <a:ahLst/>
                <a:cxnLst/>
                <a:rect l="l" t="t" r="r" b="b"/>
                <a:pathLst>
                  <a:path w="9464" h="7519" extrusionOk="0">
                    <a:moveTo>
                      <a:pt x="3768" y="1"/>
                    </a:moveTo>
                    <a:cubicBezTo>
                      <a:pt x="1689" y="1"/>
                      <a:pt x="0" y="1680"/>
                      <a:pt x="0" y="3759"/>
                    </a:cubicBezTo>
                    <a:cubicBezTo>
                      <a:pt x="0" y="5839"/>
                      <a:pt x="1689" y="7518"/>
                      <a:pt x="3768" y="7518"/>
                    </a:cubicBezTo>
                    <a:lnTo>
                      <a:pt x="5695" y="7518"/>
                    </a:lnTo>
                    <a:cubicBezTo>
                      <a:pt x="7775" y="7518"/>
                      <a:pt x="9464" y="5839"/>
                      <a:pt x="9464" y="3759"/>
                    </a:cubicBezTo>
                    <a:cubicBezTo>
                      <a:pt x="9464" y="1680"/>
                      <a:pt x="7775" y="1"/>
                      <a:pt x="5695" y="1"/>
                    </a:cubicBez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8108164" y="4335770"/>
                <a:ext cx="181881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5591" extrusionOk="0">
                    <a:moveTo>
                      <a:pt x="1546" y="0"/>
                    </a:moveTo>
                    <a:cubicBezTo>
                      <a:pt x="1308" y="0"/>
                      <a:pt x="1117" y="191"/>
                      <a:pt x="1117" y="430"/>
                    </a:cubicBezTo>
                    <a:lnTo>
                      <a:pt x="1117" y="1508"/>
                    </a:lnTo>
                    <a:cubicBezTo>
                      <a:pt x="1117" y="1737"/>
                      <a:pt x="917" y="1937"/>
                      <a:pt x="678" y="1937"/>
                    </a:cubicBezTo>
                    <a:lnTo>
                      <a:pt x="602" y="1937"/>
                    </a:lnTo>
                    <a:cubicBezTo>
                      <a:pt x="596" y="1937"/>
                      <a:pt x="589" y="1937"/>
                      <a:pt x="583" y="1937"/>
                    </a:cubicBezTo>
                    <a:cubicBezTo>
                      <a:pt x="314" y="1937"/>
                      <a:pt x="76" y="2134"/>
                      <a:pt x="39" y="2414"/>
                    </a:cubicBezTo>
                    <a:cubicBezTo>
                      <a:pt x="1" y="2729"/>
                      <a:pt x="258" y="3005"/>
                      <a:pt x="573" y="3005"/>
                    </a:cubicBezTo>
                    <a:lnTo>
                      <a:pt x="697" y="3005"/>
                    </a:lnTo>
                    <a:cubicBezTo>
                      <a:pt x="802" y="4465"/>
                      <a:pt x="2014" y="5591"/>
                      <a:pt x="3473" y="5591"/>
                    </a:cubicBezTo>
                    <a:cubicBezTo>
                      <a:pt x="4943" y="5591"/>
                      <a:pt x="6154" y="4465"/>
                      <a:pt x="6259" y="3005"/>
                    </a:cubicBezTo>
                    <a:lnTo>
                      <a:pt x="6383" y="3005"/>
                    </a:lnTo>
                    <a:cubicBezTo>
                      <a:pt x="6698" y="3005"/>
                      <a:pt x="6946" y="2729"/>
                      <a:pt x="6917" y="2414"/>
                    </a:cubicBezTo>
                    <a:cubicBezTo>
                      <a:pt x="6871" y="2134"/>
                      <a:pt x="6642" y="1937"/>
                      <a:pt x="6373" y="1937"/>
                    </a:cubicBezTo>
                    <a:cubicBezTo>
                      <a:pt x="6367" y="1937"/>
                      <a:pt x="6361" y="1937"/>
                      <a:pt x="6354" y="1937"/>
                    </a:cubicBezTo>
                    <a:lnTo>
                      <a:pt x="6278" y="1937"/>
                    </a:lnTo>
                    <a:cubicBezTo>
                      <a:pt x="6040" y="1937"/>
                      <a:pt x="5839" y="1737"/>
                      <a:pt x="5839" y="1508"/>
                    </a:cubicBezTo>
                    <a:lnTo>
                      <a:pt x="5839" y="430"/>
                    </a:lnTo>
                    <a:cubicBezTo>
                      <a:pt x="5839" y="191"/>
                      <a:pt x="5648" y="0"/>
                      <a:pt x="5410" y="0"/>
                    </a:cubicBezTo>
                    <a:close/>
                  </a:path>
                </a:pathLst>
              </a:custGeom>
              <a:solidFill>
                <a:srgbClr val="E0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8108425" y="4335770"/>
                <a:ext cx="141661" cy="146400"/>
              </a:xfrm>
              <a:custGeom>
                <a:avLst/>
                <a:gdLst/>
                <a:ahLst/>
                <a:cxnLst/>
                <a:rect l="l" t="t" r="r" b="b"/>
                <a:pathLst>
                  <a:path w="5410" h="5591" extrusionOk="0">
                    <a:moveTo>
                      <a:pt x="1536" y="0"/>
                    </a:moveTo>
                    <a:cubicBezTo>
                      <a:pt x="1298" y="0"/>
                      <a:pt x="1107" y="191"/>
                      <a:pt x="1107" y="430"/>
                    </a:cubicBezTo>
                    <a:lnTo>
                      <a:pt x="1107" y="1498"/>
                    </a:lnTo>
                    <a:cubicBezTo>
                      <a:pt x="1107" y="1737"/>
                      <a:pt x="916" y="1937"/>
                      <a:pt x="678" y="1937"/>
                    </a:cubicBezTo>
                    <a:lnTo>
                      <a:pt x="601" y="1937"/>
                    </a:lnTo>
                    <a:cubicBezTo>
                      <a:pt x="595" y="1937"/>
                      <a:pt x="588" y="1937"/>
                      <a:pt x="582" y="1937"/>
                    </a:cubicBezTo>
                    <a:cubicBezTo>
                      <a:pt x="304" y="1937"/>
                      <a:pt x="76" y="2134"/>
                      <a:pt x="39" y="2414"/>
                    </a:cubicBezTo>
                    <a:cubicBezTo>
                      <a:pt x="0" y="2729"/>
                      <a:pt x="248" y="3005"/>
                      <a:pt x="573" y="3005"/>
                    </a:cubicBezTo>
                    <a:lnTo>
                      <a:pt x="687" y="3005"/>
                    </a:lnTo>
                    <a:cubicBezTo>
                      <a:pt x="791" y="4481"/>
                      <a:pt x="2027" y="5590"/>
                      <a:pt x="3455" y="5590"/>
                    </a:cubicBezTo>
                    <a:cubicBezTo>
                      <a:pt x="3606" y="5590"/>
                      <a:pt x="3758" y="5578"/>
                      <a:pt x="3912" y="5553"/>
                    </a:cubicBezTo>
                    <a:cubicBezTo>
                      <a:pt x="2548" y="5343"/>
                      <a:pt x="1546" y="4169"/>
                      <a:pt x="1546" y="2796"/>
                    </a:cubicBezTo>
                    <a:lnTo>
                      <a:pt x="1546" y="1288"/>
                    </a:lnTo>
                    <a:cubicBezTo>
                      <a:pt x="1546" y="811"/>
                      <a:pt x="1927" y="430"/>
                      <a:pt x="2404" y="430"/>
                    </a:cubicBezTo>
                    <a:lnTo>
                      <a:pt x="4980" y="430"/>
                    </a:lnTo>
                    <a:cubicBezTo>
                      <a:pt x="5219" y="430"/>
                      <a:pt x="5410" y="229"/>
                      <a:pt x="5410" y="0"/>
                    </a:cubicBezTo>
                    <a:close/>
                  </a:path>
                </a:pathLst>
              </a:custGeom>
              <a:solidFill>
                <a:srgbClr val="DAE2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8174569" y="4431241"/>
                <a:ext cx="49830" cy="17230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658" extrusionOk="0">
                    <a:moveTo>
                      <a:pt x="309" y="0"/>
                    </a:moveTo>
                    <a:cubicBezTo>
                      <a:pt x="141" y="0"/>
                      <a:pt x="1" y="219"/>
                      <a:pt x="155" y="380"/>
                    </a:cubicBezTo>
                    <a:cubicBezTo>
                      <a:pt x="365" y="554"/>
                      <a:pt x="637" y="657"/>
                      <a:pt x="919" y="657"/>
                    </a:cubicBezTo>
                    <a:cubicBezTo>
                      <a:pt x="932" y="657"/>
                      <a:pt x="944" y="657"/>
                      <a:pt x="956" y="657"/>
                    </a:cubicBezTo>
                    <a:cubicBezTo>
                      <a:pt x="968" y="657"/>
                      <a:pt x="980" y="657"/>
                      <a:pt x="992" y="657"/>
                    </a:cubicBezTo>
                    <a:cubicBezTo>
                      <a:pt x="1267" y="657"/>
                      <a:pt x="1538" y="554"/>
                      <a:pt x="1748" y="380"/>
                    </a:cubicBezTo>
                    <a:cubicBezTo>
                      <a:pt x="1903" y="219"/>
                      <a:pt x="1762" y="0"/>
                      <a:pt x="1594" y="0"/>
                    </a:cubicBezTo>
                    <a:cubicBezTo>
                      <a:pt x="1544" y="0"/>
                      <a:pt x="1491" y="19"/>
                      <a:pt x="1443" y="65"/>
                    </a:cubicBezTo>
                    <a:cubicBezTo>
                      <a:pt x="1295" y="170"/>
                      <a:pt x="1123" y="223"/>
                      <a:pt x="952" y="223"/>
                    </a:cubicBezTo>
                    <a:cubicBezTo>
                      <a:pt x="780" y="223"/>
                      <a:pt x="608" y="170"/>
                      <a:pt x="460" y="65"/>
                    </a:cubicBezTo>
                    <a:cubicBezTo>
                      <a:pt x="412" y="19"/>
                      <a:pt x="360" y="0"/>
                      <a:pt x="309" y="0"/>
                    </a:cubicBezTo>
                    <a:close/>
                  </a:path>
                </a:pathLst>
              </a:custGeom>
              <a:solidFill>
                <a:srgbClr val="D4DD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8134375" y="4380730"/>
                <a:ext cx="130218" cy="43572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1664" extrusionOk="0">
                    <a:moveTo>
                      <a:pt x="4001" y="0"/>
                    </a:moveTo>
                    <a:cubicBezTo>
                      <a:pt x="3994" y="0"/>
                      <a:pt x="3987" y="0"/>
                      <a:pt x="3980" y="1"/>
                    </a:cubicBezTo>
                    <a:lnTo>
                      <a:pt x="984" y="1"/>
                    </a:lnTo>
                    <a:cubicBezTo>
                      <a:pt x="603" y="1"/>
                      <a:pt x="269" y="239"/>
                      <a:pt x="154" y="611"/>
                    </a:cubicBezTo>
                    <a:cubicBezTo>
                      <a:pt x="0" y="1161"/>
                      <a:pt x="437" y="1664"/>
                      <a:pt x="957" y="1664"/>
                    </a:cubicBezTo>
                    <a:cubicBezTo>
                      <a:pt x="1050" y="1664"/>
                      <a:pt x="1146" y="1648"/>
                      <a:pt x="1242" y="1613"/>
                    </a:cubicBezTo>
                    <a:lnTo>
                      <a:pt x="1728" y="1432"/>
                    </a:lnTo>
                    <a:cubicBezTo>
                      <a:pt x="2053" y="1308"/>
                      <a:pt x="2272" y="993"/>
                      <a:pt x="2272" y="649"/>
                    </a:cubicBezTo>
                    <a:cubicBezTo>
                      <a:pt x="2272" y="535"/>
                      <a:pt x="2367" y="439"/>
                      <a:pt x="2482" y="439"/>
                    </a:cubicBezTo>
                    <a:cubicBezTo>
                      <a:pt x="2606" y="439"/>
                      <a:pt x="2701" y="535"/>
                      <a:pt x="2701" y="649"/>
                    </a:cubicBezTo>
                    <a:cubicBezTo>
                      <a:pt x="2701" y="993"/>
                      <a:pt x="2911" y="1308"/>
                      <a:pt x="3236" y="1432"/>
                    </a:cubicBezTo>
                    <a:lnTo>
                      <a:pt x="3732" y="1613"/>
                    </a:lnTo>
                    <a:cubicBezTo>
                      <a:pt x="3827" y="1648"/>
                      <a:pt x="3923" y="1664"/>
                      <a:pt x="4016" y="1664"/>
                    </a:cubicBezTo>
                    <a:cubicBezTo>
                      <a:pt x="4536" y="1664"/>
                      <a:pt x="4973" y="1161"/>
                      <a:pt x="4819" y="611"/>
                    </a:cubicBezTo>
                    <a:cubicBezTo>
                      <a:pt x="4707" y="246"/>
                      <a:pt x="4374" y="0"/>
                      <a:pt x="4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8148646" y="4391963"/>
                <a:ext cx="33752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802" extrusionOk="0">
                    <a:moveTo>
                      <a:pt x="401" y="1"/>
                    </a:moveTo>
                    <a:cubicBezTo>
                      <a:pt x="182" y="1"/>
                      <a:pt x="0" y="182"/>
                      <a:pt x="0" y="402"/>
                    </a:cubicBezTo>
                    <a:cubicBezTo>
                      <a:pt x="0" y="627"/>
                      <a:pt x="191" y="802"/>
                      <a:pt x="400" y="802"/>
                    </a:cubicBezTo>
                    <a:cubicBezTo>
                      <a:pt x="448" y="802"/>
                      <a:pt x="497" y="793"/>
                      <a:pt x="544" y="774"/>
                    </a:cubicBezTo>
                    <a:lnTo>
                      <a:pt x="1031" y="592"/>
                    </a:lnTo>
                    <a:cubicBezTo>
                      <a:pt x="1183" y="535"/>
                      <a:pt x="1288" y="392"/>
                      <a:pt x="1288" y="220"/>
                    </a:cubicBez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8216334" y="4391963"/>
                <a:ext cx="33752" cy="2107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805" extrusionOk="0">
                    <a:moveTo>
                      <a:pt x="1" y="1"/>
                    </a:moveTo>
                    <a:lnTo>
                      <a:pt x="1" y="220"/>
                    </a:lnTo>
                    <a:cubicBezTo>
                      <a:pt x="1" y="392"/>
                      <a:pt x="106" y="535"/>
                      <a:pt x="258" y="592"/>
                    </a:cubicBezTo>
                    <a:lnTo>
                      <a:pt x="745" y="783"/>
                    </a:lnTo>
                    <a:cubicBezTo>
                      <a:pt x="791" y="797"/>
                      <a:pt x="838" y="805"/>
                      <a:pt x="886" y="805"/>
                    </a:cubicBezTo>
                    <a:cubicBezTo>
                      <a:pt x="966" y="805"/>
                      <a:pt x="1045" y="783"/>
                      <a:pt x="1117" y="735"/>
                    </a:cubicBezTo>
                    <a:cubicBezTo>
                      <a:pt x="1222" y="659"/>
                      <a:pt x="1289" y="535"/>
                      <a:pt x="1289" y="402"/>
                    </a:cubicBezTo>
                    <a:cubicBezTo>
                      <a:pt x="1289" y="182"/>
                      <a:pt x="1107" y="1"/>
                      <a:pt x="888" y="1"/>
                    </a:cubicBezTo>
                    <a:close/>
                  </a:path>
                </a:pathLst>
              </a:custGeom>
              <a:solidFill>
                <a:srgbClr val="6F8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8159879" y="4391963"/>
                <a:ext cx="11260" cy="1128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1" extrusionOk="0">
                    <a:moveTo>
                      <a:pt x="1" y="1"/>
                    </a:moveTo>
                    <a:lnTo>
                      <a:pt x="1" y="220"/>
                    </a:lnTo>
                    <a:cubicBezTo>
                      <a:pt x="1" y="335"/>
                      <a:pt x="96" y="430"/>
                      <a:pt x="220" y="430"/>
                    </a:cubicBezTo>
                    <a:cubicBezTo>
                      <a:pt x="334" y="430"/>
                      <a:pt x="430" y="335"/>
                      <a:pt x="430" y="220"/>
                    </a:cubicBez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8227567" y="4391963"/>
                <a:ext cx="11286" cy="11286"/>
              </a:xfrm>
              <a:custGeom>
                <a:avLst/>
                <a:gdLst/>
                <a:ahLst/>
                <a:cxnLst/>
                <a:rect l="l" t="t" r="r" b="b"/>
                <a:pathLst>
                  <a:path w="431" h="431" extrusionOk="0">
                    <a:moveTo>
                      <a:pt x="1" y="1"/>
                    </a:moveTo>
                    <a:lnTo>
                      <a:pt x="1" y="220"/>
                    </a:lnTo>
                    <a:cubicBezTo>
                      <a:pt x="1" y="335"/>
                      <a:pt x="96" y="430"/>
                      <a:pt x="211" y="430"/>
                    </a:cubicBezTo>
                    <a:cubicBezTo>
                      <a:pt x="335" y="430"/>
                      <a:pt x="430" y="335"/>
                      <a:pt x="430" y="220"/>
                    </a:cubicBez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526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9" name="Google Shape;829;p32"/>
          <p:cNvGrpSpPr/>
          <p:nvPr/>
        </p:nvGrpSpPr>
        <p:grpSpPr>
          <a:xfrm>
            <a:off x="7929817" y="1658523"/>
            <a:ext cx="1016700" cy="1047600"/>
            <a:chOff x="7662643" y="1241471"/>
            <a:chExt cx="1016700" cy="1047600"/>
          </a:xfrm>
        </p:grpSpPr>
        <p:sp>
          <p:nvSpPr>
            <p:cNvPr id="830" name="Google Shape;830;p32"/>
            <p:cNvSpPr/>
            <p:nvPr/>
          </p:nvSpPr>
          <p:spPr>
            <a:xfrm>
              <a:off x="7662643" y="1241471"/>
              <a:ext cx="1016700" cy="10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1" name="Google Shape;831;p32"/>
            <p:cNvGrpSpPr/>
            <p:nvPr/>
          </p:nvGrpSpPr>
          <p:grpSpPr>
            <a:xfrm>
              <a:off x="7855989" y="1462299"/>
              <a:ext cx="630014" cy="649615"/>
              <a:chOff x="6712765" y="4268082"/>
              <a:chExt cx="263317" cy="354729"/>
            </a:xfrm>
          </p:grpSpPr>
          <p:sp>
            <p:nvSpPr>
              <p:cNvPr id="832" name="Google Shape;832;p32"/>
              <p:cNvSpPr/>
              <p:nvPr/>
            </p:nvSpPr>
            <p:spPr>
              <a:xfrm>
                <a:off x="6907372" y="4411209"/>
                <a:ext cx="36004" cy="131658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5028" extrusionOk="0">
                    <a:moveTo>
                      <a:pt x="0" y="0"/>
                    </a:moveTo>
                    <a:lnTo>
                      <a:pt x="0" y="1632"/>
                    </a:lnTo>
                    <a:cubicBezTo>
                      <a:pt x="0" y="1842"/>
                      <a:pt x="67" y="2042"/>
                      <a:pt x="201" y="2204"/>
                    </a:cubicBezTo>
                    <a:cubicBezTo>
                      <a:pt x="277" y="2300"/>
                      <a:pt x="277" y="2433"/>
                      <a:pt x="201" y="2529"/>
                    </a:cubicBezTo>
                    <a:cubicBezTo>
                      <a:pt x="67" y="2691"/>
                      <a:pt x="0" y="2891"/>
                      <a:pt x="0" y="3101"/>
                    </a:cubicBezTo>
                    <a:cubicBezTo>
                      <a:pt x="0" y="3311"/>
                      <a:pt x="77" y="3511"/>
                      <a:pt x="210" y="3683"/>
                    </a:cubicBezTo>
                    <a:cubicBezTo>
                      <a:pt x="286" y="3788"/>
                      <a:pt x="286" y="3931"/>
                      <a:pt x="210" y="4036"/>
                    </a:cubicBezTo>
                    <a:cubicBezTo>
                      <a:pt x="77" y="4274"/>
                      <a:pt x="0" y="4541"/>
                      <a:pt x="0" y="4809"/>
                    </a:cubicBezTo>
                    <a:lnTo>
                      <a:pt x="868" y="5028"/>
                    </a:lnTo>
                    <a:cubicBezTo>
                      <a:pt x="868" y="5028"/>
                      <a:pt x="1307" y="4589"/>
                      <a:pt x="1307" y="4074"/>
                    </a:cubicBezTo>
                    <a:cubicBezTo>
                      <a:pt x="1307" y="3845"/>
                      <a:pt x="1231" y="3626"/>
                      <a:pt x="1097" y="3444"/>
                    </a:cubicBezTo>
                    <a:cubicBezTo>
                      <a:pt x="1012" y="3339"/>
                      <a:pt x="1012" y="3177"/>
                      <a:pt x="1097" y="3072"/>
                    </a:cubicBezTo>
                    <a:cubicBezTo>
                      <a:pt x="1374" y="2710"/>
                      <a:pt x="1374" y="2204"/>
                      <a:pt x="1107" y="1842"/>
                    </a:cubicBezTo>
                    <a:cubicBezTo>
                      <a:pt x="1040" y="1737"/>
                      <a:pt x="1040" y="1603"/>
                      <a:pt x="1107" y="1498"/>
                    </a:cubicBezTo>
                    <a:cubicBezTo>
                      <a:pt x="1240" y="1327"/>
                      <a:pt x="1307" y="1107"/>
                      <a:pt x="1307" y="888"/>
                    </a:cubicBezTo>
                    <a:cubicBezTo>
                      <a:pt x="1317" y="516"/>
                      <a:pt x="1107" y="163"/>
                      <a:pt x="763" y="0"/>
                    </a:cubicBezTo>
                    <a:close/>
                  </a:path>
                </a:pathLst>
              </a:custGeom>
              <a:solidFill>
                <a:srgbClr val="E1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6745496" y="4411209"/>
                <a:ext cx="36240" cy="131658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5028" extrusionOk="0">
                    <a:moveTo>
                      <a:pt x="621" y="0"/>
                    </a:moveTo>
                    <a:cubicBezTo>
                      <a:pt x="277" y="163"/>
                      <a:pt x="58" y="516"/>
                      <a:pt x="67" y="888"/>
                    </a:cubicBezTo>
                    <a:cubicBezTo>
                      <a:pt x="67" y="1107"/>
                      <a:pt x="144" y="1327"/>
                      <a:pt x="268" y="1498"/>
                    </a:cubicBezTo>
                    <a:cubicBezTo>
                      <a:pt x="344" y="1603"/>
                      <a:pt x="344" y="1737"/>
                      <a:pt x="268" y="1842"/>
                    </a:cubicBezTo>
                    <a:cubicBezTo>
                      <a:pt x="0" y="2204"/>
                      <a:pt x="10" y="2710"/>
                      <a:pt x="287" y="3072"/>
                    </a:cubicBezTo>
                    <a:cubicBezTo>
                      <a:pt x="372" y="3177"/>
                      <a:pt x="372" y="3339"/>
                      <a:pt x="287" y="3444"/>
                    </a:cubicBezTo>
                    <a:cubicBezTo>
                      <a:pt x="144" y="3626"/>
                      <a:pt x="67" y="3845"/>
                      <a:pt x="77" y="4074"/>
                    </a:cubicBezTo>
                    <a:cubicBezTo>
                      <a:pt x="77" y="4589"/>
                      <a:pt x="506" y="5028"/>
                      <a:pt x="506" y="5028"/>
                    </a:cubicBezTo>
                    <a:lnTo>
                      <a:pt x="1384" y="4809"/>
                    </a:lnTo>
                    <a:cubicBezTo>
                      <a:pt x="1374" y="4541"/>
                      <a:pt x="1307" y="4274"/>
                      <a:pt x="1174" y="4036"/>
                    </a:cubicBezTo>
                    <a:cubicBezTo>
                      <a:pt x="1088" y="3931"/>
                      <a:pt x="1088" y="3788"/>
                      <a:pt x="1174" y="3683"/>
                    </a:cubicBezTo>
                    <a:cubicBezTo>
                      <a:pt x="1307" y="3511"/>
                      <a:pt x="1384" y="3311"/>
                      <a:pt x="1374" y="3101"/>
                    </a:cubicBezTo>
                    <a:cubicBezTo>
                      <a:pt x="1374" y="2891"/>
                      <a:pt x="1307" y="2691"/>
                      <a:pt x="1183" y="2529"/>
                    </a:cubicBezTo>
                    <a:cubicBezTo>
                      <a:pt x="1107" y="2433"/>
                      <a:pt x="1107" y="2300"/>
                      <a:pt x="1183" y="2204"/>
                    </a:cubicBezTo>
                    <a:cubicBezTo>
                      <a:pt x="1307" y="2042"/>
                      <a:pt x="1374" y="1842"/>
                      <a:pt x="1374" y="1632"/>
                    </a:cubicBez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E1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6752985" y="4268082"/>
                <a:ext cx="183138" cy="134669"/>
              </a:xfrm>
              <a:custGeom>
                <a:avLst/>
                <a:gdLst/>
                <a:ahLst/>
                <a:cxnLst/>
                <a:rect l="l" t="t" r="r" b="b"/>
                <a:pathLst>
                  <a:path w="6994" h="5143" extrusionOk="0">
                    <a:moveTo>
                      <a:pt x="3492" y="0"/>
                    </a:moveTo>
                    <a:cubicBezTo>
                      <a:pt x="1565" y="0"/>
                      <a:pt x="1" y="1565"/>
                      <a:pt x="1" y="3501"/>
                    </a:cubicBezTo>
                    <a:lnTo>
                      <a:pt x="1" y="5142"/>
                    </a:lnTo>
                    <a:lnTo>
                      <a:pt x="6993" y="5142"/>
                    </a:lnTo>
                    <a:lnTo>
                      <a:pt x="6993" y="3501"/>
                    </a:lnTo>
                    <a:cubicBezTo>
                      <a:pt x="6993" y="1565"/>
                      <a:pt x="5429" y="0"/>
                      <a:pt x="3492" y="0"/>
                    </a:cubicBezTo>
                    <a:close/>
                  </a:path>
                </a:pathLst>
              </a:custGeom>
              <a:solidFill>
                <a:srgbClr val="E1E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6712765" y="4456928"/>
                <a:ext cx="263316" cy="165882"/>
              </a:xfrm>
              <a:custGeom>
                <a:avLst/>
                <a:gdLst/>
                <a:ahLst/>
                <a:cxnLst/>
                <a:rect l="l" t="t" r="r" b="b"/>
                <a:pathLst>
                  <a:path w="10056" h="6335" extrusionOk="0">
                    <a:moveTo>
                      <a:pt x="3721" y="0"/>
                    </a:moveTo>
                    <a:lnTo>
                      <a:pt x="3721" y="1784"/>
                    </a:lnTo>
                    <a:cubicBezTo>
                      <a:pt x="3721" y="2156"/>
                      <a:pt x="3483" y="2481"/>
                      <a:pt x="3130" y="2605"/>
                    </a:cubicBezTo>
                    <a:lnTo>
                      <a:pt x="878" y="3406"/>
                    </a:lnTo>
                    <a:cubicBezTo>
                      <a:pt x="354" y="3587"/>
                      <a:pt x="1" y="4083"/>
                      <a:pt x="1" y="4637"/>
                    </a:cubicBezTo>
                    <a:lnTo>
                      <a:pt x="1" y="5676"/>
                    </a:lnTo>
                    <a:cubicBezTo>
                      <a:pt x="1" y="6039"/>
                      <a:pt x="296" y="6335"/>
                      <a:pt x="659" y="6335"/>
                    </a:cubicBezTo>
                    <a:lnTo>
                      <a:pt x="9398" y="6335"/>
                    </a:lnTo>
                    <a:cubicBezTo>
                      <a:pt x="9760" y="6335"/>
                      <a:pt x="10056" y="6039"/>
                      <a:pt x="10056" y="5676"/>
                    </a:cubicBezTo>
                    <a:lnTo>
                      <a:pt x="10056" y="4637"/>
                    </a:lnTo>
                    <a:cubicBezTo>
                      <a:pt x="10056" y="4083"/>
                      <a:pt x="9703" y="3587"/>
                      <a:pt x="9178" y="3406"/>
                    </a:cubicBezTo>
                    <a:lnTo>
                      <a:pt x="6927" y="2605"/>
                    </a:lnTo>
                    <a:cubicBezTo>
                      <a:pt x="6574" y="2481"/>
                      <a:pt x="6345" y="2156"/>
                      <a:pt x="6345" y="1784"/>
                    </a:cubicBezTo>
                    <a:lnTo>
                      <a:pt x="6345" y="0"/>
                    </a:ln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6713027" y="4529854"/>
                <a:ext cx="263055" cy="92957"/>
              </a:xfrm>
              <a:custGeom>
                <a:avLst/>
                <a:gdLst/>
                <a:ahLst/>
                <a:cxnLst/>
                <a:rect l="l" t="t" r="r" b="b"/>
                <a:pathLst>
                  <a:path w="10046" h="3550" extrusionOk="0">
                    <a:moveTo>
                      <a:pt x="2624" y="1"/>
                    </a:moveTo>
                    <a:lnTo>
                      <a:pt x="868" y="621"/>
                    </a:lnTo>
                    <a:cubicBezTo>
                      <a:pt x="344" y="802"/>
                      <a:pt x="0" y="1298"/>
                      <a:pt x="0" y="1852"/>
                    </a:cubicBezTo>
                    <a:lnTo>
                      <a:pt x="0" y="2891"/>
                    </a:lnTo>
                    <a:cubicBezTo>
                      <a:pt x="0" y="3254"/>
                      <a:pt x="286" y="3550"/>
                      <a:pt x="649" y="3550"/>
                    </a:cubicBezTo>
                    <a:lnTo>
                      <a:pt x="9388" y="3550"/>
                    </a:lnTo>
                    <a:cubicBezTo>
                      <a:pt x="9750" y="3550"/>
                      <a:pt x="10046" y="3254"/>
                      <a:pt x="10046" y="2891"/>
                    </a:cubicBezTo>
                    <a:lnTo>
                      <a:pt x="10046" y="1852"/>
                    </a:lnTo>
                    <a:cubicBezTo>
                      <a:pt x="10046" y="1298"/>
                      <a:pt x="9693" y="802"/>
                      <a:pt x="9168" y="621"/>
                    </a:cubicBezTo>
                    <a:lnTo>
                      <a:pt x="7413" y="1"/>
                    </a:lnTo>
                    <a:cubicBezTo>
                      <a:pt x="7327" y="1260"/>
                      <a:pt x="6278" y="2233"/>
                      <a:pt x="5018" y="2233"/>
                    </a:cubicBezTo>
                    <a:cubicBezTo>
                      <a:pt x="3759" y="2233"/>
                      <a:pt x="2719" y="1260"/>
                      <a:pt x="2624" y="1"/>
                    </a:cubicBezTo>
                    <a:close/>
                  </a:path>
                </a:pathLst>
              </a:custGeom>
              <a:solidFill>
                <a:srgbClr val="E7EC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6810199" y="4468424"/>
                <a:ext cx="68709" cy="2862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093" extrusionOk="0">
                    <a:moveTo>
                      <a:pt x="0" y="0"/>
                    </a:moveTo>
                    <a:lnTo>
                      <a:pt x="0" y="821"/>
                    </a:lnTo>
                    <a:cubicBezTo>
                      <a:pt x="420" y="1002"/>
                      <a:pt x="866" y="1092"/>
                      <a:pt x="1312" y="1092"/>
                    </a:cubicBezTo>
                    <a:cubicBezTo>
                      <a:pt x="1758" y="1092"/>
                      <a:pt x="2204" y="1002"/>
                      <a:pt x="2624" y="821"/>
                    </a:cubicBez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EEF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6752226" y="4336399"/>
                <a:ext cx="184630" cy="149019"/>
              </a:xfrm>
              <a:custGeom>
                <a:avLst/>
                <a:gdLst/>
                <a:ahLst/>
                <a:cxnLst/>
                <a:rect l="l" t="t" r="r" b="b"/>
                <a:pathLst>
                  <a:path w="7051" h="5691" extrusionOk="0">
                    <a:moveTo>
                      <a:pt x="3521" y="0"/>
                    </a:moveTo>
                    <a:cubicBezTo>
                      <a:pt x="3452" y="0"/>
                      <a:pt x="3383" y="34"/>
                      <a:pt x="3340" y="100"/>
                    </a:cubicBezTo>
                    <a:cubicBezTo>
                      <a:pt x="2529" y="1360"/>
                      <a:pt x="1451" y="1789"/>
                      <a:pt x="955" y="1923"/>
                    </a:cubicBezTo>
                    <a:cubicBezTo>
                      <a:pt x="869" y="1951"/>
                      <a:pt x="573" y="1980"/>
                      <a:pt x="573" y="1980"/>
                    </a:cubicBezTo>
                    <a:cubicBezTo>
                      <a:pt x="249" y="1980"/>
                      <a:pt x="1" y="2266"/>
                      <a:pt x="30" y="2581"/>
                    </a:cubicBezTo>
                    <a:cubicBezTo>
                      <a:pt x="68" y="2867"/>
                      <a:pt x="316" y="3077"/>
                      <a:pt x="602" y="3077"/>
                    </a:cubicBezTo>
                    <a:lnTo>
                      <a:pt x="697" y="3077"/>
                    </a:lnTo>
                    <a:cubicBezTo>
                      <a:pt x="812" y="4556"/>
                      <a:pt x="2043" y="5691"/>
                      <a:pt x="3521" y="5691"/>
                    </a:cubicBezTo>
                    <a:cubicBezTo>
                      <a:pt x="5009" y="5691"/>
                      <a:pt x="6240" y="4556"/>
                      <a:pt x="6355" y="3077"/>
                    </a:cubicBezTo>
                    <a:lnTo>
                      <a:pt x="6440" y="3077"/>
                    </a:lnTo>
                    <a:cubicBezTo>
                      <a:pt x="6727" y="3077"/>
                      <a:pt x="6975" y="2867"/>
                      <a:pt x="7013" y="2581"/>
                    </a:cubicBezTo>
                    <a:cubicBezTo>
                      <a:pt x="7051" y="2266"/>
                      <a:pt x="6793" y="1980"/>
                      <a:pt x="6469" y="1980"/>
                    </a:cubicBezTo>
                    <a:cubicBezTo>
                      <a:pt x="6469" y="1980"/>
                      <a:pt x="6183" y="1951"/>
                      <a:pt x="6087" y="1923"/>
                    </a:cubicBezTo>
                    <a:cubicBezTo>
                      <a:pt x="5591" y="1789"/>
                      <a:pt x="4523" y="1360"/>
                      <a:pt x="3702" y="100"/>
                    </a:cubicBezTo>
                    <a:cubicBezTo>
                      <a:pt x="3660" y="34"/>
                      <a:pt x="3590" y="0"/>
                      <a:pt x="3521" y="0"/>
                    </a:cubicBezTo>
                    <a:close/>
                  </a:path>
                </a:pathLst>
              </a:custGeom>
              <a:solidFill>
                <a:srgbClr val="F6F8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6752226" y="4336451"/>
                <a:ext cx="169417" cy="149202"/>
              </a:xfrm>
              <a:custGeom>
                <a:avLst/>
                <a:gdLst/>
                <a:ahLst/>
                <a:cxnLst/>
                <a:rect l="l" t="t" r="r" b="b"/>
                <a:pathLst>
                  <a:path w="6470" h="5698" extrusionOk="0">
                    <a:moveTo>
                      <a:pt x="3521" y="1"/>
                    </a:moveTo>
                    <a:cubicBezTo>
                      <a:pt x="3452" y="1"/>
                      <a:pt x="3383" y="36"/>
                      <a:pt x="3340" y="108"/>
                    </a:cubicBezTo>
                    <a:cubicBezTo>
                      <a:pt x="2901" y="785"/>
                      <a:pt x="2281" y="1339"/>
                      <a:pt x="1556" y="1692"/>
                    </a:cubicBezTo>
                    <a:cubicBezTo>
                      <a:pt x="1365" y="1787"/>
                      <a:pt x="1165" y="1863"/>
                      <a:pt x="955" y="1921"/>
                    </a:cubicBezTo>
                    <a:cubicBezTo>
                      <a:pt x="869" y="1949"/>
                      <a:pt x="573" y="1978"/>
                      <a:pt x="573" y="1978"/>
                    </a:cubicBezTo>
                    <a:cubicBezTo>
                      <a:pt x="249" y="1978"/>
                      <a:pt x="1" y="2264"/>
                      <a:pt x="30" y="2579"/>
                    </a:cubicBezTo>
                    <a:cubicBezTo>
                      <a:pt x="68" y="2865"/>
                      <a:pt x="316" y="3075"/>
                      <a:pt x="612" y="3075"/>
                    </a:cubicBezTo>
                    <a:lnTo>
                      <a:pt x="697" y="3075"/>
                    </a:lnTo>
                    <a:cubicBezTo>
                      <a:pt x="801" y="4570"/>
                      <a:pt x="2056" y="5697"/>
                      <a:pt x="3504" y="5697"/>
                    </a:cubicBezTo>
                    <a:cubicBezTo>
                      <a:pt x="3654" y="5697"/>
                      <a:pt x="3807" y="5685"/>
                      <a:pt x="3960" y="5660"/>
                    </a:cubicBezTo>
                    <a:cubicBezTo>
                      <a:pt x="2710" y="5460"/>
                      <a:pt x="1737" y="4458"/>
                      <a:pt x="1575" y="3199"/>
                    </a:cubicBezTo>
                    <a:cubicBezTo>
                      <a:pt x="1556" y="3018"/>
                      <a:pt x="1556" y="2827"/>
                      <a:pt x="1575" y="2636"/>
                    </a:cubicBezTo>
                    <a:cubicBezTo>
                      <a:pt x="1594" y="2483"/>
                      <a:pt x="1642" y="2340"/>
                      <a:pt x="1728" y="2207"/>
                    </a:cubicBezTo>
                    <a:cubicBezTo>
                      <a:pt x="1804" y="2102"/>
                      <a:pt x="1909" y="2006"/>
                      <a:pt x="2033" y="1940"/>
                    </a:cubicBezTo>
                    <a:cubicBezTo>
                      <a:pt x="2615" y="1606"/>
                      <a:pt x="3121" y="1148"/>
                      <a:pt x="3521" y="604"/>
                    </a:cubicBezTo>
                    <a:cubicBezTo>
                      <a:pt x="3970" y="1234"/>
                      <a:pt x="4580" y="1739"/>
                      <a:pt x="5286" y="2083"/>
                    </a:cubicBezTo>
                    <a:cubicBezTo>
                      <a:pt x="5445" y="2158"/>
                      <a:pt x="5616" y="2196"/>
                      <a:pt x="5786" y="2196"/>
                    </a:cubicBezTo>
                    <a:cubicBezTo>
                      <a:pt x="6025" y="2196"/>
                      <a:pt x="6263" y="2122"/>
                      <a:pt x="6469" y="1978"/>
                    </a:cubicBezTo>
                    <a:cubicBezTo>
                      <a:pt x="6469" y="1978"/>
                      <a:pt x="6183" y="1949"/>
                      <a:pt x="6087" y="1921"/>
                    </a:cubicBezTo>
                    <a:cubicBezTo>
                      <a:pt x="5591" y="1787"/>
                      <a:pt x="4523" y="1358"/>
                      <a:pt x="3702" y="108"/>
                    </a:cubicBezTo>
                    <a:cubicBezTo>
                      <a:pt x="3660" y="36"/>
                      <a:pt x="3590" y="1"/>
                      <a:pt x="3521" y="1"/>
                    </a:cubicBezTo>
                    <a:close/>
                  </a:path>
                </a:pathLst>
              </a:custGeom>
              <a:solidFill>
                <a:srgbClr val="F2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6804439" y="4388847"/>
                <a:ext cx="11521" cy="1715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5" extrusionOk="0">
                    <a:moveTo>
                      <a:pt x="220" y="1"/>
                    </a:moveTo>
                    <a:cubicBezTo>
                      <a:pt x="111" y="1"/>
                      <a:pt x="1" y="72"/>
                      <a:pt x="1" y="215"/>
                    </a:cubicBezTo>
                    <a:lnTo>
                      <a:pt x="1" y="435"/>
                    </a:lnTo>
                    <a:cubicBezTo>
                      <a:pt x="1" y="559"/>
                      <a:pt x="96" y="654"/>
                      <a:pt x="220" y="654"/>
                    </a:cubicBezTo>
                    <a:cubicBezTo>
                      <a:pt x="344" y="654"/>
                      <a:pt x="440" y="559"/>
                      <a:pt x="440" y="435"/>
                    </a:cubicBezTo>
                    <a:lnTo>
                      <a:pt x="440" y="215"/>
                    </a:lnTo>
                    <a:cubicBezTo>
                      <a:pt x="440" y="72"/>
                      <a:pt x="330" y="1"/>
                      <a:pt x="220" y="1"/>
                    </a:cubicBez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6873148" y="4388847"/>
                <a:ext cx="11521" cy="1715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5" extrusionOk="0">
                    <a:moveTo>
                      <a:pt x="220" y="1"/>
                    </a:moveTo>
                    <a:cubicBezTo>
                      <a:pt x="110" y="1"/>
                      <a:pt x="0" y="72"/>
                      <a:pt x="0" y="215"/>
                    </a:cubicBezTo>
                    <a:lnTo>
                      <a:pt x="0" y="435"/>
                    </a:lnTo>
                    <a:cubicBezTo>
                      <a:pt x="0" y="559"/>
                      <a:pt x="96" y="654"/>
                      <a:pt x="220" y="654"/>
                    </a:cubicBezTo>
                    <a:cubicBezTo>
                      <a:pt x="334" y="654"/>
                      <a:pt x="439" y="559"/>
                      <a:pt x="439" y="435"/>
                    </a:cubicBezTo>
                    <a:lnTo>
                      <a:pt x="439" y="215"/>
                    </a:lnTo>
                    <a:cubicBezTo>
                      <a:pt x="439" y="72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rgbClr val="3951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6878883" y="4496887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1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6810199" y="4496887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1F4F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6841909" y="4269810"/>
                <a:ext cx="94214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3875" extrusionOk="0">
                    <a:moveTo>
                      <a:pt x="735" y="1"/>
                    </a:moveTo>
                    <a:cubicBezTo>
                      <a:pt x="1" y="1861"/>
                      <a:pt x="1375" y="3874"/>
                      <a:pt x="3378" y="3874"/>
                    </a:cubicBezTo>
                    <a:cubicBezTo>
                      <a:pt x="3454" y="3874"/>
                      <a:pt x="3521" y="3874"/>
                      <a:pt x="3597" y="3865"/>
                    </a:cubicBezTo>
                    <a:lnTo>
                      <a:pt x="3597" y="3435"/>
                    </a:lnTo>
                    <a:cubicBezTo>
                      <a:pt x="3597" y="1747"/>
                      <a:pt x="2386" y="306"/>
                      <a:pt x="735" y="1"/>
                    </a:cubicBezTo>
                    <a:close/>
                  </a:path>
                </a:pathLst>
              </a:custGeom>
              <a:solidFill>
                <a:srgbClr val="E6EB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6818683" y="4426187"/>
                <a:ext cx="51480" cy="22755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869" extrusionOk="0">
                    <a:moveTo>
                      <a:pt x="125" y="1"/>
                    </a:moveTo>
                    <a:cubicBezTo>
                      <a:pt x="58" y="1"/>
                      <a:pt x="1" y="58"/>
                      <a:pt x="10" y="125"/>
                    </a:cubicBezTo>
                    <a:cubicBezTo>
                      <a:pt x="86" y="545"/>
                      <a:pt x="487" y="869"/>
                      <a:pt x="983" y="869"/>
                    </a:cubicBezTo>
                    <a:cubicBezTo>
                      <a:pt x="1479" y="869"/>
                      <a:pt x="1890" y="545"/>
                      <a:pt x="1956" y="125"/>
                    </a:cubicBezTo>
                    <a:cubicBezTo>
                      <a:pt x="1966" y="58"/>
                      <a:pt x="1918" y="1"/>
                      <a:pt x="18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6754242" y="4529854"/>
                <a:ext cx="180624" cy="87222"/>
              </a:xfrm>
              <a:custGeom>
                <a:avLst/>
                <a:gdLst/>
                <a:ahLst/>
                <a:cxnLst/>
                <a:rect l="l" t="t" r="r" b="b"/>
                <a:pathLst>
                  <a:path w="6898" h="3331" extrusionOk="0">
                    <a:moveTo>
                      <a:pt x="1050" y="1"/>
                    </a:moveTo>
                    <a:lnTo>
                      <a:pt x="0" y="373"/>
                    </a:lnTo>
                    <a:cubicBezTo>
                      <a:pt x="258" y="2071"/>
                      <a:pt x="1727" y="3330"/>
                      <a:pt x="3444" y="3330"/>
                    </a:cubicBezTo>
                    <a:cubicBezTo>
                      <a:pt x="5171" y="3330"/>
                      <a:pt x="6631" y="2071"/>
                      <a:pt x="6898" y="373"/>
                    </a:cubicBezTo>
                    <a:lnTo>
                      <a:pt x="5839" y="1"/>
                    </a:lnTo>
                    <a:cubicBezTo>
                      <a:pt x="5753" y="1260"/>
                      <a:pt x="4704" y="2233"/>
                      <a:pt x="3444" y="2233"/>
                    </a:cubicBezTo>
                    <a:cubicBezTo>
                      <a:pt x="2185" y="2233"/>
                      <a:pt x="1145" y="1260"/>
                      <a:pt x="1050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>
                <a:off x="6764978" y="4525874"/>
                <a:ext cx="158891" cy="79707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3044" extrusionOk="0">
                    <a:moveTo>
                      <a:pt x="1069" y="0"/>
                    </a:moveTo>
                    <a:lnTo>
                      <a:pt x="1" y="372"/>
                    </a:lnTo>
                    <a:cubicBezTo>
                      <a:pt x="201" y="1899"/>
                      <a:pt x="1498" y="3043"/>
                      <a:pt x="3034" y="3043"/>
                    </a:cubicBezTo>
                    <a:cubicBezTo>
                      <a:pt x="4570" y="3043"/>
                      <a:pt x="5868" y="1899"/>
                      <a:pt x="6068" y="372"/>
                    </a:cubicBezTo>
                    <a:lnTo>
                      <a:pt x="4999" y="0"/>
                    </a:lnTo>
                    <a:cubicBezTo>
                      <a:pt x="4999" y="1088"/>
                      <a:pt x="4122" y="1965"/>
                      <a:pt x="3034" y="1965"/>
                    </a:cubicBezTo>
                    <a:cubicBezTo>
                      <a:pt x="1947" y="1965"/>
                      <a:pt x="1069" y="1088"/>
                      <a:pt x="1069" y="0"/>
                    </a:cubicBezTo>
                    <a:close/>
                  </a:path>
                </a:pathLst>
              </a:custGeom>
              <a:solidFill>
                <a:srgbClr val="E7E9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8" name="Google Shape;848;p32"/>
          <p:cNvSpPr txBox="1">
            <a:spLocks noGrp="1"/>
          </p:cNvSpPr>
          <p:nvPr>
            <p:ph type="title" idx="3"/>
          </p:nvPr>
        </p:nvSpPr>
        <p:spPr>
          <a:xfrm>
            <a:off x="3527393" y="2977572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>
                <a:latin typeface="Arial"/>
                <a:ea typeface="Arial"/>
                <a:cs typeface="Arial"/>
                <a:sym typeface="Arial"/>
              </a:rPr>
              <a:t>고태희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32"/>
          <p:cNvSpPr txBox="1">
            <a:spLocks noGrp="1"/>
          </p:cNvSpPr>
          <p:nvPr>
            <p:ph type="title" idx="3"/>
          </p:nvPr>
        </p:nvSpPr>
        <p:spPr>
          <a:xfrm>
            <a:off x="5391743" y="2971962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 dirty="0" err="1">
                <a:latin typeface="Arial"/>
                <a:ea typeface="Arial"/>
                <a:cs typeface="Arial"/>
                <a:sym typeface="Arial"/>
              </a:rPr>
              <a:t>전경찬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7167060" y="2953134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2200">
                <a:latin typeface="Arial"/>
                <a:ea typeface="Arial"/>
                <a:cs typeface="Arial"/>
                <a:sym typeface="Arial"/>
              </a:rPr>
              <a:t>이은옥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852" name="Google Shape;852;p32"/>
          <p:cNvSpPr/>
          <p:nvPr/>
        </p:nvSpPr>
        <p:spPr>
          <a:xfrm>
            <a:off x="2436813" y="11207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2"/>
          <p:cNvSpPr txBox="1"/>
          <p:nvPr/>
        </p:nvSpPr>
        <p:spPr>
          <a:xfrm>
            <a:off x="-201189" y="3414761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프로젝트 일정 관리</a:t>
            </a:r>
            <a:endParaRPr/>
          </a:p>
        </p:txBody>
      </p:sp>
      <p:sp>
        <p:nvSpPr>
          <p:cNvPr id="855" name="Google Shape;855;p32"/>
          <p:cNvSpPr txBox="1"/>
          <p:nvPr/>
        </p:nvSpPr>
        <p:spPr>
          <a:xfrm>
            <a:off x="-210032" y="3686411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문서 결재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프론트 &amp; 백엔드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32"/>
          <p:cNvSpPr txBox="1"/>
          <p:nvPr/>
        </p:nvSpPr>
        <p:spPr>
          <a:xfrm>
            <a:off x="1641407" y="3442042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프로젝트 통합 및</a:t>
            </a:r>
            <a:endParaRPr sz="14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총괄 관리</a:t>
            </a:r>
            <a:endParaRPr sz="1400" b="0" i="0" u="none" strike="noStrike" cap="none" dirty="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32"/>
          <p:cNvSpPr txBox="1"/>
          <p:nvPr/>
        </p:nvSpPr>
        <p:spPr>
          <a:xfrm>
            <a:off x="1584119" y="3882654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DB 연결 및 관리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32"/>
          <p:cNvSpPr txBox="1"/>
          <p:nvPr/>
        </p:nvSpPr>
        <p:spPr>
          <a:xfrm>
            <a:off x="1575276" y="4123149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관리자 메뉴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프론트 &amp; 백엔드 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2"/>
          <p:cNvSpPr txBox="1"/>
          <p:nvPr/>
        </p:nvSpPr>
        <p:spPr>
          <a:xfrm>
            <a:off x="3593364" y="3686401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문서 작성 메뉴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프론트 &amp; 백엔드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2"/>
          <p:cNvSpPr txBox="1"/>
          <p:nvPr/>
        </p:nvSpPr>
        <p:spPr>
          <a:xfrm>
            <a:off x="7167049" y="3686411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대안 프레임워크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탐색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2"/>
          <p:cNvSpPr txBox="1"/>
          <p:nvPr/>
        </p:nvSpPr>
        <p:spPr>
          <a:xfrm>
            <a:off x="7167049" y="3441636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아이디어 제시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2"/>
          <p:cNvSpPr txBox="1"/>
          <p:nvPr/>
        </p:nvSpPr>
        <p:spPr>
          <a:xfrm>
            <a:off x="7167042" y="4095949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게시판 메뉴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프론트 &amp; 백엔드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2"/>
          <p:cNvSpPr txBox="1"/>
          <p:nvPr/>
        </p:nvSpPr>
        <p:spPr>
          <a:xfrm>
            <a:off x="5470336" y="3686390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내 정보 메뉴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프론트 &amp; 백엔드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2"/>
          <p:cNvSpPr txBox="1"/>
          <p:nvPr/>
        </p:nvSpPr>
        <p:spPr>
          <a:xfrm>
            <a:off x="5432411" y="3442051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테스트 케이스 관리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2"/>
          <p:cNvSpPr txBox="1"/>
          <p:nvPr/>
        </p:nvSpPr>
        <p:spPr>
          <a:xfrm>
            <a:off x="3528259" y="3429482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디자인 제시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2"/>
          <p:cNvSpPr txBox="1"/>
          <p:nvPr/>
        </p:nvSpPr>
        <p:spPr>
          <a:xfrm>
            <a:off x="1652719" y="4570757"/>
            <a:ext cx="227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ighteou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FB68023-717F-43F0-BF60-B663F94E1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48" y="1080097"/>
            <a:ext cx="1462765" cy="19527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68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문서 작성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  <p:pic>
        <p:nvPicPr>
          <p:cNvPr id="2602" name="Google Shape;2602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901" y="1404083"/>
            <a:ext cx="5291091" cy="258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3" name="Google Shape;2603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0218" y="2116379"/>
            <a:ext cx="5291091" cy="258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p69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게시판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  <p:pic>
        <p:nvPicPr>
          <p:cNvPr id="2610" name="Google Shape;261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52" y="1177632"/>
            <a:ext cx="7412019" cy="3622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1" name="Google Shape;2611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6797" y="1655496"/>
            <a:ext cx="7066500" cy="3444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70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화면 구성 </a:t>
            </a:r>
            <a:r>
              <a:rPr lang="ko-KR" sz="1600">
                <a:solidFill>
                  <a:srgbClr val="051934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관리자 메뉴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Google Shape;2617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  <p:pic>
        <p:nvPicPr>
          <p:cNvPr id="2618" name="Google Shape;261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234" y="1180746"/>
            <a:ext cx="4562764" cy="224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9" name="Google Shape;2619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4020" y="2095129"/>
            <a:ext cx="4562764" cy="2241743"/>
          </a:xfrm>
          <a:prstGeom prst="rect">
            <a:avLst/>
          </a:prstGeom>
          <a:noFill/>
          <a:ln>
            <a:noFill/>
          </a:ln>
        </p:spPr>
      </p:pic>
      <p:sp>
        <p:nvSpPr>
          <p:cNvPr id="2620" name="Google Shape;2620;p70"/>
          <p:cNvSpPr txBox="1"/>
          <p:nvPr/>
        </p:nvSpPr>
        <p:spPr>
          <a:xfrm>
            <a:off x="482444" y="2301618"/>
            <a:ext cx="262779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하위 메뉴 선택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71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기능 활용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  <p:pic>
        <p:nvPicPr>
          <p:cNvPr id="2627" name="Google Shape;262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796" y="1401697"/>
            <a:ext cx="2050957" cy="624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8" name="Google Shape;2628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9796" y="3306466"/>
            <a:ext cx="2050957" cy="149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9" name="Google Shape;2629;p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9795" y="2110821"/>
            <a:ext cx="2050957" cy="11112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0" name="Google Shape;2630;p71"/>
          <p:cNvSpPr txBox="1"/>
          <p:nvPr/>
        </p:nvSpPr>
        <p:spPr>
          <a:xfrm>
            <a:off x="1049849" y="1061649"/>
            <a:ext cx="2070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테스트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1" name="Google Shape;2631;p7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64080" y="1370381"/>
            <a:ext cx="2678766" cy="1037105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Google Shape;2632;p71"/>
          <p:cNvSpPr txBox="1"/>
          <p:nvPr/>
        </p:nvSpPr>
        <p:spPr>
          <a:xfrm>
            <a:off x="3964080" y="1013091"/>
            <a:ext cx="342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Transactional</a:t>
            </a: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쿼리 동시 수행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3" name="Google Shape;2633;p7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64080" y="2792982"/>
            <a:ext cx="3948393" cy="2153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4" name="Google Shape;2634;p71"/>
          <p:cNvSpPr txBox="1"/>
          <p:nvPr/>
        </p:nvSpPr>
        <p:spPr>
          <a:xfrm>
            <a:off x="3964079" y="2485205"/>
            <a:ext cx="2822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 &amp; Ajax 개발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p72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시연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  <p:grpSp>
        <p:nvGrpSpPr>
          <p:cNvPr id="2641" name="Google Shape;2641;p72"/>
          <p:cNvGrpSpPr/>
          <p:nvPr/>
        </p:nvGrpSpPr>
        <p:grpSpPr>
          <a:xfrm>
            <a:off x="4213775" y="583477"/>
            <a:ext cx="3990975" cy="3976546"/>
            <a:chOff x="2884017" y="1738760"/>
            <a:chExt cx="2804818" cy="2415606"/>
          </a:xfrm>
        </p:grpSpPr>
        <p:sp>
          <p:nvSpPr>
            <p:cNvPr id="2642" name="Google Shape;2642;p72"/>
            <p:cNvSpPr/>
            <p:nvPr/>
          </p:nvSpPr>
          <p:spPr>
            <a:xfrm>
              <a:off x="2884017" y="4150915"/>
              <a:ext cx="2794529" cy="3451"/>
            </a:xfrm>
            <a:custGeom>
              <a:avLst/>
              <a:gdLst/>
              <a:ahLst/>
              <a:cxnLst/>
              <a:rect l="l" t="t" r="r" b="b"/>
              <a:pathLst>
                <a:path w="87452" h="108" extrusionOk="0">
                  <a:moveTo>
                    <a:pt x="43732" y="0"/>
                  </a:moveTo>
                  <a:cubicBezTo>
                    <a:pt x="19574" y="0"/>
                    <a:pt x="1" y="24"/>
                    <a:pt x="1" y="60"/>
                  </a:cubicBezTo>
                  <a:cubicBezTo>
                    <a:pt x="1" y="84"/>
                    <a:pt x="19586" y="107"/>
                    <a:pt x="43732" y="107"/>
                  </a:cubicBezTo>
                  <a:cubicBezTo>
                    <a:pt x="67866" y="107"/>
                    <a:pt x="87452" y="84"/>
                    <a:pt x="87452" y="60"/>
                  </a:cubicBezTo>
                  <a:cubicBezTo>
                    <a:pt x="87452" y="24"/>
                    <a:pt x="67878" y="0"/>
                    <a:pt x="4373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72"/>
            <p:cNvSpPr/>
            <p:nvPr/>
          </p:nvSpPr>
          <p:spPr>
            <a:xfrm>
              <a:off x="2992440" y="1740677"/>
              <a:ext cx="1759314" cy="1153959"/>
            </a:xfrm>
            <a:custGeom>
              <a:avLst/>
              <a:gdLst/>
              <a:ahLst/>
              <a:cxnLst/>
              <a:rect l="l" t="t" r="r" b="b"/>
              <a:pathLst>
                <a:path w="55056" h="36112" extrusionOk="0">
                  <a:moveTo>
                    <a:pt x="1" y="0"/>
                  </a:moveTo>
                  <a:lnTo>
                    <a:pt x="1" y="36112"/>
                  </a:lnTo>
                  <a:lnTo>
                    <a:pt x="55055" y="36112"/>
                  </a:lnTo>
                  <a:lnTo>
                    <a:pt x="55055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72"/>
            <p:cNvSpPr/>
            <p:nvPr/>
          </p:nvSpPr>
          <p:spPr>
            <a:xfrm>
              <a:off x="2991322" y="1738760"/>
              <a:ext cx="1761935" cy="1157027"/>
            </a:xfrm>
            <a:custGeom>
              <a:avLst/>
              <a:gdLst/>
              <a:ahLst/>
              <a:cxnLst/>
              <a:rect l="l" t="t" r="r" b="b"/>
              <a:pathLst>
                <a:path w="55138" h="36208" extrusionOk="0">
                  <a:moveTo>
                    <a:pt x="55043" y="108"/>
                  </a:moveTo>
                  <a:cubicBezTo>
                    <a:pt x="55066" y="21917"/>
                    <a:pt x="55090" y="35590"/>
                    <a:pt x="55090" y="36160"/>
                  </a:cubicBezTo>
                  <a:lnTo>
                    <a:pt x="55090" y="36160"/>
                  </a:lnTo>
                  <a:lnTo>
                    <a:pt x="95" y="36112"/>
                  </a:lnTo>
                  <a:lnTo>
                    <a:pt x="95" y="36112"/>
                  </a:lnTo>
                  <a:lnTo>
                    <a:pt x="95" y="108"/>
                  </a:lnTo>
                  <a:close/>
                  <a:moveTo>
                    <a:pt x="0" y="1"/>
                  </a:moveTo>
                  <a:lnTo>
                    <a:pt x="0" y="60"/>
                  </a:lnTo>
                  <a:lnTo>
                    <a:pt x="0" y="36160"/>
                  </a:lnTo>
                  <a:lnTo>
                    <a:pt x="0" y="36208"/>
                  </a:lnTo>
                  <a:lnTo>
                    <a:pt x="48" y="36208"/>
                  </a:lnTo>
                  <a:lnTo>
                    <a:pt x="55090" y="36160"/>
                  </a:lnTo>
                  <a:lnTo>
                    <a:pt x="55090" y="36160"/>
                  </a:lnTo>
                  <a:cubicBezTo>
                    <a:pt x="55090" y="36165"/>
                    <a:pt x="55090" y="36169"/>
                    <a:pt x="55090" y="36172"/>
                  </a:cubicBezTo>
                  <a:cubicBezTo>
                    <a:pt x="55090" y="35827"/>
                    <a:pt x="55102" y="22087"/>
                    <a:pt x="55138" y="60"/>
                  </a:cubicBezTo>
                  <a:lnTo>
                    <a:pt x="55138" y="13"/>
                  </a:lnTo>
                  <a:lnTo>
                    <a:pt x="55102" y="13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72"/>
            <p:cNvSpPr/>
            <p:nvPr/>
          </p:nvSpPr>
          <p:spPr>
            <a:xfrm>
              <a:off x="3529284" y="2377956"/>
              <a:ext cx="173899" cy="169713"/>
            </a:xfrm>
            <a:custGeom>
              <a:avLst/>
              <a:gdLst/>
              <a:ahLst/>
              <a:cxnLst/>
              <a:rect l="l" t="t" r="r" b="b"/>
              <a:pathLst>
                <a:path w="5442" h="5311" extrusionOk="0">
                  <a:moveTo>
                    <a:pt x="24" y="0"/>
                  </a:moveTo>
                  <a:lnTo>
                    <a:pt x="1" y="5310"/>
                  </a:lnTo>
                  <a:lnTo>
                    <a:pt x="24" y="5310"/>
                  </a:lnTo>
                  <a:cubicBezTo>
                    <a:pt x="2965" y="5310"/>
                    <a:pt x="5406" y="2965"/>
                    <a:pt x="5442" y="84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72"/>
            <p:cNvSpPr/>
            <p:nvPr/>
          </p:nvSpPr>
          <p:spPr>
            <a:xfrm>
              <a:off x="3590158" y="2481426"/>
              <a:ext cx="226018" cy="131303"/>
            </a:xfrm>
            <a:custGeom>
              <a:avLst/>
              <a:gdLst/>
              <a:ahLst/>
              <a:cxnLst/>
              <a:rect l="l" t="t" r="r" b="b"/>
              <a:pathLst>
                <a:path w="7073" h="4109" extrusionOk="0">
                  <a:moveTo>
                    <a:pt x="155" y="13"/>
                  </a:moveTo>
                  <a:cubicBezTo>
                    <a:pt x="108" y="13"/>
                    <a:pt x="48" y="13"/>
                    <a:pt x="1" y="25"/>
                  </a:cubicBezTo>
                  <a:lnTo>
                    <a:pt x="155" y="25"/>
                  </a:lnTo>
                  <a:lnTo>
                    <a:pt x="608" y="13"/>
                  </a:lnTo>
                  <a:close/>
                  <a:moveTo>
                    <a:pt x="2191" y="1"/>
                  </a:moveTo>
                  <a:lnTo>
                    <a:pt x="608" y="13"/>
                  </a:lnTo>
                  <a:lnTo>
                    <a:pt x="2177" y="24"/>
                  </a:lnTo>
                  <a:lnTo>
                    <a:pt x="2177" y="24"/>
                  </a:lnTo>
                  <a:lnTo>
                    <a:pt x="3608" y="1846"/>
                  </a:lnTo>
                  <a:cubicBezTo>
                    <a:pt x="4287" y="2703"/>
                    <a:pt x="4918" y="3489"/>
                    <a:pt x="5394" y="4096"/>
                  </a:cubicBezTo>
                  <a:lnTo>
                    <a:pt x="5406" y="4108"/>
                  </a:lnTo>
                  <a:lnTo>
                    <a:pt x="5418" y="4108"/>
                  </a:lnTo>
                  <a:lnTo>
                    <a:pt x="5429" y="4108"/>
                  </a:lnTo>
                  <a:lnTo>
                    <a:pt x="5429" y="4108"/>
                  </a:lnTo>
                  <a:lnTo>
                    <a:pt x="5430" y="4108"/>
                  </a:lnTo>
                  <a:lnTo>
                    <a:pt x="5430" y="4108"/>
                  </a:lnTo>
                  <a:lnTo>
                    <a:pt x="5430" y="4108"/>
                  </a:lnTo>
                  <a:lnTo>
                    <a:pt x="6013" y="4103"/>
                  </a:lnTo>
                  <a:lnTo>
                    <a:pt x="6013" y="4103"/>
                  </a:lnTo>
                  <a:lnTo>
                    <a:pt x="5421" y="4097"/>
                  </a:lnTo>
                  <a:lnTo>
                    <a:pt x="5421" y="4097"/>
                  </a:lnTo>
                  <a:lnTo>
                    <a:pt x="3656" y="1834"/>
                  </a:lnTo>
                  <a:lnTo>
                    <a:pt x="2215" y="13"/>
                  </a:lnTo>
                  <a:lnTo>
                    <a:pt x="2215" y="1"/>
                  </a:lnTo>
                  <a:close/>
                  <a:moveTo>
                    <a:pt x="6632" y="4096"/>
                  </a:moveTo>
                  <a:lnTo>
                    <a:pt x="6013" y="4103"/>
                  </a:lnTo>
                  <a:lnTo>
                    <a:pt x="6013" y="4103"/>
                  </a:lnTo>
                  <a:lnTo>
                    <a:pt x="6609" y="4108"/>
                  </a:lnTo>
                  <a:lnTo>
                    <a:pt x="6942" y="4108"/>
                  </a:lnTo>
                  <a:cubicBezTo>
                    <a:pt x="6990" y="4096"/>
                    <a:pt x="7025" y="4096"/>
                    <a:pt x="7073" y="4096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72"/>
            <p:cNvSpPr/>
            <p:nvPr/>
          </p:nvSpPr>
          <p:spPr>
            <a:xfrm>
              <a:off x="3766326" y="2630943"/>
              <a:ext cx="111874" cy="2716"/>
            </a:xfrm>
            <a:custGeom>
              <a:avLst/>
              <a:gdLst/>
              <a:ahLst/>
              <a:cxnLst/>
              <a:rect l="l" t="t" r="r" b="b"/>
              <a:pathLst>
                <a:path w="3501" h="85" extrusionOk="0">
                  <a:moveTo>
                    <a:pt x="1750" y="1"/>
                  </a:moveTo>
                  <a:cubicBezTo>
                    <a:pt x="786" y="1"/>
                    <a:pt x="0" y="25"/>
                    <a:pt x="0" y="37"/>
                  </a:cubicBezTo>
                  <a:cubicBezTo>
                    <a:pt x="0" y="60"/>
                    <a:pt x="786" y="84"/>
                    <a:pt x="1750" y="84"/>
                  </a:cubicBezTo>
                  <a:cubicBezTo>
                    <a:pt x="2715" y="84"/>
                    <a:pt x="3501" y="60"/>
                    <a:pt x="3501" y="37"/>
                  </a:cubicBezTo>
                  <a:cubicBezTo>
                    <a:pt x="3501" y="25"/>
                    <a:pt x="2715" y="1"/>
                    <a:pt x="175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72"/>
            <p:cNvSpPr/>
            <p:nvPr/>
          </p:nvSpPr>
          <p:spPr>
            <a:xfrm>
              <a:off x="3766326" y="2651874"/>
              <a:ext cx="111874" cy="2716"/>
            </a:xfrm>
            <a:custGeom>
              <a:avLst/>
              <a:gdLst/>
              <a:ahLst/>
              <a:cxnLst/>
              <a:rect l="l" t="t" r="r" b="b"/>
              <a:pathLst>
                <a:path w="3501" h="85" extrusionOk="0">
                  <a:moveTo>
                    <a:pt x="1750" y="1"/>
                  </a:moveTo>
                  <a:cubicBezTo>
                    <a:pt x="786" y="1"/>
                    <a:pt x="0" y="25"/>
                    <a:pt x="0" y="36"/>
                  </a:cubicBezTo>
                  <a:cubicBezTo>
                    <a:pt x="0" y="60"/>
                    <a:pt x="786" y="84"/>
                    <a:pt x="1750" y="84"/>
                  </a:cubicBezTo>
                  <a:cubicBezTo>
                    <a:pt x="2715" y="84"/>
                    <a:pt x="3501" y="60"/>
                    <a:pt x="3501" y="36"/>
                  </a:cubicBezTo>
                  <a:cubicBezTo>
                    <a:pt x="3501" y="13"/>
                    <a:pt x="2715" y="1"/>
                    <a:pt x="175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72"/>
            <p:cNvSpPr/>
            <p:nvPr/>
          </p:nvSpPr>
          <p:spPr>
            <a:xfrm>
              <a:off x="3329917" y="2183541"/>
              <a:ext cx="345881" cy="339778"/>
            </a:xfrm>
            <a:custGeom>
              <a:avLst/>
              <a:gdLst/>
              <a:ahLst/>
              <a:cxnLst/>
              <a:rect l="l" t="t" r="r" b="b"/>
              <a:pathLst>
                <a:path w="10824" h="10633" extrusionOk="0">
                  <a:moveTo>
                    <a:pt x="5406" y="0"/>
                  </a:moveTo>
                  <a:cubicBezTo>
                    <a:pt x="2441" y="0"/>
                    <a:pt x="1" y="2429"/>
                    <a:pt x="1" y="5310"/>
                  </a:cubicBezTo>
                  <a:cubicBezTo>
                    <a:pt x="1" y="8204"/>
                    <a:pt x="2394" y="10585"/>
                    <a:pt x="5335" y="10632"/>
                  </a:cubicBezTo>
                  <a:lnTo>
                    <a:pt x="5406" y="5310"/>
                  </a:lnTo>
                  <a:lnTo>
                    <a:pt x="10823" y="5310"/>
                  </a:lnTo>
                  <a:cubicBezTo>
                    <a:pt x="10823" y="2405"/>
                    <a:pt x="8383" y="0"/>
                    <a:pt x="5406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72"/>
            <p:cNvSpPr/>
            <p:nvPr/>
          </p:nvSpPr>
          <p:spPr>
            <a:xfrm>
              <a:off x="3278948" y="2191914"/>
              <a:ext cx="156388" cy="112258"/>
            </a:xfrm>
            <a:custGeom>
              <a:avLst/>
              <a:gdLst/>
              <a:ahLst/>
              <a:cxnLst/>
              <a:rect l="l" t="t" r="r" b="b"/>
              <a:pathLst>
                <a:path w="4894" h="3513" extrusionOk="0">
                  <a:moveTo>
                    <a:pt x="0" y="0"/>
                  </a:moveTo>
                  <a:cubicBezTo>
                    <a:pt x="48" y="72"/>
                    <a:pt x="107" y="131"/>
                    <a:pt x="167" y="191"/>
                  </a:cubicBezTo>
                  <a:lnTo>
                    <a:pt x="643" y="667"/>
                  </a:lnTo>
                  <a:cubicBezTo>
                    <a:pt x="1048" y="1072"/>
                    <a:pt x="1608" y="1631"/>
                    <a:pt x="2227" y="2238"/>
                  </a:cubicBezTo>
                  <a:lnTo>
                    <a:pt x="3525" y="3501"/>
                  </a:lnTo>
                  <a:lnTo>
                    <a:pt x="3536" y="3512"/>
                  </a:lnTo>
                  <a:lnTo>
                    <a:pt x="3560" y="3512"/>
                  </a:lnTo>
                  <a:lnTo>
                    <a:pt x="4525" y="3381"/>
                  </a:lnTo>
                  <a:lnTo>
                    <a:pt x="4798" y="3334"/>
                  </a:lnTo>
                  <a:cubicBezTo>
                    <a:pt x="4834" y="3334"/>
                    <a:pt x="4858" y="3322"/>
                    <a:pt x="4894" y="3310"/>
                  </a:cubicBezTo>
                  <a:cubicBezTo>
                    <a:pt x="4858" y="3310"/>
                    <a:pt x="4822" y="3310"/>
                    <a:pt x="4798" y="3322"/>
                  </a:cubicBezTo>
                  <a:lnTo>
                    <a:pt x="4525" y="3346"/>
                  </a:lnTo>
                  <a:lnTo>
                    <a:pt x="3570" y="3451"/>
                  </a:lnTo>
                  <a:lnTo>
                    <a:pt x="3570" y="3451"/>
                  </a:lnTo>
                  <a:lnTo>
                    <a:pt x="2286" y="2179"/>
                  </a:lnTo>
                  <a:cubicBezTo>
                    <a:pt x="1667" y="1572"/>
                    <a:pt x="1096" y="1024"/>
                    <a:pt x="679" y="631"/>
                  </a:cubicBezTo>
                  <a:lnTo>
                    <a:pt x="191" y="167"/>
                  </a:lnTo>
                  <a:cubicBezTo>
                    <a:pt x="131" y="107"/>
                    <a:pt x="72" y="48"/>
                    <a:pt x="0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72"/>
            <p:cNvSpPr/>
            <p:nvPr/>
          </p:nvSpPr>
          <p:spPr>
            <a:xfrm>
              <a:off x="3123328" y="2183158"/>
              <a:ext cx="111906" cy="2684"/>
            </a:xfrm>
            <a:custGeom>
              <a:avLst/>
              <a:gdLst/>
              <a:ahLst/>
              <a:cxnLst/>
              <a:rect l="l" t="t" r="r" b="b"/>
              <a:pathLst>
                <a:path w="3502" h="84" extrusionOk="0">
                  <a:moveTo>
                    <a:pt x="1751" y="0"/>
                  </a:moveTo>
                  <a:cubicBezTo>
                    <a:pt x="786" y="0"/>
                    <a:pt x="1" y="24"/>
                    <a:pt x="1" y="48"/>
                  </a:cubicBezTo>
                  <a:cubicBezTo>
                    <a:pt x="1" y="72"/>
                    <a:pt x="786" y="84"/>
                    <a:pt x="1751" y="84"/>
                  </a:cubicBezTo>
                  <a:cubicBezTo>
                    <a:pt x="2715" y="84"/>
                    <a:pt x="3501" y="72"/>
                    <a:pt x="3501" y="48"/>
                  </a:cubicBezTo>
                  <a:cubicBezTo>
                    <a:pt x="3501" y="24"/>
                    <a:pt x="2715" y="0"/>
                    <a:pt x="17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72"/>
            <p:cNvSpPr/>
            <p:nvPr/>
          </p:nvSpPr>
          <p:spPr>
            <a:xfrm>
              <a:off x="3123328" y="2204088"/>
              <a:ext cx="111906" cy="2684"/>
            </a:xfrm>
            <a:custGeom>
              <a:avLst/>
              <a:gdLst/>
              <a:ahLst/>
              <a:cxnLst/>
              <a:rect l="l" t="t" r="r" b="b"/>
              <a:pathLst>
                <a:path w="3502" h="84" extrusionOk="0">
                  <a:moveTo>
                    <a:pt x="1751" y="0"/>
                  </a:moveTo>
                  <a:cubicBezTo>
                    <a:pt x="786" y="0"/>
                    <a:pt x="1" y="12"/>
                    <a:pt x="1" y="36"/>
                  </a:cubicBezTo>
                  <a:cubicBezTo>
                    <a:pt x="1" y="60"/>
                    <a:pt x="786" y="83"/>
                    <a:pt x="1751" y="83"/>
                  </a:cubicBezTo>
                  <a:cubicBezTo>
                    <a:pt x="2715" y="83"/>
                    <a:pt x="3501" y="60"/>
                    <a:pt x="3501" y="36"/>
                  </a:cubicBezTo>
                  <a:cubicBezTo>
                    <a:pt x="3501" y="12"/>
                    <a:pt x="2715" y="0"/>
                    <a:pt x="17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72"/>
            <p:cNvSpPr/>
            <p:nvPr/>
          </p:nvSpPr>
          <p:spPr>
            <a:xfrm>
              <a:off x="3973682" y="1912627"/>
              <a:ext cx="134307" cy="159072"/>
            </a:xfrm>
            <a:custGeom>
              <a:avLst/>
              <a:gdLst/>
              <a:ahLst/>
              <a:cxnLst/>
              <a:rect l="l" t="t" r="r" b="b"/>
              <a:pathLst>
                <a:path w="4203" h="4978" extrusionOk="0">
                  <a:moveTo>
                    <a:pt x="4191" y="1"/>
                  </a:moveTo>
                  <a:cubicBezTo>
                    <a:pt x="3179" y="25"/>
                    <a:pt x="2215" y="406"/>
                    <a:pt x="1465" y="1072"/>
                  </a:cubicBezTo>
                  <a:cubicBezTo>
                    <a:pt x="488" y="1918"/>
                    <a:pt x="0" y="3204"/>
                    <a:pt x="155" y="4490"/>
                  </a:cubicBezTo>
                  <a:cubicBezTo>
                    <a:pt x="167" y="4644"/>
                    <a:pt x="191" y="4811"/>
                    <a:pt x="226" y="4966"/>
                  </a:cubicBezTo>
                  <a:cubicBezTo>
                    <a:pt x="226" y="4966"/>
                    <a:pt x="226" y="4978"/>
                    <a:pt x="226" y="4978"/>
                  </a:cubicBezTo>
                  <a:lnTo>
                    <a:pt x="4203" y="4085"/>
                  </a:lnTo>
                  <a:lnTo>
                    <a:pt x="4203" y="3299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72"/>
            <p:cNvSpPr/>
            <p:nvPr/>
          </p:nvSpPr>
          <p:spPr>
            <a:xfrm>
              <a:off x="4121666" y="1913394"/>
              <a:ext cx="131303" cy="157538"/>
            </a:xfrm>
            <a:custGeom>
              <a:avLst/>
              <a:gdLst/>
              <a:ahLst/>
              <a:cxnLst/>
              <a:rect l="l" t="t" r="r" b="b"/>
              <a:pathLst>
                <a:path w="4109" h="4930" extrusionOk="0">
                  <a:moveTo>
                    <a:pt x="1" y="1"/>
                  </a:moveTo>
                  <a:lnTo>
                    <a:pt x="24" y="3299"/>
                  </a:lnTo>
                  <a:lnTo>
                    <a:pt x="24" y="4073"/>
                  </a:lnTo>
                  <a:lnTo>
                    <a:pt x="4013" y="4930"/>
                  </a:lnTo>
                  <a:cubicBezTo>
                    <a:pt x="4073" y="4656"/>
                    <a:pt x="4108" y="4370"/>
                    <a:pt x="4096" y="4085"/>
                  </a:cubicBezTo>
                  <a:cubicBezTo>
                    <a:pt x="4096" y="3454"/>
                    <a:pt x="3953" y="2823"/>
                    <a:pt x="3680" y="2263"/>
                  </a:cubicBezTo>
                  <a:cubicBezTo>
                    <a:pt x="3084" y="989"/>
                    <a:pt x="1858" y="132"/>
                    <a:pt x="465" y="1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868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72"/>
            <p:cNvSpPr/>
            <p:nvPr/>
          </p:nvSpPr>
          <p:spPr>
            <a:xfrm>
              <a:off x="3987742" y="2056073"/>
              <a:ext cx="254554" cy="130376"/>
            </a:xfrm>
            <a:custGeom>
              <a:avLst/>
              <a:gdLst/>
              <a:ahLst/>
              <a:cxnLst/>
              <a:rect l="l" t="t" r="r" b="b"/>
              <a:pathLst>
                <a:path w="7966" h="4080" extrusionOk="0">
                  <a:moveTo>
                    <a:pt x="3977" y="1"/>
                  </a:moveTo>
                  <a:lnTo>
                    <a:pt x="1" y="894"/>
                  </a:lnTo>
                  <a:cubicBezTo>
                    <a:pt x="432" y="2792"/>
                    <a:pt x="2109" y="4080"/>
                    <a:pt x="3974" y="4080"/>
                  </a:cubicBezTo>
                  <a:cubicBezTo>
                    <a:pt x="4273" y="4080"/>
                    <a:pt x="4578" y="4046"/>
                    <a:pt x="4882" y="3977"/>
                  </a:cubicBezTo>
                  <a:cubicBezTo>
                    <a:pt x="6418" y="3632"/>
                    <a:pt x="7621" y="2418"/>
                    <a:pt x="7966" y="870"/>
                  </a:cubicBezTo>
                  <a:lnTo>
                    <a:pt x="3989" y="1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72"/>
            <p:cNvSpPr/>
            <p:nvPr/>
          </p:nvSpPr>
          <p:spPr>
            <a:xfrm>
              <a:off x="4316080" y="2035142"/>
              <a:ext cx="293762" cy="3835"/>
            </a:xfrm>
            <a:custGeom>
              <a:avLst/>
              <a:gdLst/>
              <a:ahLst/>
              <a:cxnLst/>
              <a:rect l="l" t="t" r="r" b="b"/>
              <a:pathLst>
                <a:path w="9193" h="120" extrusionOk="0">
                  <a:moveTo>
                    <a:pt x="4597" y="1"/>
                  </a:moveTo>
                  <a:cubicBezTo>
                    <a:pt x="2060" y="1"/>
                    <a:pt x="1" y="36"/>
                    <a:pt x="1" y="60"/>
                  </a:cubicBezTo>
                  <a:cubicBezTo>
                    <a:pt x="1" y="96"/>
                    <a:pt x="2060" y="120"/>
                    <a:pt x="4597" y="120"/>
                  </a:cubicBezTo>
                  <a:cubicBezTo>
                    <a:pt x="7133" y="120"/>
                    <a:pt x="9192" y="96"/>
                    <a:pt x="9192" y="60"/>
                  </a:cubicBezTo>
                  <a:cubicBezTo>
                    <a:pt x="9192" y="36"/>
                    <a:pt x="7133" y="1"/>
                    <a:pt x="459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72"/>
            <p:cNvSpPr/>
            <p:nvPr/>
          </p:nvSpPr>
          <p:spPr>
            <a:xfrm>
              <a:off x="4316080" y="2002037"/>
              <a:ext cx="293762" cy="3483"/>
            </a:xfrm>
            <a:custGeom>
              <a:avLst/>
              <a:gdLst/>
              <a:ahLst/>
              <a:cxnLst/>
              <a:rect l="l" t="t" r="r" b="b"/>
              <a:pathLst>
                <a:path w="9193" h="109" extrusionOk="0">
                  <a:moveTo>
                    <a:pt x="4597" y="1"/>
                  </a:moveTo>
                  <a:cubicBezTo>
                    <a:pt x="2060" y="1"/>
                    <a:pt x="1" y="25"/>
                    <a:pt x="1" y="49"/>
                  </a:cubicBezTo>
                  <a:cubicBezTo>
                    <a:pt x="1" y="72"/>
                    <a:pt x="2060" y="108"/>
                    <a:pt x="4597" y="108"/>
                  </a:cubicBezTo>
                  <a:cubicBezTo>
                    <a:pt x="7133" y="108"/>
                    <a:pt x="9192" y="72"/>
                    <a:pt x="9192" y="49"/>
                  </a:cubicBezTo>
                  <a:cubicBezTo>
                    <a:pt x="9192" y="25"/>
                    <a:pt x="7133" y="1"/>
                    <a:pt x="459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72"/>
            <p:cNvSpPr/>
            <p:nvPr/>
          </p:nvSpPr>
          <p:spPr>
            <a:xfrm>
              <a:off x="4316080" y="1968580"/>
              <a:ext cx="293762" cy="3451"/>
            </a:xfrm>
            <a:custGeom>
              <a:avLst/>
              <a:gdLst/>
              <a:ahLst/>
              <a:cxnLst/>
              <a:rect l="l" t="t" r="r" b="b"/>
              <a:pathLst>
                <a:path w="9193" h="108" extrusionOk="0">
                  <a:moveTo>
                    <a:pt x="4597" y="0"/>
                  </a:moveTo>
                  <a:cubicBezTo>
                    <a:pt x="2060" y="0"/>
                    <a:pt x="1" y="24"/>
                    <a:pt x="1" y="48"/>
                  </a:cubicBezTo>
                  <a:cubicBezTo>
                    <a:pt x="1" y="83"/>
                    <a:pt x="2060" y="107"/>
                    <a:pt x="4597" y="107"/>
                  </a:cubicBezTo>
                  <a:cubicBezTo>
                    <a:pt x="7133" y="107"/>
                    <a:pt x="9192" y="83"/>
                    <a:pt x="9192" y="48"/>
                  </a:cubicBezTo>
                  <a:cubicBezTo>
                    <a:pt x="9192" y="24"/>
                    <a:pt x="7133" y="0"/>
                    <a:pt x="459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72"/>
            <p:cNvSpPr/>
            <p:nvPr/>
          </p:nvSpPr>
          <p:spPr>
            <a:xfrm>
              <a:off x="4316080" y="2066362"/>
              <a:ext cx="293762" cy="3451"/>
            </a:xfrm>
            <a:custGeom>
              <a:avLst/>
              <a:gdLst/>
              <a:ahLst/>
              <a:cxnLst/>
              <a:rect l="l" t="t" r="r" b="b"/>
              <a:pathLst>
                <a:path w="9193" h="108" extrusionOk="0">
                  <a:moveTo>
                    <a:pt x="4597" y="0"/>
                  </a:moveTo>
                  <a:cubicBezTo>
                    <a:pt x="2060" y="0"/>
                    <a:pt x="1" y="24"/>
                    <a:pt x="1" y="60"/>
                  </a:cubicBezTo>
                  <a:cubicBezTo>
                    <a:pt x="1" y="83"/>
                    <a:pt x="2060" y="107"/>
                    <a:pt x="4597" y="107"/>
                  </a:cubicBezTo>
                  <a:cubicBezTo>
                    <a:pt x="7133" y="107"/>
                    <a:pt x="9192" y="83"/>
                    <a:pt x="9192" y="60"/>
                  </a:cubicBezTo>
                  <a:cubicBezTo>
                    <a:pt x="9192" y="36"/>
                    <a:pt x="7133" y="0"/>
                    <a:pt x="459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72"/>
            <p:cNvSpPr/>
            <p:nvPr/>
          </p:nvSpPr>
          <p:spPr>
            <a:xfrm>
              <a:off x="4317230" y="2100203"/>
              <a:ext cx="201668" cy="3451"/>
            </a:xfrm>
            <a:custGeom>
              <a:avLst/>
              <a:gdLst/>
              <a:ahLst/>
              <a:cxnLst/>
              <a:rect l="l" t="t" r="r" b="b"/>
              <a:pathLst>
                <a:path w="6311" h="108" extrusionOk="0">
                  <a:moveTo>
                    <a:pt x="3156" y="1"/>
                  </a:moveTo>
                  <a:cubicBezTo>
                    <a:pt x="1405" y="1"/>
                    <a:pt x="0" y="25"/>
                    <a:pt x="0" y="60"/>
                  </a:cubicBezTo>
                  <a:cubicBezTo>
                    <a:pt x="0" y="84"/>
                    <a:pt x="1405" y="108"/>
                    <a:pt x="3156" y="108"/>
                  </a:cubicBezTo>
                  <a:cubicBezTo>
                    <a:pt x="4894" y="108"/>
                    <a:pt x="6311" y="84"/>
                    <a:pt x="6311" y="60"/>
                  </a:cubicBezTo>
                  <a:cubicBezTo>
                    <a:pt x="6311" y="25"/>
                    <a:pt x="4894" y="1"/>
                    <a:pt x="315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72"/>
            <p:cNvSpPr/>
            <p:nvPr/>
          </p:nvSpPr>
          <p:spPr>
            <a:xfrm>
              <a:off x="4008289" y="2344083"/>
              <a:ext cx="30485" cy="337892"/>
            </a:xfrm>
            <a:custGeom>
              <a:avLst/>
              <a:gdLst/>
              <a:ahLst/>
              <a:cxnLst/>
              <a:rect l="l" t="t" r="r" b="b"/>
              <a:pathLst>
                <a:path w="954" h="10574" extrusionOk="0">
                  <a:moveTo>
                    <a:pt x="1" y="1"/>
                  </a:moveTo>
                  <a:lnTo>
                    <a:pt x="1" y="10573"/>
                  </a:lnTo>
                  <a:lnTo>
                    <a:pt x="953" y="1057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72"/>
            <p:cNvSpPr/>
            <p:nvPr/>
          </p:nvSpPr>
          <p:spPr>
            <a:xfrm>
              <a:off x="4066895" y="2458993"/>
              <a:ext cx="30070" cy="222982"/>
            </a:xfrm>
            <a:custGeom>
              <a:avLst/>
              <a:gdLst/>
              <a:ahLst/>
              <a:cxnLst/>
              <a:rect l="l" t="t" r="r" b="b"/>
              <a:pathLst>
                <a:path w="941" h="6978" extrusionOk="0">
                  <a:moveTo>
                    <a:pt x="0" y="0"/>
                  </a:moveTo>
                  <a:lnTo>
                    <a:pt x="0" y="6977"/>
                  </a:lnTo>
                  <a:lnTo>
                    <a:pt x="941" y="697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72"/>
            <p:cNvSpPr/>
            <p:nvPr/>
          </p:nvSpPr>
          <p:spPr>
            <a:xfrm>
              <a:off x="4125085" y="2386328"/>
              <a:ext cx="30102" cy="297150"/>
            </a:xfrm>
            <a:custGeom>
              <a:avLst/>
              <a:gdLst/>
              <a:ahLst/>
              <a:cxnLst/>
              <a:rect l="l" t="t" r="r" b="b"/>
              <a:pathLst>
                <a:path w="942" h="9299" extrusionOk="0">
                  <a:moveTo>
                    <a:pt x="1" y="0"/>
                  </a:moveTo>
                  <a:lnTo>
                    <a:pt x="1" y="9299"/>
                  </a:lnTo>
                  <a:lnTo>
                    <a:pt x="941" y="9299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72"/>
            <p:cNvSpPr/>
            <p:nvPr/>
          </p:nvSpPr>
          <p:spPr>
            <a:xfrm>
              <a:off x="4183307" y="2357409"/>
              <a:ext cx="30453" cy="324567"/>
            </a:xfrm>
            <a:custGeom>
              <a:avLst/>
              <a:gdLst/>
              <a:ahLst/>
              <a:cxnLst/>
              <a:rect l="l" t="t" r="r" b="b"/>
              <a:pathLst>
                <a:path w="953" h="10157" extrusionOk="0">
                  <a:moveTo>
                    <a:pt x="0" y="0"/>
                  </a:moveTo>
                  <a:lnTo>
                    <a:pt x="0" y="10156"/>
                  </a:lnTo>
                  <a:lnTo>
                    <a:pt x="953" y="10156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72"/>
            <p:cNvSpPr/>
            <p:nvPr/>
          </p:nvSpPr>
          <p:spPr>
            <a:xfrm>
              <a:off x="4241880" y="2465832"/>
              <a:ext cx="30102" cy="216144"/>
            </a:xfrm>
            <a:custGeom>
              <a:avLst/>
              <a:gdLst/>
              <a:ahLst/>
              <a:cxnLst/>
              <a:rect l="l" t="t" r="r" b="b"/>
              <a:pathLst>
                <a:path w="942" h="6764" extrusionOk="0">
                  <a:moveTo>
                    <a:pt x="1" y="1"/>
                  </a:moveTo>
                  <a:lnTo>
                    <a:pt x="1" y="6763"/>
                  </a:lnTo>
                  <a:lnTo>
                    <a:pt x="942" y="67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72"/>
            <p:cNvSpPr/>
            <p:nvPr/>
          </p:nvSpPr>
          <p:spPr>
            <a:xfrm>
              <a:off x="4300102" y="2508076"/>
              <a:ext cx="30102" cy="173899"/>
            </a:xfrm>
            <a:custGeom>
              <a:avLst/>
              <a:gdLst/>
              <a:ahLst/>
              <a:cxnLst/>
              <a:rect l="l" t="t" r="r" b="b"/>
              <a:pathLst>
                <a:path w="942" h="5442" extrusionOk="0">
                  <a:moveTo>
                    <a:pt x="1" y="0"/>
                  </a:moveTo>
                  <a:lnTo>
                    <a:pt x="1" y="5441"/>
                  </a:lnTo>
                  <a:lnTo>
                    <a:pt x="941" y="5441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72"/>
            <p:cNvSpPr/>
            <p:nvPr/>
          </p:nvSpPr>
          <p:spPr>
            <a:xfrm>
              <a:off x="4358324" y="2378723"/>
              <a:ext cx="30453" cy="303253"/>
            </a:xfrm>
            <a:custGeom>
              <a:avLst/>
              <a:gdLst/>
              <a:ahLst/>
              <a:cxnLst/>
              <a:rect l="l" t="t" r="r" b="b"/>
              <a:pathLst>
                <a:path w="953" h="9490" extrusionOk="0">
                  <a:moveTo>
                    <a:pt x="0" y="0"/>
                  </a:moveTo>
                  <a:lnTo>
                    <a:pt x="0" y="9489"/>
                  </a:lnTo>
                  <a:lnTo>
                    <a:pt x="953" y="9489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72"/>
            <p:cNvSpPr/>
            <p:nvPr/>
          </p:nvSpPr>
          <p:spPr>
            <a:xfrm>
              <a:off x="4416898" y="2433493"/>
              <a:ext cx="30102" cy="248482"/>
            </a:xfrm>
            <a:custGeom>
              <a:avLst/>
              <a:gdLst/>
              <a:ahLst/>
              <a:cxnLst/>
              <a:rect l="l" t="t" r="r" b="b"/>
              <a:pathLst>
                <a:path w="942" h="7776" extrusionOk="0">
                  <a:moveTo>
                    <a:pt x="1" y="1"/>
                  </a:moveTo>
                  <a:lnTo>
                    <a:pt x="1" y="7775"/>
                  </a:lnTo>
                  <a:lnTo>
                    <a:pt x="941" y="7775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72"/>
            <p:cNvSpPr/>
            <p:nvPr/>
          </p:nvSpPr>
          <p:spPr>
            <a:xfrm>
              <a:off x="4475120" y="2389747"/>
              <a:ext cx="30453" cy="292228"/>
            </a:xfrm>
            <a:custGeom>
              <a:avLst/>
              <a:gdLst/>
              <a:ahLst/>
              <a:cxnLst/>
              <a:rect l="l" t="t" r="r" b="b"/>
              <a:pathLst>
                <a:path w="953" h="9145" extrusionOk="0">
                  <a:moveTo>
                    <a:pt x="1" y="0"/>
                  </a:moveTo>
                  <a:lnTo>
                    <a:pt x="1" y="9144"/>
                  </a:lnTo>
                  <a:lnTo>
                    <a:pt x="953" y="914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72"/>
            <p:cNvSpPr/>
            <p:nvPr/>
          </p:nvSpPr>
          <p:spPr>
            <a:xfrm>
              <a:off x="4533725" y="2482960"/>
              <a:ext cx="30070" cy="199016"/>
            </a:xfrm>
            <a:custGeom>
              <a:avLst/>
              <a:gdLst/>
              <a:ahLst/>
              <a:cxnLst/>
              <a:rect l="l" t="t" r="r" b="b"/>
              <a:pathLst>
                <a:path w="941" h="6228" extrusionOk="0">
                  <a:moveTo>
                    <a:pt x="0" y="0"/>
                  </a:moveTo>
                  <a:lnTo>
                    <a:pt x="0" y="6227"/>
                  </a:lnTo>
                  <a:lnTo>
                    <a:pt x="941" y="6227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68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72"/>
            <p:cNvSpPr/>
            <p:nvPr/>
          </p:nvSpPr>
          <p:spPr>
            <a:xfrm>
              <a:off x="4591916" y="2444901"/>
              <a:ext cx="30102" cy="237074"/>
            </a:xfrm>
            <a:custGeom>
              <a:avLst/>
              <a:gdLst/>
              <a:ahLst/>
              <a:cxnLst/>
              <a:rect l="l" t="t" r="r" b="b"/>
              <a:pathLst>
                <a:path w="942" h="7419" extrusionOk="0">
                  <a:moveTo>
                    <a:pt x="1" y="1"/>
                  </a:moveTo>
                  <a:lnTo>
                    <a:pt x="1" y="7418"/>
                  </a:lnTo>
                  <a:lnTo>
                    <a:pt x="941" y="7418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72"/>
            <p:cNvSpPr/>
            <p:nvPr/>
          </p:nvSpPr>
          <p:spPr>
            <a:xfrm>
              <a:off x="3993846" y="2703992"/>
              <a:ext cx="640730" cy="2716"/>
            </a:xfrm>
            <a:custGeom>
              <a:avLst/>
              <a:gdLst/>
              <a:ahLst/>
              <a:cxnLst/>
              <a:rect l="l" t="t" r="r" b="b"/>
              <a:pathLst>
                <a:path w="20051" h="85" extrusionOk="0">
                  <a:moveTo>
                    <a:pt x="10025" y="1"/>
                  </a:moveTo>
                  <a:cubicBezTo>
                    <a:pt x="4489" y="1"/>
                    <a:pt x="0" y="25"/>
                    <a:pt x="0" y="49"/>
                  </a:cubicBezTo>
                  <a:cubicBezTo>
                    <a:pt x="0" y="60"/>
                    <a:pt x="4489" y="84"/>
                    <a:pt x="10025" y="84"/>
                  </a:cubicBezTo>
                  <a:cubicBezTo>
                    <a:pt x="15562" y="84"/>
                    <a:pt x="20050" y="60"/>
                    <a:pt x="20050" y="49"/>
                  </a:cubicBezTo>
                  <a:cubicBezTo>
                    <a:pt x="20050" y="25"/>
                    <a:pt x="15562" y="1"/>
                    <a:pt x="1002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72"/>
            <p:cNvSpPr/>
            <p:nvPr/>
          </p:nvSpPr>
          <p:spPr>
            <a:xfrm>
              <a:off x="4006404" y="2731026"/>
              <a:ext cx="44897" cy="2301"/>
            </a:xfrm>
            <a:custGeom>
              <a:avLst/>
              <a:gdLst/>
              <a:ahLst/>
              <a:cxnLst/>
              <a:rect l="l" t="t" r="r" b="b"/>
              <a:pathLst>
                <a:path w="1405" h="72" extrusionOk="0">
                  <a:moveTo>
                    <a:pt x="707" y="0"/>
                  </a:moveTo>
                  <a:cubicBezTo>
                    <a:pt x="473" y="0"/>
                    <a:pt x="238" y="12"/>
                    <a:pt x="0" y="36"/>
                  </a:cubicBezTo>
                  <a:cubicBezTo>
                    <a:pt x="238" y="60"/>
                    <a:pt x="473" y="72"/>
                    <a:pt x="707" y="72"/>
                  </a:cubicBezTo>
                  <a:cubicBezTo>
                    <a:pt x="941" y="72"/>
                    <a:pt x="1173" y="60"/>
                    <a:pt x="1405" y="36"/>
                  </a:cubicBezTo>
                  <a:cubicBezTo>
                    <a:pt x="1173" y="12"/>
                    <a:pt x="941" y="0"/>
                    <a:pt x="70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72"/>
            <p:cNvSpPr/>
            <p:nvPr/>
          </p:nvSpPr>
          <p:spPr>
            <a:xfrm>
              <a:off x="4072199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1" y="13"/>
                    <a:pt x="1" y="37"/>
                  </a:cubicBezTo>
                  <a:cubicBezTo>
                    <a:pt x="281" y="60"/>
                    <a:pt x="560" y="72"/>
                    <a:pt x="840" y="72"/>
                  </a:cubicBezTo>
                  <a:cubicBezTo>
                    <a:pt x="1120" y="72"/>
                    <a:pt x="1400" y="60"/>
                    <a:pt x="1680" y="37"/>
                  </a:cubicBezTo>
                  <a:cubicBezTo>
                    <a:pt x="1400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72"/>
            <p:cNvSpPr/>
            <p:nvPr/>
          </p:nvSpPr>
          <p:spPr>
            <a:xfrm>
              <a:off x="4135758" y="2732145"/>
              <a:ext cx="53652" cy="2333"/>
            </a:xfrm>
            <a:custGeom>
              <a:avLst/>
              <a:gdLst/>
              <a:ahLst/>
              <a:cxnLst/>
              <a:rect l="l" t="t" r="r" b="b"/>
              <a:pathLst>
                <a:path w="1679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19" y="72"/>
                    <a:pt x="1399" y="60"/>
                    <a:pt x="1679" y="37"/>
                  </a:cubicBezTo>
                  <a:cubicBezTo>
                    <a:pt x="1399" y="13"/>
                    <a:pt x="1119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72"/>
            <p:cNvSpPr/>
            <p:nvPr/>
          </p:nvSpPr>
          <p:spPr>
            <a:xfrm>
              <a:off x="4199284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20" y="72"/>
                    <a:pt x="1399" y="60"/>
                    <a:pt x="1679" y="37"/>
                  </a:cubicBezTo>
                  <a:cubicBezTo>
                    <a:pt x="1399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72"/>
            <p:cNvSpPr/>
            <p:nvPr/>
          </p:nvSpPr>
          <p:spPr>
            <a:xfrm>
              <a:off x="4262811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36" y="1"/>
                  </a:moveTo>
                  <a:cubicBezTo>
                    <a:pt x="554" y="1"/>
                    <a:pt x="275" y="13"/>
                    <a:pt x="1" y="37"/>
                  </a:cubicBezTo>
                  <a:cubicBezTo>
                    <a:pt x="275" y="60"/>
                    <a:pt x="554" y="72"/>
                    <a:pt x="836" y="72"/>
                  </a:cubicBezTo>
                  <a:cubicBezTo>
                    <a:pt x="1117" y="72"/>
                    <a:pt x="1400" y="60"/>
                    <a:pt x="1680" y="37"/>
                  </a:cubicBezTo>
                  <a:cubicBezTo>
                    <a:pt x="1400" y="13"/>
                    <a:pt x="1117" y="1"/>
                    <a:pt x="83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72"/>
            <p:cNvSpPr/>
            <p:nvPr/>
          </p:nvSpPr>
          <p:spPr>
            <a:xfrm>
              <a:off x="4325986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19" y="72"/>
                    <a:pt x="1399" y="60"/>
                    <a:pt x="1679" y="37"/>
                  </a:cubicBezTo>
                  <a:cubicBezTo>
                    <a:pt x="1399" y="13"/>
                    <a:pt x="1119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72"/>
            <p:cNvSpPr/>
            <p:nvPr/>
          </p:nvSpPr>
          <p:spPr>
            <a:xfrm>
              <a:off x="4389513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1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20" y="72"/>
                    <a:pt x="1400" y="60"/>
                    <a:pt x="1679" y="37"/>
                  </a:cubicBezTo>
                  <a:cubicBezTo>
                    <a:pt x="1400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72"/>
            <p:cNvSpPr/>
            <p:nvPr/>
          </p:nvSpPr>
          <p:spPr>
            <a:xfrm>
              <a:off x="4453039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36" y="1"/>
                  </a:moveTo>
                  <a:cubicBezTo>
                    <a:pt x="555" y="1"/>
                    <a:pt x="275" y="13"/>
                    <a:pt x="1" y="37"/>
                  </a:cubicBezTo>
                  <a:cubicBezTo>
                    <a:pt x="275" y="60"/>
                    <a:pt x="555" y="72"/>
                    <a:pt x="836" y="72"/>
                  </a:cubicBezTo>
                  <a:cubicBezTo>
                    <a:pt x="1117" y="72"/>
                    <a:pt x="1400" y="60"/>
                    <a:pt x="1680" y="37"/>
                  </a:cubicBezTo>
                  <a:cubicBezTo>
                    <a:pt x="1400" y="13"/>
                    <a:pt x="1117" y="1"/>
                    <a:pt x="83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72"/>
            <p:cNvSpPr/>
            <p:nvPr/>
          </p:nvSpPr>
          <p:spPr>
            <a:xfrm>
              <a:off x="4516598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0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19" y="72"/>
                    <a:pt x="1399" y="60"/>
                    <a:pt x="1679" y="37"/>
                  </a:cubicBezTo>
                  <a:cubicBezTo>
                    <a:pt x="1399" y="13"/>
                    <a:pt x="1119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72"/>
            <p:cNvSpPr/>
            <p:nvPr/>
          </p:nvSpPr>
          <p:spPr>
            <a:xfrm>
              <a:off x="4580124" y="2732145"/>
              <a:ext cx="53684" cy="2333"/>
            </a:xfrm>
            <a:custGeom>
              <a:avLst/>
              <a:gdLst/>
              <a:ahLst/>
              <a:cxnLst/>
              <a:rect l="l" t="t" r="r" b="b"/>
              <a:pathLst>
                <a:path w="1680" h="73" extrusionOk="0">
                  <a:moveTo>
                    <a:pt x="840" y="1"/>
                  </a:moveTo>
                  <a:cubicBezTo>
                    <a:pt x="560" y="1"/>
                    <a:pt x="280" y="13"/>
                    <a:pt x="1" y="37"/>
                  </a:cubicBezTo>
                  <a:cubicBezTo>
                    <a:pt x="280" y="60"/>
                    <a:pt x="560" y="72"/>
                    <a:pt x="840" y="72"/>
                  </a:cubicBezTo>
                  <a:cubicBezTo>
                    <a:pt x="1120" y="72"/>
                    <a:pt x="1400" y="60"/>
                    <a:pt x="1679" y="37"/>
                  </a:cubicBezTo>
                  <a:cubicBezTo>
                    <a:pt x="1400" y="13"/>
                    <a:pt x="1120" y="1"/>
                    <a:pt x="84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72"/>
            <p:cNvSpPr/>
            <p:nvPr/>
          </p:nvSpPr>
          <p:spPr>
            <a:xfrm>
              <a:off x="3148061" y="1928604"/>
              <a:ext cx="58254" cy="58254"/>
            </a:xfrm>
            <a:custGeom>
              <a:avLst/>
              <a:gdLst/>
              <a:ahLst/>
              <a:cxnLst/>
              <a:rect l="l" t="t" r="r" b="b"/>
              <a:pathLst>
                <a:path w="1823" h="1823" extrusionOk="0">
                  <a:moveTo>
                    <a:pt x="905" y="1"/>
                  </a:moveTo>
                  <a:cubicBezTo>
                    <a:pt x="405" y="1"/>
                    <a:pt x="1" y="418"/>
                    <a:pt x="1" y="918"/>
                  </a:cubicBezTo>
                  <a:cubicBezTo>
                    <a:pt x="1" y="1418"/>
                    <a:pt x="405" y="1823"/>
                    <a:pt x="917" y="1823"/>
                  </a:cubicBezTo>
                  <a:cubicBezTo>
                    <a:pt x="1417" y="1823"/>
                    <a:pt x="1822" y="1418"/>
                    <a:pt x="1822" y="918"/>
                  </a:cubicBezTo>
                  <a:cubicBezTo>
                    <a:pt x="1822" y="406"/>
                    <a:pt x="1417" y="1"/>
                    <a:pt x="917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72"/>
            <p:cNvSpPr/>
            <p:nvPr/>
          </p:nvSpPr>
          <p:spPr>
            <a:xfrm>
              <a:off x="3268276" y="1933174"/>
              <a:ext cx="438327" cy="3483"/>
            </a:xfrm>
            <a:custGeom>
              <a:avLst/>
              <a:gdLst/>
              <a:ahLst/>
              <a:cxnLst/>
              <a:rect l="l" t="t" r="r" b="b"/>
              <a:pathLst>
                <a:path w="13717" h="109" extrusionOk="0">
                  <a:moveTo>
                    <a:pt x="6859" y="1"/>
                  </a:moveTo>
                  <a:cubicBezTo>
                    <a:pt x="3073" y="1"/>
                    <a:pt x="1" y="25"/>
                    <a:pt x="1" y="48"/>
                  </a:cubicBezTo>
                  <a:cubicBezTo>
                    <a:pt x="1" y="84"/>
                    <a:pt x="3073" y="108"/>
                    <a:pt x="6859" y="108"/>
                  </a:cubicBezTo>
                  <a:cubicBezTo>
                    <a:pt x="10645" y="108"/>
                    <a:pt x="13717" y="84"/>
                    <a:pt x="13717" y="48"/>
                  </a:cubicBezTo>
                  <a:cubicBezTo>
                    <a:pt x="13717" y="25"/>
                    <a:pt x="10645" y="1"/>
                    <a:pt x="6859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72"/>
            <p:cNvSpPr/>
            <p:nvPr/>
          </p:nvSpPr>
          <p:spPr>
            <a:xfrm>
              <a:off x="3271727" y="1968197"/>
              <a:ext cx="172365" cy="3451"/>
            </a:xfrm>
            <a:custGeom>
              <a:avLst/>
              <a:gdLst/>
              <a:ahLst/>
              <a:cxnLst/>
              <a:rect l="l" t="t" r="r" b="b"/>
              <a:pathLst>
                <a:path w="5394" h="108" extrusionOk="0">
                  <a:moveTo>
                    <a:pt x="2703" y="0"/>
                  </a:moveTo>
                  <a:cubicBezTo>
                    <a:pt x="1953" y="0"/>
                    <a:pt x="1286" y="24"/>
                    <a:pt x="798" y="24"/>
                  </a:cubicBezTo>
                  <a:cubicBezTo>
                    <a:pt x="548" y="24"/>
                    <a:pt x="345" y="36"/>
                    <a:pt x="214" y="36"/>
                  </a:cubicBezTo>
                  <a:cubicBezTo>
                    <a:pt x="143" y="36"/>
                    <a:pt x="71" y="36"/>
                    <a:pt x="0" y="60"/>
                  </a:cubicBezTo>
                  <a:cubicBezTo>
                    <a:pt x="51" y="68"/>
                    <a:pt x="101" y="77"/>
                    <a:pt x="152" y="77"/>
                  </a:cubicBezTo>
                  <a:cubicBezTo>
                    <a:pt x="173" y="77"/>
                    <a:pt x="193" y="75"/>
                    <a:pt x="214" y="72"/>
                  </a:cubicBezTo>
                  <a:lnTo>
                    <a:pt x="798" y="95"/>
                  </a:lnTo>
                  <a:cubicBezTo>
                    <a:pt x="1286" y="107"/>
                    <a:pt x="1953" y="107"/>
                    <a:pt x="2703" y="107"/>
                  </a:cubicBezTo>
                  <a:cubicBezTo>
                    <a:pt x="3453" y="107"/>
                    <a:pt x="4120" y="95"/>
                    <a:pt x="4620" y="95"/>
                  </a:cubicBezTo>
                  <a:lnTo>
                    <a:pt x="5191" y="72"/>
                  </a:lnTo>
                  <a:cubicBezTo>
                    <a:pt x="5212" y="75"/>
                    <a:pt x="5233" y="77"/>
                    <a:pt x="5254" y="77"/>
                  </a:cubicBezTo>
                  <a:cubicBezTo>
                    <a:pt x="5303" y="77"/>
                    <a:pt x="5351" y="68"/>
                    <a:pt x="5394" y="60"/>
                  </a:cubicBezTo>
                  <a:cubicBezTo>
                    <a:pt x="5334" y="36"/>
                    <a:pt x="5263" y="36"/>
                    <a:pt x="5191" y="36"/>
                  </a:cubicBezTo>
                  <a:cubicBezTo>
                    <a:pt x="5060" y="24"/>
                    <a:pt x="4858" y="24"/>
                    <a:pt x="4620" y="24"/>
                  </a:cubicBezTo>
                  <a:cubicBezTo>
                    <a:pt x="4120" y="0"/>
                    <a:pt x="3453" y="0"/>
                    <a:pt x="2703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72"/>
            <p:cNvSpPr/>
            <p:nvPr/>
          </p:nvSpPr>
          <p:spPr>
            <a:xfrm>
              <a:off x="5334965" y="2379457"/>
              <a:ext cx="100850" cy="232888"/>
            </a:xfrm>
            <a:custGeom>
              <a:avLst/>
              <a:gdLst/>
              <a:ahLst/>
              <a:cxnLst/>
              <a:rect l="l" t="t" r="r" b="b"/>
              <a:pathLst>
                <a:path w="3156" h="7288" extrusionOk="0">
                  <a:moveTo>
                    <a:pt x="874" y="1"/>
                  </a:moveTo>
                  <a:cubicBezTo>
                    <a:pt x="571" y="1"/>
                    <a:pt x="267" y="87"/>
                    <a:pt x="1" y="263"/>
                  </a:cubicBezTo>
                  <a:lnTo>
                    <a:pt x="1906" y="7287"/>
                  </a:lnTo>
                  <a:cubicBezTo>
                    <a:pt x="2572" y="6180"/>
                    <a:pt x="2763" y="4704"/>
                    <a:pt x="2941" y="3418"/>
                  </a:cubicBezTo>
                  <a:cubicBezTo>
                    <a:pt x="3013" y="2823"/>
                    <a:pt x="3156" y="1965"/>
                    <a:pt x="2739" y="1584"/>
                  </a:cubicBezTo>
                  <a:cubicBezTo>
                    <a:pt x="2310" y="1203"/>
                    <a:pt x="2239" y="549"/>
                    <a:pt x="1715" y="239"/>
                  </a:cubicBezTo>
                  <a:cubicBezTo>
                    <a:pt x="1458" y="81"/>
                    <a:pt x="1166" y="1"/>
                    <a:pt x="87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72"/>
            <p:cNvSpPr/>
            <p:nvPr/>
          </p:nvSpPr>
          <p:spPr>
            <a:xfrm>
              <a:off x="5220055" y="2398918"/>
              <a:ext cx="165559" cy="339522"/>
            </a:xfrm>
            <a:custGeom>
              <a:avLst/>
              <a:gdLst/>
              <a:ahLst/>
              <a:cxnLst/>
              <a:rect l="l" t="t" r="r" b="b"/>
              <a:pathLst>
                <a:path w="5181" h="10625" extrusionOk="0">
                  <a:moveTo>
                    <a:pt x="2335" y="1"/>
                  </a:moveTo>
                  <a:cubicBezTo>
                    <a:pt x="1554" y="1"/>
                    <a:pt x="770" y="181"/>
                    <a:pt x="49" y="547"/>
                  </a:cubicBezTo>
                  <a:cubicBezTo>
                    <a:pt x="49" y="547"/>
                    <a:pt x="1" y="3904"/>
                    <a:pt x="108" y="5357"/>
                  </a:cubicBezTo>
                  <a:cubicBezTo>
                    <a:pt x="215" y="6809"/>
                    <a:pt x="1680" y="6952"/>
                    <a:pt x="1680" y="6952"/>
                  </a:cubicBezTo>
                  <a:cubicBezTo>
                    <a:pt x="1680" y="6952"/>
                    <a:pt x="1715" y="7929"/>
                    <a:pt x="1751" y="8905"/>
                  </a:cubicBezTo>
                  <a:cubicBezTo>
                    <a:pt x="1751" y="8929"/>
                    <a:pt x="1763" y="8953"/>
                    <a:pt x="1763" y="8976"/>
                  </a:cubicBezTo>
                  <a:cubicBezTo>
                    <a:pt x="1831" y="9909"/>
                    <a:pt x="2616" y="10624"/>
                    <a:pt x="3548" y="10624"/>
                  </a:cubicBezTo>
                  <a:cubicBezTo>
                    <a:pt x="3592" y="10624"/>
                    <a:pt x="3636" y="10623"/>
                    <a:pt x="3680" y="10619"/>
                  </a:cubicBezTo>
                  <a:cubicBezTo>
                    <a:pt x="4597" y="10548"/>
                    <a:pt x="5073" y="9679"/>
                    <a:pt x="5085" y="8750"/>
                  </a:cubicBezTo>
                  <a:lnTo>
                    <a:pt x="5085" y="6000"/>
                  </a:lnTo>
                  <a:lnTo>
                    <a:pt x="5180" y="868"/>
                  </a:lnTo>
                  <a:cubicBezTo>
                    <a:pt x="4326" y="294"/>
                    <a:pt x="3332" y="1"/>
                    <a:pt x="2335" y="1"/>
                  </a:cubicBez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72"/>
            <p:cNvSpPr/>
            <p:nvPr/>
          </p:nvSpPr>
          <p:spPr>
            <a:xfrm>
              <a:off x="5181262" y="2359965"/>
              <a:ext cx="229085" cy="267527"/>
            </a:xfrm>
            <a:custGeom>
              <a:avLst/>
              <a:gdLst/>
              <a:ahLst/>
              <a:cxnLst/>
              <a:rect l="l" t="t" r="r" b="b"/>
              <a:pathLst>
                <a:path w="7169" h="8372" extrusionOk="0">
                  <a:moveTo>
                    <a:pt x="2861" y="0"/>
                  </a:moveTo>
                  <a:cubicBezTo>
                    <a:pt x="2674" y="0"/>
                    <a:pt x="2490" y="37"/>
                    <a:pt x="2322" y="123"/>
                  </a:cubicBezTo>
                  <a:cubicBezTo>
                    <a:pt x="1977" y="289"/>
                    <a:pt x="1751" y="635"/>
                    <a:pt x="1417" y="813"/>
                  </a:cubicBezTo>
                  <a:cubicBezTo>
                    <a:pt x="953" y="1087"/>
                    <a:pt x="310" y="1028"/>
                    <a:pt x="84" y="1718"/>
                  </a:cubicBezTo>
                  <a:cubicBezTo>
                    <a:pt x="1" y="1956"/>
                    <a:pt x="1" y="2218"/>
                    <a:pt x="84" y="2456"/>
                  </a:cubicBezTo>
                  <a:cubicBezTo>
                    <a:pt x="310" y="3145"/>
                    <a:pt x="997" y="3534"/>
                    <a:pt x="1680" y="3534"/>
                  </a:cubicBezTo>
                  <a:cubicBezTo>
                    <a:pt x="1930" y="3534"/>
                    <a:pt x="2179" y="3482"/>
                    <a:pt x="2406" y="3373"/>
                  </a:cubicBezTo>
                  <a:lnTo>
                    <a:pt x="2406" y="3373"/>
                  </a:lnTo>
                  <a:cubicBezTo>
                    <a:pt x="2417" y="3528"/>
                    <a:pt x="2263" y="3885"/>
                    <a:pt x="2429" y="4385"/>
                  </a:cubicBezTo>
                  <a:cubicBezTo>
                    <a:pt x="2489" y="4552"/>
                    <a:pt x="2501" y="4802"/>
                    <a:pt x="2751" y="4802"/>
                  </a:cubicBezTo>
                  <a:lnTo>
                    <a:pt x="2775" y="4802"/>
                  </a:lnTo>
                  <a:cubicBezTo>
                    <a:pt x="2913" y="4595"/>
                    <a:pt x="3145" y="4481"/>
                    <a:pt x="3382" y="4481"/>
                  </a:cubicBezTo>
                  <a:cubicBezTo>
                    <a:pt x="3513" y="4481"/>
                    <a:pt x="3644" y="4516"/>
                    <a:pt x="3763" y="4588"/>
                  </a:cubicBezTo>
                  <a:cubicBezTo>
                    <a:pt x="4108" y="4814"/>
                    <a:pt x="4227" y="5266"/>
                    <a:pt x="4049" y="5635"/>
                  </a:cubicBezTo>
                  <a:cubicBezTo>
                    <a:pt x="3894" y="5909"/>
                    <a:pt x="3632" y="6112"/>
                    <a:pt x="3334" y="6183"/>
                  </a:cubicBezTo>
                  <a:cubicBezTo>
                    <a:pt x="3060" y="6243"/>
                    <a:pt x="2870" y="6504"/>
                    <a:pt x="2894" y="6778"/>
                  </a:cubicBezTo>
                  <a:cubicBezTo>
                    <a:pt x="2941" y="7147"/>
                    <a:pt x="3549" y="7290"/>
                    <a:pt x="3822" y="7588"/>
                  </a:cubicBezTo>
                  <a:cubicBezTo>
                    <a:pt x="4251" y="8064"/>
                    <a:pt x="5180" y="8255"/>
                    <a:pt x="5811" y="8338"/>
                  </a:cubicBezTo>
                  <a:cubicBezTo>
                    <a:pt x="5982" y="8357"/>
                    <a:pt x="6101" y="8372"/>
                    <a:pt x="6190" y="8372"/>
                  </a:cubicBezTo>
                  <a:cubicBezTo>
                    <a:pt x="6429" y="8372"/>
                    <a:pt x="6456" y="8270"/>
                    <a:pt x="6716" y="7897"/>
                  </a:cubicBezTo>
                  <a:cubicBezTo>
                    <a:pt x="6966" y="7552"/>
                    <a:pt x="7085" y="7147"/>
                    <a:pt x="7073" y="6719"/>
                  </a:cubicBezTo>
                  <a:lnTo>
                    <a:pt x="7144" y="3504"/>
                  </a:lnTo>
                  <a:cubicBezTo>
                    <a:pt x="7168" y="3111"/>
                    <a:pt x="7144" y="2730"/>
                    <a:pt x="7073" y="2349"/>
                  </a:cubicBezTo>
                  <a:cubicBezTo>
                    <a:pt x="6989" y="1956"/>
                    <a:pt x="6763" y="1623"/>
                    <a:pt x="6454" y="1385"/>
                  </a:cubicBezTo>
                  <a:cubicBezTo>
                    <a:pt x="6097" y="1159"/>
                    <a:pt x="5644" y="1135"/>
                    <a:pt x="5239" y="1004"/>
                  </a:cubicBezTo>
                  <a:cubicBezTo>
                    <a:pt x="4739" y="849"/>
                    <a:pt x="4311" y="504"/>
                    <a:pt x="3834" y="266"/>
                  </a:cubicBezTo>
                  <a:cubicBezTo>
                    <a:pt x="3538" y="114"/>
                    <a:pt x="3193" y="0"/>
                    <a:pt x="286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72"/>
            <p:cNvSpPr/>
            <p:nvPr/>
          </p:nvSpPr>
          <p:spPr>
            <a:xfrm>
              <a:off x="5277894" y="2519836"/>
              <a:ext cx="18694" cy="27449"/>
            </a:xfrm>
            <a:custGeom>
              <a:avLst/>
              <a:gdLst/>
              <a:ahLst/>
              <a:cxnLst/>
              <a:rect l="l" t="t" r="r" b="b"/>
              <a:pathLst>
                <a:path w="585" h="859" extrusionOk="0">
                  <a:moveTo>
                    <a:pt x="133" y="0"/>
                  </a:moveTo>
                  <a:cubicBezTo>
                    <a:pt x="51" y="0"/>
                    <a:pt x="13" y="28"/>
                    <a:pt x="13" y="37"/>
                  </a:cubicBezTo>
                  <a:cubicBezTo>
                    <a:pt x="13" y="61"/>
                    <a:pt x="96" y="37"/>
                    <a:pt x="215" y="85"/>
                  </a:cubicBezTo>
                  <a:cubicBezTo>
                    <a:pt x="370" y="132"/>
                    <a:pt x="477" y="275"/>
                    <a:pt x="465" y="442"/>
                  </a:cubicBezTo>
                  <a:cubicBezTo>
                    <a:pt x="465" y="608"/>
                    <a:pt x="346" y="739"/>
                    <a:pt x="191" y="775"/>
                  </a:cubicBezTo>
                  <a:cubicBezTo>
                    <a:pt x="183" y="776"/>
                    <a:pt x="176" y="776"/>
                    <a:pt x="168" y="776"/>
                  </a:cubicBezTo>
                  <a:cubicBezTo>
                    <a:pt x="66" y="776"/>
                    <a:pt x="24" y="704"/>
                    <a:pt x="13" y="704"/>
                  </a:cubicBezTo>
                  <a:cubicBezTo>
                    <a:pt x="1" y="704"/>
                    <a:pt x="1" y="728"/>
                    <a:pt x="36" y="775"/>
                  </a:cubicBezTo>
                  <a:cubicBezTo>
                    <a:pt x="72" y="835"/>
                    <a:pt x="132" y="859"/>
                    <a:pt x="191" y="859"/>
                  </a:cubicBezTo>
                  <a:cubicBezTo>
                    <a:pt x="417" y="847"/>
                    <a:pt x="584" y="668"/>
                    <a:pt x="572" y="454"/>
                  </a:cubicBezTo>
                  <a:cubicBezTo>
                    <a:pt x="584" y="335"/>
                    <a:pt x="548" y="227"/>
                    <a:pt x="465" y="144"/>
                  </a:cubicBezTo>
                  <a:cubicBezTo>
                    <a:pt x="406" y="73"/>
                    <a:pt x="322" y="25"/>
                    <a:pt x="239" y="13"/>
                  </a:cubicBezTo>
                  <a:cubicBezTo>
                    <a:pt x="198" y="4"/>
                    <a:pt x="163" y="0"/>
                    <a:pt x="133" y="0"/>
                  </a:cubicBezTo>
                  <a:close/>
                </a:path>
              </a:pathLst>
            </a:custGeom>
            <a:solidFill>
              <a:srgbClr val="EB9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72"/>
            <p:cNvSpPr/>
            <p:nvPr/>
          </p:nvSpPr>
          <p:spPr>
            <a:xfrm>
              <a:off x="5326593" y="2392367"/>
              <a:ext cx="76500" cy="89474"/>
            </a:xfrm>
            <a:custGeom>
              <a:avLst/>
              <a:gdLst/>
              <a:ahLst/>
              <a:cxnLst/>
              <a:rect l="l" t="t" r="r" b="b"/>
              <a:pathLst>
                <a:path w="2394" h="2800" extrusionOk="0">
                  <a:moveTo>
                    <a:pt x="740" y="0"/>
                  </a:moveTo>
                  <a:cubicBezTo>
                    <a:pt x="680" y="0"/>
                    <a:pt x="620" y="5"/>
                    <a:pt x="560" y="14"/>
                  </a:cubicBezTo>
                  <a:cubicBezTo>
                    <a:pt x="406" y="25"/>
                    <a:pt x="251" y="85"/>
                    <a:pt x="120" y="180"/>
                  </a:cubicBezTo>
                  <a:cubicBezTo>
                    <a:pt x="36" y="252"/>
                    <a:pt x="1" y="299"/>
                    <a:pt x="1" y="299"/>
                  </a:cubicBezTo>
                  <a:lnTo>
                    <a:pt x="1" y="311"/>
                  </a:lnTo>
                  <a:cubicBezTo>
                    <a:pt x="204" y="162"/>
                    <a:pt x="443" y="86"/>
                    <a:pt x="683" y="86"/>
                  </a:cubicBezTo>
                  <a:cubicBezTo>
                    <a:pt x="864" y="86"/>
                    <a:pt x="1046" y="129"/>
                    <a:pt x="1215" y="216"/>
                  </a:cubicBezTo>
                  <a:cubicBezTo>
                    <a:pt x="1465" y="335"/>
                    <a:pt x="1668" y="526"/>
                    <a:pt x="1810" y="752"/>
                  </a:cubicBezTo>
                  <a:cubicBezTo>
                    <a:pt x="2072" y="1192"/>
                    <a:pt x="2227" y="1680"/>
                    <a:pt x="2275" y="2181"/>
                  </a:cubicBezTo>
                  <a:cubicBezTo>
                    <a:pt x="2299" y="2395"/>
                    <a:pt x="2334" y="2597"/>
                    <a:pt x="2394" y="2800"/>
                  </a:cubicBezTo>
                  <a:cubicBezTo>
                    <a:pt x="2394" y="2585"/>
                    <a:pt x="2382" y="2371"/>
                    <a:pt x="2358" y="2169"/>
                  </a:cubicBezTo>
                  <a:cubicBezTo>
                    <a:pt x="2322" y="1645"/>
                    <a:pt x="2168" y="1133"/>
                    <a:pt x="1906" y="692"/>
                  </a:cubicBezTo>
                  <a:cubicBezTo>
                    <a:pt x="1751" y="442"/>
                    <a:pt x="1525" y="240"/>
                    <a:pt x="1263" y="121"/>
                  </a:cubicBezTo>
                  <a:cubicBezTo>
                    <a:pt x="1102" y="40"/>
                    <a:pt x="921" y="0"/>
                    <a:pt x="740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72"/>
            <p:cNvSpPr/>
            <p:nvPr/>
          </p:nvSpPr>
          <p:spPr>
            <a:xfrm>
              <a:off x="5181645" y="2382653"/>
              <a:ext cx="127117" cy="67233"/>
            </a:xfrm>
            <a:custGeom>
              <a:avLst/>
              <a:gdLst/>
              <a:ahLst/>
              <a:cxnLst/>
              <a:rect l="l" t="t" r="r" b="b"/>
              <a:pathLst>
                <a:path w="3978" h="2104" extrusionOk="0">
                  <a:moveTo>
                    <a:pt x="2866" y="0"/>
                  </a:moveTo>
                  <a:cubicBezTo>
                    <a:pt x="2716" y="0"/>
                    <a:pt x="2567" y="18"/>
                    <a:pt x="2417" y="56"/>
                  </a:cubicBezTo>
                  <a:cubicBezTo>
                    <a:pt x="2072" y="139"/>
                    <a:pt x="1763" y="318"/>
                    <a:pt x="1513" y="580"/>
                  </a:cubicBezTo>
                  <a:cubicBezTo>
                    <a:pt x="1405" y="722"/>
                    <a:pt x="1286" y="841"/>
                    <a:pt x="1155" y="961"/>
                  </a:cubicBezTo>
                  <a:cubicBezTo>
                    <a:pt x="1040" y="1044"/>
                    <a:pt x="907" y="1082"/>
                    <a:pt x="772" y="1082"/>
                  </a:cubicBezTo>
                  <a:cubicBezTo>
                    <a:pt x="753" y="1082"/>
                    <a:pt x="734" y="1081"/>
                    <a:pt x="715" y="1080"/>
                  </a:cubicBezTo>
                  <a:cubicBezTo>
                    <a:pt x="682" y="1075"/>
                    <a:pt x="650" y="1072"/>
                    <a:pt x="617" y="1072"/>
                  </a:cubicBezTo>
                  <a:cubicBezTo>
                    <a:pt x="492" y="1072"/>
                    <a:pt x="366" y="1106"/>
                    <a:pt x="262" y="1163"/>
                  </a:cubicBezTo>
                  <a:cubicBezTo>
                    <a:pt x="143" y="1246"/>
                    <a:pt x="60" y="1365"/>
                    <a:pt x="24" y="1508"/>
                  </a:cubicBezTo>
                  <a:cubicBezTo>
                    <a:pt x="0" y="1615"/>
                    <a:pt x="12" y="1746"/>
                    <a:pt x="72" y="1842"/>
                  </a:cubicBezTo>
                  <a:cubicBezTo>
                    <a:pt x="108" y="1925"/>
                    <a:pt x="167" y="1984"/>
                    <a:pt x="239" y="2032"/>
                  </a:cubicBezTo>
                  <a:cubicBezTo>
                    <a:pt x="286" y="2068"/>
                    <a:pt x="334" y="2092"/>
                    <a:pt x="381" y="2104"/>
                  </a:cubicBezTo>
                  <a:lnTo>
                    <a:pt x="441" y="2104"/>
                  </a:lnTo>
                  <a:cubicBezTo>
                    <a:pt x="370" y="2068"/>
                    <a:pt x="310" y="2032"/>
                    <a:pt x="262" y="1996"/>
                  </a:cubicBezTo>
                  <a:cubicBezTo>
                    <a:pt x="119" y="1889"/>
                    <a:pt x="48" y="1699"/>
                    <a:pt x="96" y="1520"/>
                  </a:cubicBezTo>
                  <a:cubicBezTo>
                    <a:pt x="119" y="1401"/>
                    <a:pt x="191" y="1306"/>
                    <a:pt x="298" y="1234"/>
                  </a:cubicBezTo>
                  <a:cubicBezTo>
                    <a:pt x="395" y="1190"/>
                    <a:pt x="499" y="1166"/>
                    <a:pt x="604" y="1166"/>
                  </a:cubicBezTo>
                  <a:cubicBezTo>
                    <a:pt x="641" y="1166"/>
                    <a:pt x="678" y="1169"/>
                    <a:pt x="715" y="1175"/>
                  </a:cubicBezTo>
                  <a:cubicBezTo>
                    <a:pt x="798" y="1175"/>
                    <a:pt x="881" y="1175"/>
                    <a:pt x="965" y="1163"/>
                  </a:cubicBezTo>
                  <a:cubicBezTo>
                    <a:pt x="1060" y="1139"/>
                    <a:pt x="1143" y="1103"/>
                    <a:pt x="1215" y="1044"/>
                  </a:cubicBezTo>
                  <a:cubicBezTo>
                    <a:pt x="1346" y="925"/>
                    <a:pt x="1477" y="794"/>
                    <a:pt x="1584" y="651"/>
                  </a:cubicBezTo>
                  <a:cubicBezTo>
                    <a:pt x="1822" y="401"/>
                    <a:pt x="2108" y="234"/>
                    <a:pt x="2441" y="151"/>
                  </a:cubicBezTo>
                  <a:cubicBezTo>
                    <a:pt x="2598" y="108"/>
                    <a:pt x="2764" y="87"/>
                    <a:pt x="2931" y="87"/>
                  </a:cubicBezTo>
                  <a:cubicBezTo>
                    <a:pt x="3042" y="87"/>
                    <a:pt x="3153" y="96"/>
                    <a:pt x="3263" y="115"/>
                  </a:cubicBezTo>
                  <a:cubicBezTo>
                    <a:pt x="3513" y="163"/>
                    <a:pt x="3751" y="246"/>
                    <a:pt x="3977" y="377"/>
                  </a:cubicBezTo>
                  <a:cubicBezTo>
                    <a:pt x="3929" y="318"/>
                    <a:pt x="3870" y="282"/>
                    <a:pt x="3810" y="246"/>
                  </a:cubicBezTo>
                  <a:cubicBezTo>
                    <a:pt x="3644" y="139"/>
                    <a:pt x="3465" y="79"/>
                    <a:pt x="3275" y="44"/>
                  </a:cubicBezTo>
                  <a:cubicBezTo>
                    <a:pt x="3138" y="15"/>
                    <a:pt x="3002" y="0"/>
                    <a:pt x="2866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72"/>
            <p:cNvSpPr/>
            <p:nvPr/>
          </p:nvSpPr>
          <p:spPr>
            <a:xfrm>
              <a:off x="5277127" y="2433493"/>
              <a:ext cx="69662" cy="145747"/>
            </a:xfrm>
            <a:custGeom>
              <a:avLst/>
              <a:gdLst/>
              <a:ahLst/>
              <a:cxnLst/>
              <a:rect l="l" t="t" r="r" b="b"/>
              <a:pathLst>
                <a:path w="2180" h="4561" extrusionOk="0">
                  <a:moveTo>
                    <a:pt x="168" y="1"/>
                  </a:moveTo>
                  <a:cubicBezTo>
                    <a:pt x="156" y="1"/>
                    <a:pt x="156" y="12"/>
                    <a:pt x="132" y="48"/>
                  </a:cubicBezTo>
                  <a:cubicBezTo>
                    <a:pt x="108" y="108"/>
                    <a:pt x="84" y="155"/>
                    <a:pt x="72" y="215"/>
                  </a:cubicBezTo>
                  <a:cubicBezTo>
                    <a:pt x="25" y="417"/>
                    <a:pt x="1" y="620"/>
                    <a:pt x="25" y="834"/>
                  </a:cubicBezTo>
                  <a:cubicBezTo>
                    <a:pt x="60" y="1144"/>
                    <a:pt x="179" y="1441"/>
                    <a:pt x="370" y="1691"/>
                  </a:cubicBezTo>
                  <a:cubicBezTo>
                    <a:pt x="489" y="1834"/>
                    <a:pt x="620" y="1965"/>
                    <a:pt x="775" y="2072"/>
                  </a:cubicBezTo>
                  <a:cubicBezTo>
                    <a:pt x="941" y="2179"/>
                    <a:pt x="1108" y="2275"/>
                    <a:pt x="1275" y="2370"/>
                  </a:cubicBezTo>
                  <a:cubicBezTo>
                    <a:pt x="1442" y="2465"/>
                    <a:pt x="1596" y="2572"/>
                    <a:pt x="1739" y="2703"/>
                  </a:cubicBezTo>
                  <a:cubicBezTo>
                    <a:pt x="1858" y="2822"/>
                    <a:pt x="1954" y="2977"/>
                    <a:pt x="2001" y="3144"/>
                  </a:cubicBezTo>
                  <a:cubicBezTo>
                    <a:pt x="2096" y="3418"/>
                    <a:pt x="2073" y="3727"/>
                    <a:pt x="1930" y="3989"/>
                  </a:cubicBezTo>
                  <a:cubicBezTo>
                    <a:pt x="1846" y="4168"/>
                    <a:pt x="1703" y="4323"/>
                    <a:pt x="1537" y="4442"/>
                  </a:cubicBezTo>
                  <a:cubicBezTo>
                    <a:pt x="1418" y="4525"/>
                    <a:pt x="1346" y="4549"/>
                    <a:pt x="1346" y="4561"/>
                  </a:cubicBezTo>
                  <a:cubicBezTo>
                    <a:pt x="1418" y="4549"/>
                    <a:pt x="1489" y="4513"/>
                    <a:pt x="1549" y="4477"/>
                  </a:cubicBezTo>
                  <a:cubicBezTo>
                    <a:pt x="1739" y="4370"/>
                    <a:pt x="1882" y="4215"/>
                    <a:pt x="1989" y="4037"/>
                  </a:cubicBezTo>
                  <a:cubicBezTo>
                    <a:pt x="2144" y="3751"/>
                    <a:pt x="2180" y="3418"/>
                    <a:pt x="2084" y="3120"/>
                  </a:cubicBezTo>
                  <a:cubicBezTo>
                    <a:pt x="2037" y="2929"/>
                    <a:pt x="1930" y="2775"/>
                    <a:pt x="1799" y="2632"/>
                  </a:cubicBezTo>
                  <a:cubicBezTo>
                    <a:pt x="1656" y="2501"/>
                    <a:pt x="1501" y="2382"/>
                    <a:pt x="1322" y="2287"/>
                  </a:cubicBezTo>
                  <a:cubicBezTo>
                    <a:pt x="1156" y="2179"/>
                    <a:pt x="977" y="2096"/>
                    <a:pt x="834" y="1989"/>
                  </a:cubicBezTo>
                  <a:cubicBezTo>
                    <a:pt x="680" y="1894"/>
                    <a:pt x="560" y="1775"/>
                    <a:pt x="441" y="1632"/>
                  </a:cubicBezTo>
                  <a:cubicBezTo>
                    <a:pt x="263" y="1405"/>
                    <a:pt x="144" y="1120"/>
                    <a:pt x="108" y="822"/>
                  </a:cubicBezTo>
                  <a:cubicBezTo>
                    <a:pt x="72" y="548"/>
                    <a:pt x="96" y="274"/>
                    <a:pt x="168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72"/>
            <p:cNvSpPr/>
            <p:nvPr/>
          </p:nvSpPr>
          <p:spPr>
            <a:xfrm>
              <a:off x="5290452" y="2429307"/>
              <a:ext cx="110373" cy="83594"/>
            </a:xfrm>
            <a:custGeom>
              <a:avLst/>
              <a:gdLst/>
              <a:ahLst/>
              <a:cxnLst/>
              <a:rect l="l" t="t" r="r" b="b"/>
              <a:pathLst>
                <a:path w="3454" h="2616" extrusionOk="0">
                  <a:moveTo>
                    <a:pt x="108" y="1"/>
                  </a:moveTo>
                  <a:cubicBezTo>
                    <a:pt x="60" y="60"/>
                    <a:pt x="36" y="120"/>
                    <a:pt x="24" y="179"/>
                  </a:cubicBezTo>
                  <a:cubicBezTo>
                    <a:pt x="1" y="358"/>
                    <a:pt x="1" y="536"/>
                    <a:pt x="48" y="715"/>
                  </a:cubicBezTo>
                  <a:cubicBezTo>
                    <a:pt x="239" y="1263"/>
                    <a:pt x="620" y="1739"/>
                    <a:pt x="1120" y="2048"/>
                  </a:cubicBezTo>
                  <a:cubicBezTo>
                    <a:pt x="1596" y="2382"/>
                    <a:pt x="2156" y="2572"/>
                    <a:pt x="2739" y="2608"/>
                  </a:cubicBezTo>
                  <a:cubicBezTo>
                    <a:pt x="2813" y="2613"/>
                    <a:pt x="2887" y="2616"/>
                    <a:pt x="2960" y="2616"/>
                  </a:cubicBezTo>
                  <a:cubicBezTo>
                    <a:pt x="3064" y="2616"/>
                    <a:pt x="3165" y="2610"/>
                    <a:pt x="3263" y="2596"/>
                  </a:cubicBezTo>
                  <a:cubicBezTo>
                    <a:pt x="3334" y="2596"/>
                    <a:pt x="3394" y="2572"/>
                    <a:pt x="3453" y="2549"/>
                  </a:cubicBezTo>
                  <a:cubicBezTo>
                    <a:pt x="3453" y="2547"/>
                    <a:pt x="3450" y="2547"/>
                    <a:pt x="3442" y="2547"/>
                  </a:cubicBezTo>
                  <a:cubicBezTo>
                    <a:pt x="3409" y="2547"/>
                    <a:pt x="3301" y="2558"/>
                    <a:pt x="3138" y="2558"/>
                  </a:cubicBezTo>
                  <a:cubicBezTo>
                    <a:pt x="3031" y="2558"/>
                    <a:pt x="2900" y="2553"/>
                    <a:pt x="2751" y="2537"/>
                  </a:cubicBezTo>
                  <a:cubicBezTo>
                    <a:pt x="2179" y="2477"/>
                    <a:pt x="1644" y="2275"/>
                    <a:pt x="1179" y="1965"/>
                  </a:cubicBezTo>
                  <a:cubicBezTo>
                    <a:pt x="703" y="1667"/>
                    <a:pt x="334" y="1215"/>
                    <a:pt x="120" y="691"/>
                  </a:cubicBezTo>
                  <a:cubicBezTo>
                    <a:pt x="60" y="465"/>
                    <a:pt x="48" y="227"/>
                    <a:pt x="108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72"/>
            <p:cNvSpPr/>
            <p:nvPr/>
          </p:nvSpPr>
          <p:spPr>
            <a:xfrm>
              <a:off x="5398492" y="2449854"/>
              <a:ext cx="200166" cy="247811"/>
            </a:xfrm>
            <a:custGeom>
              <a:avLst/>
              <a:gdLst/>
              <a:ahLst/>
              <a:cxnLst/>
              <a:rect l="l" t="t" r="r" b="b"/>
              <a:pathLst>
                <a:path w="6264" h="7755" extrusionOk="0">
                  <a:moveTo>
                    <a:pt x="2271" y="0"/>
                  </a:moveTo>
                  <a:cubicBezTo>
                    <a:pt x="1511" y="0"/>
                    <a:pt x="790" y="332"/>
                    <a:pt x="299" y="917"/>
                  </a:cubicBezTo>
                  <a:lnTo>
                    <a:pt x="608" y="2620"/>
                  </a:lnTo>
                  <a:cubicBezTo>
                    <a:pt x="632" y="2608"/>
                    <a:pt x="644" y="2596"/>
                    <a:pt x="668" y="2584"/>
                  </a:cubicBezTo>
                  <a:cubicBezTo>
                    <a:pt x="734" y="2545"/>
                    <a:pt x="807" y="2527"/>
                    <a:pt x="880" y="2527"/>
                  </a:cubicBezTo>
                  <a:cubicBezTo>
                    <a:pt x="1032" y="2527"/>
                    <a:pt x="1183" y="2606"/>
                    <a:pt x="1263" y="2751"/>
                  </a:cubicBezTo>
                  <a:cubicBezTo>
                    <a:pt x="1370" y="2977"/>
                    <a:pt x="1358" y="3251"/>
                    <a:pt x="1227" y="3477"/>
                  </a:cubicBezTo>
                  <a:cubicBezTo>
                    <a:pt x="1096" y="3691"/>
                    <a:pt x="942" y="3894"/>
                    <a:pt x="763" y="4072"/>
                  </a:cubicBezTo>
                  <a:cubicBezTo>
                    <a:pt x="406" y="4442"/>
                    <a:pt x="180" y="4906"/>
                    <a:pt x="84" y="5406"/>
                  </a:cubicBezTo>
                  <a:cubicBezTo>
                    <a:pt x="1" y="5906"/>
                    <a:pt x="215" y="6418"/>
                    <a:pt x="620" y="6728"/>
                  </a:cubicBezTo>
                  <a:cubicBezTo>
                    <a:pt x="784" y="6837"/>
                    <a:pt x="980" y="6890"/>
                    <a:pt x="1175" y="6890"/>
                  </a:cubicBezTo>
                  <a:cubicBezTo>
                    <a:pt x="1490" y="6890"/>
                    <a:pt x="1799" y="6750"/>
                    <a:pt x="1954" y="6478"/>
                  </a:cubicBezTo>
                  <a:cubicBezTo>
                    <a:pt x="2073" y="6918"/>
                    <a:pt x="2358" y="7299"/>
                    <a:pt x="2739" y="7549"/>
                  </a:cubicBezTo>
                  <a:cubicBezTo>
                    <a:pt x="2953" y="7685"/>
                    <a:pt x="3196" y="7754"/>
                    <a:pt x="3438" y="7754"/>
                  </a:cubicBezTo>
                  <a:cubicBezTo>
                    <a:pt x="3639" y="7754"/>
                    <a:pt x="3841" y="7706"/>
                    <a:pt x="4025" y="7609"/>
                  </a:cubicBezTo>
                  <a:cubicBezTo>
                    <a:pt x="4442" y="7370"/>
                    <a:pt x="4621" y="6882"/>
                    <a:pt x="4466" y="6442"/>
                  </a:cubicBezTo>
                  <a:lnTo>
                    <a:pt x="4466" y="6442"/>
                  </a:lnTo>
                  <a:cubicBezTo>
                    <a:pt x="4643" y="6497"/>
                    <a:pt x="4825" y="6524"/>
                    <a:pt x="5007" y="6524"/>
                  </a:cubicBezTo>
                  <a:cubicBezTo>
                    <a:pt x="5218" y="6524"/>
                    <a:pt x="5429" y="6488"/>
                    <a:pt x="5633" y="6418"/>
                  </a:cubicBezTo>
                  <a:cubicBezTo>
                    <a:pt x="5990" y="6263"/>
                    <a:pt x="6264" y="5846"/>
                    <a:pt x="6133" y="5465"/>
                  </a:cubicBezTo>
                  <a:cubicBezTo>
                    <a:pt x="6014" y="5144"/>
                    <a:pt x="5656" y="4977"/>
                    <a:pt x="5323" y="4894"/>
                  </a:cubicBezTo>
                  <a:cubicBezTo>
                    <a:pt x="4990" y="4811"/>
                    <a:pt x="4621" y="4775"/>
                    <a:pt x="4347" y="4573"/>
                  </a:cubicBezTo>
                  <a:cubicBezTo>
                    <a:pt x="3882" y="4239"/>
                    <a:pt x="3811" y="3572"/>
                    <a:pt x="3882" y="3013"/>
                  </a:cubicBezTo>
                  <a:cubicBezTo>
                    <a:pt x="3954" y="2441"/>
                    <a:pt x="4132" y="1858"/>
                    <a:pt x="3990" y="1310"/>
                  </a:cubicBezTo>
                  <a:cubicBezTo>
                    <a:pt x="3799" y="572"/>
                    <a:pt x="3061" y="48"/>
                    <a:pt x="2311" y="1"/>
                  </a:cubicBezTo>
                  <a:cubicBezTo>
                    <a:pt x="2297" y="0"/>
                    <a:pt x="2284" y="0"/>
                    <a:pt x="227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72"/>
            <p:cNvSpPr/>
            <p:nvPr/>
          </p:nvSpPr>
          <p:spPr>
            <a:xfrm>
              <a:off x="5400792" y="2463947"/>
              <a:ext cx="35406" cy="65731"/>
            </a:xfrm>
            <a:custGeom>
              <a:avLst/>
              <a:gdLst/>
              <a:ahLst/>
              <a:cxnLst/>
              <a:rect l="l" t="t" r="r" b="b"/>
              <a:pathLst>
                <a:path w="1108" h="2057" extrusionOk="0">
                  <a:moveTo>
                    <a:pt x="762" y="0"/>
                  </a:moveTo>
                  <a:lnTo>
                    <a:pt x="762" y="0"/>
                  </a:lnTo>
                  <a:cubicBezTo>
                    <a:pt x="620" y="24"/>
                    <a:pt x="489" y="95"/>
                    <a:pt x="381" y="202"/>
                  </a:cubicBezTo>
                  <a:cubicBezTo>
                    <a:pt x="262" y="310"/>
                    <a:pt x="167" y="441"/>
                    <a:pt x="108" y="595"/>
                  </a:cubicBezTo>
                  <a:cubicBezTo>
                    <a:pt x="24" y="786"/>
                    <a:pt x="0" y="988"/>
                    <a:pt x="36" y="1191"/>
                  </a:cubicBezTo>
                  <a:cubicBezTo>
                    <a:pt x="84" y="1548"/>
                    <a:pt x="322" y="1869"/>
                    <a:pt x="667" y="2012"/>
                  </a:cubicBezTo>
                  <a:cubicBezTo>
                    <a:pt x="739" y="2042"/>
                    <a:pt x="813" y="2057"/>
                    <a:pt x="887" y="2057"/>
                  </a:cubicBezTo>
                  <a:cubicBezTo>
                    <a:pt x="962" y="2057"/>
                    <a:pt x="1036" y="2042"/>
                    <a:pt x="1108" y="2012"/>
                  </a:cubicBezTo>
                  <a:cubicBezTo>
                    <a:pt x="965" y="2012"/>
                    <a:pt x="834" y="2000"/>
                    <a:pt x="703" y="1953"/>
                  </a:cubicBezTo>
                  <a:cubicBezTo>
                    <a:pt x="393" y="1798"/>
                    <a:pt x="191" y="1512"/>
                    <a:pt x="143" y="1179"/>
                  </a:cubicBezTo>
                  <a:cubicBezTo>
                    <a:pt x="84" y="845"/>
                    <a:pt x="203" y="500"/>
                    <a:pt x="441" y="262"/>
                  </a:cubicBezTo>
                  <a:cubicBezTo>
                    <a:pt x="536" y="167"/>
                    <a:pt x="655" y="71"/>
                    <a:pt x="762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72"/>
            <p:cNvSpPr/>
            <p:nvPr/>
          </p:nvSpPr>
          <p:spPr>
            <a:xfrm>
              <a:off x="5221589" y="2575406"/>
              <a:ext cx="50649" cy="45057"/>
            </a:xfrm>
            <a:custGeom>
              <a:avLst/>
              <a:gdLst/>
              <a:ahLst/>
              <a:cxnLst/>
              <a:rect l="l" t="t" r="r" b="b"/>
              <a:pathLst>
                <a:path w="1585" h="1410" extrusionOk="0">
                  <a:moveTo>
                    <a:pt x="1" y="1"/>
                  </a:moveTo>
                  <a:cubicBezTo>
                    <a:pt x="1" y="120"/>
                    <a:pt x="24" y="227"/>
                    <a:pt x="84" y="334"/>
                  </a:cubicBezTo>
                  <a:cubicBezTo>
                    <a:pt x="286" y="834"/>
                    <a:pt x="727" y="1227"/>
                    <a:pt x="1251" y="1370"/>
                  </a:cubicBezTo>
                  <a:cubicBezTo>
                    <a:pt x="1331" y="1397"/>
                    <a:pt x="1418" y="1410"/>
                    <a:pt x="1502" y="1410"/>
                  </a:cubicBezTo>
                  <a:cubicBezTo>
                    <a:pt x="1530" y="1410"/>
                    <a:pt x="1557" y="1408"/>
                    <a:pt x="1584" y="1406"/>
                  </a:cubicBezTo>
                  <a:cubicBezTo>
                    <a:pt x="1489" y="1370"/>
                    <a:pt x="1382" y="1334"/>
                    <a:pt x="1275" y="1310"/>
                  </a:cubicBezTo>
                  <a:cubicBezTo>
                    <a:pt x="1036" y="1215"/>
                    <a:pt x="810" y="1084"/>
                    <a:pt x="620" y="917"/>
                  </a:cubicBezTo>
                  <a:cubicBezTo>
                    <a:pt x="417" y="739"/>
                    <a:pt x="263" y="536"/>
                    <a:pt x="143" y="298"/>
                  </a:cubicBezTo>
                  <a:cubicBezTo>
                    <a:pt x="108" y="203"/>
                    <a:pt x="60" y="96"/>
                    <a:pt x="1" y="1"/>
                  </a:cubicBezTo>
                  <a:close/>
                </a:path>
              </a:pathLst>
            </a:custGeom>
            <a:solidFill>
              <a:srgbClr val="EB9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72"/>
            <p:cNvSpPr/>
            <p:nvPr/>
          </p:nvSpPr>
          <p:spPr>
            <a:xfrm>
              <a:off x="5406512" y="2494751"/>
              <a:ext cx="62025" cy="163642"/>
            </a:xfrm>
            <a:custGeom>
              <a:avLst/>
              <a:gdLst/>
              <a:ahLst/>
              <a:cxnLst/>
              <a:rect l="l" t="t" r="r" b="b"/>
              <a:pathLst>
                <a:path w="1941" h="5121" extrusionOk="0">
                  <a:moveTo>
                    <a:pt x="612" y="0"/>
                  </a:moveTo>
                  <a:cubicBezTo>
                    <a:pt x="496" y="0"/>
                    <a:pt x="379" y="16"/>
                    <a:pt x="262" y="48"/>
                  </a:cubicBezTo>
                  <a:cubicBezTo>
                    <a:pt x="191" y="72"/>
                    <a:pt x="131" y="96"/>
                    <a:pt x="71" y="131"/>
                  </a:cubicBezTo>
                  <a:cubicBezTo>
                    <a:pt x="24" y="155"/>
                    <a:pt x="0" y="155"/>
                    <a:pt x="12" y="167"/>
                  </a:cubicBezTo>
                  <a:cubicBezTo>
                    <a:pt x="12" y="168"/>
                    <a:pt x="13" y="169"/>
                    <a:pt x="15" y="169"/>
                  </a:cubicBezTo>
                  <a:cubicBezTo>
                    <a:pt x="31" y="169"/>
                    <a:pt x="114" y="128"/>
                    <a:pt x="274" y="96"/>
                  </a:cubicBezTo>
                  <a:cubicBezTo>
                    <a:pt x="367" y="73"/>
                    <a:pt x="461" y="62"/>
                    <a:pt x="556" y="62"/>
                  </a:cubicBezTo>
                  <a:cubicBezTo>
                    <a:pt x="703" y="62"/>
                    <a:pt x="850" y="88"/>
                    <a:pt x="988" y="131"/>
                  </a:cubicBezTo>
                  <a:cubicBezTo>
                    <a:pt x="1548" y="334"/>
                    <a:pt x="1881" y="905"/>
                    <a:pt x="1798" y="1489"/>
                  </a:cubicBezTo>
                  <a:cubicBezTo>
                    <a:pt x="1774" y="1715"/>
                    <a:pt x="1703" y="1929"/>
                    <a:pt x="1595" y="2132"/>
                  </a:cubicBezTo>
                  <a:cubicBezTo>
                    <a:pt x="1381" y="2560"/>
                    <a:pt x="1095" y="2917"/>
                    <a:pt x="905" y="3310"/>
                  </a:cubicBezTo>
                  <a:cubicBezTo>
                    <a:pt x="822" y="3489"/>
                    <a:pt x="750" y="3679"/>
                    <a:pt x="714" y="3882"/>
                  </a:cubicBezTo>
                  <a:cubicBezTo>
                    <a:pt x="691" y="4060"/>
                    <a:pt x="691" y="4239"/>
                    <a:pt x="738" y="4406"/>
                  </a:cubicBezTo>
                  <a:cubicBezTo>
                    <a:pt x="786" y="4668"/>
                    <a:pt x="941" y="4882"/>
                    <a:pt x="1143" y="5037"/>
                  </a:cubicBezTo>
                  <a:cubicBezTo>
                    <a:pt x="1203" y="5073"/>
                    <a:pt x="1274" y="5108"/>
                    <a:pt x="1334" y="5120"/>
                  </a:cubicBezTo>
                  <a:lnTo>
                    <a:pt x="1405" y="5120"/>
                  </a:lnTo>
                  <a:cubicBezTo>
                    <a:pt x="1322" y="5096"/>
                    <a:pt x="1238" y="5049"/>
                    <a:pt x="1155" y="5013"/>
                  </a:cubicBezTo>
                  <a:cubicBezTo>
                    <a:pt x="964" y="4858"/>
                    <a:pt x="845" y="4632"/>
                    <a:pt x="798" y="4394"/>
                  </a:cubicBezTo>
                  <a:cubicBezTo>
                    <a:pt x="738" y="4037"/>
                    <a:pt x="810" y="3668"/>
                    <a:pt x="988" y="3346"/>
                  </a:cubicBezTo>
                  <a:cubicBezTo>
                    <a:pt x="1167" y="2977"/>
                    <a:pt x="1464" y="2620"/>
                    <a:pt x="1679" y="2179"/>
                  </a:cubicBezTo>
                  <a:cubicBezTo>
                    <a:pt x="1798" y="1965"/>
                    <a:pt x="1869" y="1739"/>
                    <a:pt x="1905" y="1501"/>
                  </a:cubicBezTo>
                  <a:cubicBezTo>
                    <a:pt x="1941" y="1274"/>
                    <a:pt x="1905" y="1048"/>
                    <a:pt x="1822" y="834"/>
                  </a:cubicBezTo>
                  <a:cubicBezTo>
                    <a:pt x="1627" y="317"/>
                    <a:pt x="1136" y="0"/>
                    <a:pt x="612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72"/>
            <p:cNvSpPr/>
            <p:nvPr/>
          </p:nvSpPr>
          <p:spPr>
            <a:xfrm>
              <a:off x="5406864" y="2488232"/>
              <a:ext cx="114942" cy="204384"/>
            </a:xfrm>
            <a:custGeom>
              <a:avLst/>
              <a:gdLst/>
              <a:ahLst/>
              <a:cxnLst/>
              <a:rect l="l" t="t" r="r" b="b"/>
              <a:pathLst>
                <a:path w="3597" h="6396" extrusionOk="0">
                  <a:moveTo>
                    <a:pt x="893" y="1"/>
                  </a:moveTo>
                  <a:cubicBezTo>
                    <a:pt x="704" y="1"/>
                    <a:pt x="515" y="25"/>
                    <a:pt x="334" y="73"/>
                  </a:cubicBezTo>
                  <a:cubicBezTo>
                    <a:pt x="251" y="97"/>
                    <a:pt x="168" y="121"/>
                    <a:pt x="84" y="157"/>
                  </a:cubicBezTo>
                  <a:cubicBezTo>
                    <a:pt x="37" y="181"/>
                    <a:pt x="1" y="193"/>
                    <a:pt x="1" y="204"/>
                  </a:cubicBezTo>
                  <a:cubicBezTo>
                    <a:pt x="2" y="206"/>
                    <a:pt x="4" y="206"/>
                    <a:pt x="8" y="206"/>
                  </a:cubicBezTo>
                  <a:cubicBezTo>
                    <a:pt x="37" y="206"/>
                    <a:pt x="144" y="164"/>
                    <a:pt x="346" y="121"/>
                  </a:cubicBezTo>
                  <a:cubicBezTo>
                    <a:pt x="501" y="85"/>
                    <a:pt x="659" y="68"/>
                    <a:pt x="816" y="68"/>
                  </a:cubicBezTo>
                  <a:cubicBezTo>
                    <a:pt x="974" y="68"/>
                    <a:pt x="1132" y="85"/>
                    <a:pt x="1287" y="121"/>
                  </a:cubicBezTo>
                  <a:cubicBezTo>
                    <a:pt x="1739" y="216"/>
                    <a:pt x="2132" y="538"/>
                    <a:pt x="2311" y="966"/>
                  </a:cubicBezTo>
                  <a:cubicBezTo>
                    <a:pt x="2418" y="1216"/>
                    <a:pt x="2489" y="1490"/>
                    <a:pt x="2501" y="1764"/>
                  </a:cubicBezTo>
                  <a:cubicBezTo>
                    <a:pt x="2513" y="2062"/>
                    <a:pt x="2489" y="2359"/>
                    <a:pt x="2442" y="2645"/>
                  </a:cubicBezTo>
                  <a:cubicBezTo>
                    <a:pt x="2311" y="3217"/>
                    <a:pt x="2215" y="3788"/>
                    <a:pt x="2156" y="4372"/>
                  </a:cubicBezTo>
                  <a:cubicBezTo>
                    <a:pt x="2108" y="4860"/>
                    <a:pt x="2227" y="5348"/>
                    <a:pt x="2477" y="5765"/>
                  </a:cubicBezTo>
                  <a:cubicBezTo>
                    <a:pt x="2668" y="6039"/>
                    <a:pt x="2930" y="6241"/>
                    <a:pt x="3239" y="6348"/>
                  </a:cubicBezTo>
                  <a:cubicBezTo>
                    <a:pt x="3323" y="6384"/>
                    <a:pt x="3418" y="6396"/>
                    <a:pt x="3501" y="6396"/>
                  </a:cubicBezTo>
                  <a:lnTo>
                    <a:pt x="3597" y="6396"/>
                  </a:lnTo>
                  <a:cubicBezTo>
                    <a:pt x="3478" y="6384"/>
                    <a:pt x="3358" y="6348"/>
                    <a:pt x="3251" y="6312"/>
                  </a:cubicBezTo>
                  <a:cubicBezTo>
                    <a:pt x="2966" y="6193"/>
                    <a:pt x="2716" y="5991"/>
                    <a:pt x="2549" y="5717"/>
                  </a:cubicBezTo>
                  <a:cubicBezTo>
                    <a:pt x="2311" y="5312"/>
                    <a:pt x="2204" y="4848"/>
                    <a:pt x="2251" y="4384"/>
                  </a:cubicBezTo>
                  <a:cubicBezTo>
                    <a:pt x="2323" y="3800"/>
                    <a:pt x="2418" y="3229"/>
                    <a:pt x="2537" y="2669"/>
                  </a:cubicBezTo>
                  <a:cubicBezTo>
                    <a:pt x="2596" y="2371"/>
                    <a:pt x="2620" y="2062"/>
                    <a:pt x="2596" y="1752"/>
                  </a:cubicBezTo>
                  <a:cubicBezTo>
                    <a:pt x="2585" y="1467"/>
                    <a:pt x="2513" y="1193"/>
                    <a:pt x="2394" y="931"/>
                  </a:cubicBezTo>
                  <a:cubicBezTo>
                    <a:pt x="2287" y="693"/>
                    <a:pt x="2120" y="478"/>
                    <a:pt x="1918" y="312"/>
                  </a:cubicBezTo>
                  <a:cubicBezTo>
                    <a:pt x="1739" y="181"/>
                    <a:pt x="1525" y="85"/>
                    <a:pt x="1299" y="38"/>
                  </a:cubicBezTo>
                  <a:cubicBezTo>
                    <a:pt x="1165" y="13"/>
                    <a:pt x="1029" y="1"/>
                    <a:pt x="893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72"/>
            <p:cNvSpPr/>
            <p:nvPr/>
          </p:nvSpPr>
          <p:spPr>
            <a:xfrm>
              <a:off x="5436550" y="2904510"/>
              <a:ext cx="160957" cy="145363"/>
            </a:xfrm>
            <a:custGeom>
              <a:avLst/>
              <a:gdLst/>
              <a:ahLst/>
              <a:cxnLst/>
              <a:rect l="l" t="t" r="r" b="b"/>
              <a:pathLst>
                <a:path w="5037" h="4549" extrusionOk="0">
                  <a:moveTo>
                    <a:pt x="3096" y="0"/>
                  </a:moveTo>
                  <a:lnTo>
                    <a:pt x="1" y="2417"/>
                  </a:lnTo>
                  <a:lnTo>
                    <a:pt x="1298" y="4549"/>
                  </a:lnTo>
                  <a:lnTo>
                    <a:pt x="5037" y="1798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72"/>
            <p:cNvSpPr/>
            <p:nvPr/>
          </p:nvSpPr>
          <p:spPr>
            <a:xfrm>
              <a:off x="5022988" y="2577323"/>
              <a:ext cx="248099" cy="391481"/>
            </a:xfrm>
            <a:custGeom>
              <a:avLst/>
              <a:gdLst/>
              <a:ahLst/>
              <a:cxnLst/>
              <a:rect l="l" t="t" r="r" b="b"/>
              <a:pathLst>
                <a:path w="7764" h="12251" extrusionOk="0">
                  <a:moveTo>
                    <a:pt x="6656" y="0"/>
                  </a:moveTo>
                  <a:lnTo>
                    <a:pt x="6168" y="36"/>
                  </a:lnTo>
                  <a:lnTo>
                    <a:pt x="4811" y="203"/>
                  </a:lnTo>
                  <a:lnTo>
                    <a:pt x="4275" y="2584"/>
                  </a:lnTo>
                  <a:lnTo>
                    <a:pt x="548" y="9525"/>
                  </a:lnTo>
                  <a:cubicBezTo>
                    <a:pt x="1" y="10347"/>
                    <a:pt x="227" y="11454"/>
                    <a:pt x="1048" y="12002"/>
                  </a:cubicBezTo>
                  <a:cubicBezTo>
                    <a:pt x="1120" y="12049"/>
                    <a:pt x="1191" y="12097"/>
                    <a:pt x="1263" y="12133"/>
                  </a:cubicBezTo>
                  <a:cubicBezTo>
                    <a:pt x="1431" y="12214"/>
                    <a:pt x="1610" y="12251"/>
                    <a:pt x="1791" y="12251"/>
                  </a:cubicBezTo>
                  <a:cubicBezTo>
                    <a:pt x="2648" y="12251"/>
                    <a:pt x="3575" y="11432"/>
                    <a:pt x="3870" y="10597"/>
                  </a:cubicBezTo>
                  <a:lnTo>
                    <a:pt x="5930" y="2881"/>
                  </a:lnTo>
                  <a:lnTo>
                    <a:pt x="6656" y="2322"/>
                  </a:lnTo>
                  <a:lnTo>
                    <a:pt x="7680" y="2131"/>
                  </a:lnTo>
                  <a:lnTo>
                    <a:pt x="7751" y="2108"/>
                  </a:lnTo>
                  <a:cubicBezTo>
                    <a:pt x="7751" y="2108"/>
                    <a:pt x="7763" y="1846"/>
                    <a:pt x="7085" y="1810"/>
                  </a:cubicBezTo>
                  <a:cubicBezTo>
                    <a:pt x="6902" y="1792"/>
                    <a:pt x="6719" y="1781"/>
                    <a:pt x="6536" y="1781"/>
                  </a:cubicBezTo>
                  <a:cubicBezTo>
                    <a:pt x="6469" y="1781"/>
                    <a:pt x="6402" y="1783"/>
                    <a:pt x="6335" y="1786"/>
                  </a:cubicBezTo>
                  <a:cubicBezTo>
                    <a:pt x="6192" y="1607"/>
                    <a:pt x="6073" y="1393"/>
                    <a:pt x="6013" y="1167"/>
                  </a:cubicBezTo>
                  <a:cubicBezTo>
                    <a:pt x="6025" y="953"/>
                    <a:pt x="6073" y="726"/>
                    <a:pt x="6156" y="524"/>
                  </a:cubicBezTo>
                  <a:lnTo>
                    <a:pt x="6847" y="464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72"/>
            <p:cNvSpPr/>
            <p:nvPr/>
          </p:nvSpPr>
          <p:spPr>
            <a:xfrm>
              <a:off x="5000173" y="3041853"/>
              <a:ext cx="506806" cy="1082444"/>
            </a:xfrm>
            <a:custGeom>
              <a:avLst/>
              <a:gdLst/>
              <a:ahLst/>
              <a:cxnLst/>
              <a:rect l="l" t="t" r="r" b="b"/>
              <a:pathLst>
                <a:path w="15860" h="33874" extrusionOk="0">
                  <a:moveTo>
                    <a:pt x="7275" y="1"/>
                  </a:moveTo>
                  <a:cubicBezTo>
                    <a:pt x="7275" y="1"/>
                    <a:pt x="5941" y="1096"/>
                    <a:pt x="5084" y="4513"/>
                  </a:cubicBezTo>
                  <a:cubicBezTo>
                    <a:pt x="5072" y="4561"/>
                    <a:pt x="5060" y="4596"/>
                    <a:pt x="5048" y="4644"/>
                  </a:cubicBezTo>
                  <a:lnTo>
                    <a:pt x="0" y="33755"/>
                  </a:lnTo>
                  <a:lnTo>
                    <a:pt x="2584" y="33874"/>
                  </a:lnTo>
                  <a:lnTo>
                    <a:pt x="10120" y="6299"/>
                  </a:lnTo>
                  <a:lnTo>
                    <a:pt x="11525" y="33005"/>
                  </a:lnTo>
                  <a:lnTo>
                    <a:pt x="14121" y="33076"/>
                  </a:lnTo>
                  <a:cubicBezTo>
                    <a:pt x="14121" y="33076"/>
                    <a:pt x="15859" y="4858"/>
                    <a:pt x="15764" y="4513"/>
                  </a:cubicBezTo>
                  <a:cubicBezTo>
                    <a:pt x="15764" y="4513"/>
                    <a:pt x="15681" y="1679"/>
                    <a:pt x="15014" y="489"/>
                  </a:cubicBezTo>
                  <a:lnTo>
                    <a:pt x="7275" y="1"/>
                  </a:lnTo>
                  <a:close/>
                </a:path>
              </a:pathLst>
            </a:custGeom>
            <a:solidFill>
              <a:srgbClr val="FABC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72"/>
            <p:cNvSpPr/>
            <p:nvPr/>
          </p:nvSpPr>
          <p:spPr>
            <a:xfrm>
              <a:off x="4925590" y="4120462"/>
              <a:ext cx="157922" cy="30773"/>
            </a:xfrm>
            <a:custGeom>
              <a:avLst/>
              <a:gdLst/>
              <a:ahLst/>
              <a:cxnLst/>
              <a:rect l="l" t="t" r="r" b="b"/>
              <a:pathLst>
                <a:path w="4942" h="963" extrusionOk="0">
                  <a:moveTo>
                    <a:pt x="2275" y="1"/>
                  </a:moveTo>
                  <a:lnTo>
                    <a:pt x="2263" y="263"/>
                  </a:lnTo>
                  <a:cubicBezTo>
                    <a:pt x="2263" y="263"/>
                    <a:pt x="1" y="679"/>
                    <a:pt x="536" y="846"/>
                  </a:cubicBezTo>
                  <a:cubicBezTo>
                    <a:pt x="862" y="941"/>
                    <a:pt x="2298" y="963"/>
                    <a:pt x="3439" y="963"/>
                  </a:cubicBezTo>
                  <a:cubicBezTo>
                    <a:pt x="4009" y="963"/>
                    <a:pt x="4505" y="957"/>
                    <a:pt x="4751" y="953"/>
                  </a:cubicBezTo>
                  <a:lnTo>
                    <a:pt x="4918" y="953"/>
                  </a:lnTo>
                  <a:lnTo>
                    <a:pt x="4942" y="84"/>
                  </a:lnTo>
                  <a:lnTo>
                    <a:pt x="2275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72"/>
            <p:cNvSpPr/>
            <p:nvPr/>
          </p:nvSpPr>
          <p:spPr>
            <a:xfrm>
              <a:off x="5051908" y="4127524"/>
              <a:ext cx="31220" cy="22273"/>
            </a:xfrm>
            <a:custGeom>
              <a:avLst/>
              <a:gdLst/>
              <a:ahLst/>
              <a:cxnLst/>
              <a:rect l="l" t="t" r="r" b="b"/>
              <a:pathLst>
                <a:path w="977" h="697" extrusionOk="0">
                  <a:moveTo>
                    <a:pt x="879" y="1"/>
                  </a:moveTo>
                  <a:cubicBezTo>
                    <a:pt x="689" y="1"/>
                    <a:pt x="510" y="59"/>
                    <a:pt x="358" y="161"/>
                  </a:cubicBezTo>
                  <a:cubicBezTo>
                    <a:pt x="179" y="292"/>
                    <a:pt x="48" y="470"/>
                    <a:pt x="0" y="685"/>
                  </a:cubicBezTo>
                  <a:lnTo>
                    <a:pt x="953" y="697"/>
                  </a:lnTo>
                  <a:lnTo>
                    <a:pt x="977" y="6"/>
                  </a:lnTo>
                  <a:cubicBezTo>
                    <a:pt x="944" y="2"/>
                    <a:pt x="911" y="1"/>
                    <a:pt x="8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72"/>
            <p:cNvSpPr/>
            <p:nvPr/>
          </p:nvSpPr>
          <p:spPr>
            <a:xfrm>
              <a:off x="4936998" y="4136439"/>
              <a:ext cx="145747" cy="15338"/>
            </a:xfrm>
            <a:custGeom>
              <a:avLst/>
              <a:gdLst/>
              <a:ahLst/>
              <a:cxnLst/>
              <a:rect l="l" t="t" r="r" b="b"/>
              <a:pathLst>
                <a:path w="4561" h="480" extrusionOk="0">
                  <a:moveTo>
                    <a:pt x="798" y="1"/>
                  </a:moveTo>
                  <a:cubicBezTo>
                    <a:pt x="798" y="1"/>
                    <a:pt x="1" y="191"/>
                    <a:pt x="96" y="322"/>
                  </a:cubicBezTo>
                  <a:cubicBezTo>
                    <a:pt x="167" y="411"/>
                    <a:pt x="1859" y="480"/>
                    <a:pt x="3275" y="480"/>
                  </a:cubicBezTo>
                  <a:cubicBezTo>
                    <a:pt x="3762" y="480"/>
                    <a:pt x="4216" y="472"/>
                    <a:pt x="4561" y="453"/>
                  </a:cubicBezTo>
                  <a:lnTo>
                    <a:pt x="4561" y="394"/>
                  </a:lnTo>
                  <a:lnTo>
                    <a:pt x="1025" y="322"/>
                  </a:lnTo>
                  <a:cubicBezTo>
                    <a:pt x="1025" y="322"/>
                    <a:pt x="941" y="13"/>
                    <a:pt x="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72"/>
            <p:cNvSpPr/>
            <p:nvPr/>
          </p:nvSpPr>
          <p:spPr>
            <a:xfrm>
              <a:off x="4945753" y="4145195"/>
              <a:ext cx="138141" cy="3835"/>
            </a:xfrm>
            <a:custGeom>
              <a:avLst/>
              <a:gdLst/>
              <a:ahLst/>
              <a:cxnLst/>
              <a:rect l="l" t="t" r="r" b="b"/>
              <a:pathLst>
                <a:path w="4323" h="120" extrusionOk="0">
                  <a:moveTo>
                    <a:pt x="1" y="1"/>
                  </a:moveTo>
                  <a:lnTo>
                    <a:pt x="477" y="36"/>
                  </a:lnTo>
                  <a:cubicBezTo>
                    <a:pt x="882" y="60"/>
                    <a:pt x="1453" y="84"/>
                    <a:pt x="2072" y="108"/>
                  </a:cubicBezTo>
                  <a:cubicBezTo>
                    <a:pt x="2691" y="120"/>
                    <a:pt x="3251" y="120"/>
                    <a:pt x="3668" y="120"/>
                  </a:cubicBezTo>
                  <a:lnTo>
                    <a:pt x="4323" y="120"/>
                  </a:lnTo>
                  <a:lnTo>
                    <a:pt x="4323" y="108"/>
                  </a:lnTo>
                  <a:lnTo>
                    <a:pt x="3668" y="108"/>
                  </a:lnTo>
                  <a:cubicBezTo>
                    <a:pt x="3251" y="108"/>
                    <a:pt x="2691" y="96"/>
                    <a:pt x="2072" y="84"/>
                  </a:cubicBezTo>
                  <a:cubicBezTo>
                    <a:pt x="1453" y="72"/>
                    <a:pt x="894" y="48"/>
                    <a:pt x="477" y="2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72"/>
            <p:cNvSpPr/>
            <p:nvPr/>
          </p:nvSpPr>
          <p:spPr>
            <a:xfrm>
              <a:off x="4961731" y="4135704"/>
              <a:ext cx="8404" cy="12558"/>
            </a:xfrm>
            <a:custGeom>
              <a:avLst/>
              <a:gdLst/>
              <a:ahLst/>
              <a:cxnLst/>
              <a:rect l="l" t="t" r="r" b="b"/>
              <a:pathLst>
                <a:path w="263" h="393" extrusionOk="0">
                  <a:moveTo>
                    <a:pt x="1" y="0"/>
                  </a:moveTo>
                  <a:lnTo>
                    <a:pt x="1" y="0"/>
                  </a:lnTo>
                  <a:cubicBezTo>
                    <a:pt x="132" y="95"/>
                    <a:pt x="215" y="226"/>
                    <a:pt x="251" y="393"/>
                  </a:cubicBezTo>
                  <a:cubicBezTo>
                    <a:pt x="263" y="310"/>
                    <a:pt x="239" y="226"/>
                    <a:pt x="191" y="155"/>
                  </a:cubicBezTo>
                  <a:cubicBezTo>
                    <a:pt x="155" y="83"/>
                    <a:pt x="84" y="24"/>
                    <a:pt x="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72"/>
            <p:cNvSpPr/>
            <p:nvPr/>
          </p:nvSpPr>
          <p:spPr>
            <a:xfrm>
              <a:off x="4990267" y="4130368"/>
              <a:ext cx="4985" cy="6487"/>
            </a:xfrm>
            <a:custGeom>
              <a:avLst/>
              <a:gdLst/>
              <a:ahLst/>
              <a:cxnLst/>
              <a:rect l="l" t="t" r="r" b="b"/>
              <a:pathLst>
                <a:path w="156" h="203" extrusionOk="0">
                  <a:moveTo>
                    <a:pt x="12" y="0"/>
                  </a:moveTo>
                  <a:cubicBezTo>
                    <a:pt x="1" y="0"/>
                    <a:pt x="24" y="48"/>
                    <a:pt x="72" y="107"/>
                  </a:cubicBezTo>
                  <a:cubicBezTo>
                    <a:pt x="108" y="167"/>
                    <a:pt x="143" y="203"/>
                    <a:pt x="143" y="203"/>
                  </a:cubicBezTo>
                  <a:cubicBezTo>
                    <a:pt x="155" y="203"/>
                    <a:pt x="132" y="155"/>
                    <a:pt x="96" y="96"/>
                  </a:cubicBezTo>
                  <a:cubicBezTo>
                    <a:pt x="60" y="36"/>
                    <a:pt x="24" y="0"/>
                    <a:pt x="1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72"/>
            <p:cNvSpPr/>
            <p:nvPr/>
          </p:nvSpPr>
          <p:spPr>
            <a:xfrm>
              <a:off x="4996370" y="4129217"/>
              <a:ext cx="5720" cy="4602"/>
            </a:xfrm>
            <a:custGeom>
              <a:avLst/>
              <a:gdLst/>
              <a:ahLst/>
              <a:cxnLst/>
              <a:rect l="l" t="t" r="r" b="b"/>
              <a:pathLst>
                <a:path w="179" h="144" extrusionOk="0">
                  <a:moveTo>
                    <a:pt x="12" y="1"/>
                  </a:moveTo>
                  <a:cubicBezTo>
                    <a:pt x="0" y="1"/>
                    <a:pt x="36" y="36"/>
                    <a:pt x="83" y="84"/>
                  </a:cubicBezTo>
                  <a:cubicBezTo>
                    <a:pt x="131" y="120"/>
                    <a:pt x="179" y="143"/>
                    <a:pt x="179" y="143"/>
                  </a:cubicBezTo>
                  <a:cubicBezTo>
                    <a:pt x="179" y="143"/>
                    <a:pt x="155" y="96"/>
                    <a:pt x="107" y="60"/>
                  </a:cubicBezTo>
                  <a:cubicBezTo>
                    <a:pt x="83" y="36"/>
                    <a:pt x="48" y="13"/>
                    <a:pt x="1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72"/>
            <p:cNvSpPr/>
            <p:nvPr/>
          </p:nvSpPr>
          <p:spPr>
            <a:xfrm>
              <a:off x="4997872" y="4125798"/>
              <a:ext cx="8788" cy="1182"/>
            </a:xfrm>
            <a:custGeom>
              <a:avLst/>
              <a:gdLst/>
              <a:ahLst/>
              <a:cxnLst/>
              <a:rect l="l" t="t" r="r" b="b"/>
              <a:pathLst>
                <a:path w="275" h="37" extrusionOk="0">
                  <a:moveTo>
                    <a:pt x="132" y="0"/>
                  </a:moveTo>
                  <a:cubicBezTo>
                    <a:pt x="84" y="0"/>
                    <a:pt x="48" y="0"/>
                    <a:pt x="1" y="12"/>
                  </a:cubicBezTo>
                  <a:cubicBezTo>
                    <a:pt x="36" y="36"/>
                    <a:pt x="84" y="36"/>
                    <a:pt x="132" y="36"/>
                  </a:cubicBezTo>
                  <a:cubicBezTo>
                    <a:pt x="179" y="36"/>
                    <a:pt x="227" y="36"/>
                    <a:pt x="275" y="24"/>
                  </a:cubicBezTo>
                  <a:cubicBezTo>
                    <a:pt x="227" y="12"/>
                    <a:pt x="179" y="0"/>
                    <a:pt x="13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72"/>
            <p:cNvSpPr/>
            <p:nvPr/>
          </p:nvSpPr>
          <p:spPr>
            <a:xfrm>
              <a:off x="4997872" y="4121229"/>
              <a:ext cx="10321" cy="1310"/>
            </a:xfrm>
            <a:custGeom>
              <a:avLst/>
              <a:gdLst/>
              <a:ahLst/>
              <a:cxnLst/>
              <a:rect l="l" t="t" r="r" b="b"/>
              <a:pathLst>
                <a:path w="323" h="41" extrusionOk="0">
                  <a:moveTo>
                    <a:pt x="322" y="1"/>
                  </a:moveTo>
                  <a:cubicBezTo>
                    <a:pt x="275" y="1"/>
                    <a:pt x="215" y="1"/>
                    <a:pt x="167" y="12"/>
                  </a:cubicBezTo>
                  <a:lnTo>
                    <a:pt x="1" y="12"/>
                  </a:lnTo>
                  <a:cubicBezTo>
                    <a:pt x="44" y="30"/>
                    <a:pt x="81" y="41"/>
                    <a:pt x="122" y="41"/>
                  </a:cubicBezTo>
                  <a:cubicBezTo>
                    <a:pt x="136" y="41"/>
                    <a:pt x="151" y="39"/>
                    <a:pt x="167" y="36"/>
                  </a:cubicBezTo>
                  <a:cubicBezTo>
                    <a:pt x="176" y="38"/>
                    <a:pt x="185" y="39"/>
                    <a:pt x="195" y="39"/>
                  </a:cubicBezTo>
                  <a:cubicBezTo>
                    <a:pt x="236" y="39"/>
                    <a:pt x="283" y="20"/>
                    <a:pt x="32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72"/>
            <p:cNvSpPr/>
            <p:nvPr/>
          </p:nvSpPr>
          <p:spPr>
            <a:xfrm>
              <a:off x="4976206" y="4122986"/>
              <a:ext cx="16009" cy="8564"/>
            </a:xfrm>
            <a:custGeom>
              <a:avLst/>
              <a:gdLst/>
              <a:ahLst/>
              <a:cxnLst/>
              <a:rect l="l" t="t" r="r" b="b"/>
              <a:pathLst>
                <a:path w="501" h="268" extrusionOk="0">
                  <a:moveTo>
                    <a:pt x="155" y="23"/>
                  </a:moveTo>
                  <a:cubicBezTo>
                    <a:pt x="191" y="23"/>
                    <a:pt x="226" y="29"/>
                    <a:pt x="262" y="41"/>
                  </a:cubicBezTo>
                  <a:cubicBezTo>
                    <a:pt x="310" y="53"/>
                    <a:pt x="357" y="88"/>
                    <a:pt x="405" y="136"/>
                  </a:cubicBezTo>
                  <a:cubicBezTo>
                    <a:pt x="420" y="159"/>
                    <a:pt x="435" y="186"/>
                    <a:pt x="450" y="216"/>
                  </a:cubicBezTo>
                  <a:lnTo>
                    <a:pt x="450" y="216"/>
                  </a:lnTo>
                  <a:cubicBezTo>
                    <a:pt x="422" y="213"/>
                    <a:pt x="383" y="207"/>
                    <a:pt x="333" y="196"/>
                  </a:cubicBezTo>
                  <a:cubicBezTo>
                    <a:pt x="274" y="184"/>
                    <a:pt x="214" y="172"/>
                    <a:pt x="155" y="148"/>
                  </a:cubicBezTo>
                  <a:cubicBezTo>
                    <a:pt x="131" y="136"/>
                    <a:pt x="95" y="124"/>
                    <a:pt x="60" y="100"/>
                  </a:cubicBezTo>
                  <a:cubicBezTo>
                    <a:pt x="36" y="88"/>
                    <a:pt x="24" y="53"/>
                    <a:pt x="48" y="41"/>
                  </a:cubicBezTo>
                  <a:cubicBezTo>
                    <a:pt x="83" y="29"/>
                    <a:pt x="119" y="23"/>
                    <a:pt x="155" y="23"/>
                  </a:cubicBezTo>
                  <a:close/>
                  <a:moveTo>
                    <a:pt x="168" y="1"/>
                  </a:moveTo>
                  <a:cubicBezTo>
                    <a:pt x="123" y="1"/>
                    <a:pt x="78" y="10"/>
                    <a:pt x="36" y="29"/>
                  </a:cubicBezTo>
                  <a:cubicBezTo>
                    <a:pt x="12" y="41"/>
                    <a:pt x="0" y="65"/>
                    <a:pt x="12" y="88"/>
                  </a:cubicBezTo>
                  <a:cubicBezTo>
                    <a:pt x="12" y="112"/>
                    <a:pt x="36" y="124"/>
                    <a:pt x="48" y="136"/>
                  </a:cubicBezTo>
                  <a:cubicBezTo>
                    <a:pt x="83" y="160"/>
                    <a:pt x="119" y="172"/>
                    <a:pt x="155" y="184"/>
                  </a:cubicBezTo>
                  <a:cubicBezTo>
                    <a:pt x="214" y="196"/>
                    <a:pt x="274" y="208"/>
                    <a:pt x="333" y="219"/>
                  </a:cubicBezTo>
                  <a:cubicBezTo>
                    <a:pt x="363" y="225"/>
                    <a:pt x="393" y="228"/>
                    <a:pt x="421" y="228"/>
                  </a:cubicBezTo>
                  <a:cubicBezTo>
                    <a:pt x="433" y="228"/>
                    <a:pt x="445" y="228"/>
                    <a:pt x="456" y="227"/>
                  </a:cubicBezTo>
                  <a:lnTo>
                    <a:pt x="456" y="227"/>
                  </a:lnTo>
                  <a:cubicBezTo>
                    <a:pt x="463" y="240"/>
                    <a:pt x="470" y="254"/>
                    <a:pt x="476" y="267"/>
                  </a:cubicBezTo>
                  <a:lnTo>
                    <a:pt x="476" y="231"/>
                  </a:lnTo>
                  <a:cubicBezTo>
                    <a:pt x="476" y="229"/>
                    <a:pt x="475" y="227"/>
                    <a:pt x="474" y="225"/>
                  </a:cubicBezTo>
                  <a:lnTo>
                    <a:pt x="474" y="225"/>
                  </a:lnTo>
                  <a:cubicBezTo>
                    <a:pt x="483" y="223"/>
                    <a:pt x="492" y="221"/>
                    <a:pt x="500" y="219"/>
                  </a:cubicBezTo>
                  <a:cubicBezTo>
                    <a:pt x="500" y="219"/>
                    <a:pt x="491" y="219"/>
                    <a:pt x="473" y="218"/>
                  </a:cubicBezTo>
                  <a:lnTo>
                    <a:pt x="473" y="218"/>
                  </a:lnTo>
                  <a:cubicBezTo>
                    <a:pt x="460" y="177"/>
                    <a:pt x="438" y="146"/>
                    <a:pt x="417" y="124"/>
                  </a:cubicBezTo>
                  <a:cubicBezTo>
                    <a:pt x="360" y="43"/>
                    <a:pt x="265" y="1"/>
                    <a:pt x="168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72"/>
            <p:cNvSpPr/>
            <p:nvPr/>
          </p:nvSpPr>
          <p:spPr>
            <a:xfrm>
              <a:off x="4989883" y="4120462"/>
              <a:ext cx="8404" cy="9938"/>
            </a:xfrm>
            <a:custGeom>
              <a:avLst/>
              <a:gdLst/>
              <a:ahLst/>
              <a:cxnLst/>
              <a:rect l="l" t="t" r="r" b="b"/>
              <a:pathLst>
                <a:path w="263" h="311" extrusionOk="0">
                  <a:moveTo>
                    <a:pt x="203" y="1"/>
                  </a:moveTo>
                  <a:cubicBezTo>
                    <a:pt x="155" y="1"/>
                    <a:pt x="96" y="36"/>
                    <a:pt x="60" y="84"/>
                  </a:cubicBezTo>
                  <a:cubicBezTo>
                    <a:pt x="36" y="120"/>
                    <a:pt x="24" y="156"/>
                    <a:pt x="13" y="191"/>
                  </a:cubicBezTo>
                  <a:cubicBezTo>
                    <a:pt x="1" y="239"/>
                    <a:pt x="13" y="275"/>
                    <a:pt x="36" y="310"/>
                  </a:cubicBezTo>
                  <a:cubicBezTo>
                    <a:pt x="24" y="275"/>
                    <a:pt x="36" y="239"/>
                    <a:pt x="36" y="203"/>
                  </a:cubicBezTo>
                  <a:cubicBezTo>
                    <a:pt x="48" y="167"/>
                    <a:pt x="60" y="132"/>
                    <a:pt x="84" y="96"/>
                  </a:cubicBezTo>
                  <a:cubicBezTo>
                    <a:pt x="120" y="60"/>
                    <a:pt x="155" y="36"/>
                    <a:pt x="203" y="36"/>
                  </a:cubicBezTo>
                  <a:cubicBezTo>
                    <a:pt x="251" y="36"/>
                    <a:pt x="227" y="96"/>
                    <a:pt x="203" y="132"/>
                  </a:cubicBezTo>
                  <a:cubicBezTo>
                    <a:pt x="179" y="167"/>
                    <a:pt x="155" y="203"/>
                    <a:pt x="132" y="227"/>
                  </a:cubicBezTo>
                  <a:cubicBezTo>
                    <a:pt x="84" y="275"/>
                    <a:pt x="48" y="310"/>
                    <a:pt x="48" y="310"/>
                  </a:cubicBezTo>
                  <a:cubicBezTo>
                    <a:pt x="84" y="298"/>
                    <a:pt x="120" y="275"/>
                    <a:pt x="144" y="239"/>
                  </a:cubicBezTo>
                  <a:cubicBezTo>
                    <a:pt x="179" y="215"/>
                    <a:pt x="203" y="179"/>
                    <a:pt x="227" y="144"/>
                  </a:cubicBezTo>
                  <a:cubicBezTo>
                    <a:pt x="251" y="132"/>
                    <a:pt x="251" y="108"/>
                    <a:pt x="263" y="84"/>
                  </a:cubicBezTo>
                  <a:cubicBezTo>
                    <a:pt x="263" y="48"/>
                    <a:pt x="239" y="13"/>
                    <a:pt x="203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72"/>
            <p:cNvSpPr/>
            <p:nvPr/>
          </p:nvSpPr>
          <p:spPr>
            <a:xfrm>
              <a:off x="5051524" y="4126278"/>
              <a:ext cx="31220" cy="22368"/>
            </a:xfrm>
            <a:custGeom>
              <a:avLst/>
              <a:gdLst/>
              <a:ahLst/>
              <a:cxnLst/>
              <a:rect l="l" t="t" r="r" b="b"/>
              <a:pathLst>
                <a:path w="977" h="700" extrusionOk="0">
                  <a:moveTo>
                    <a:pt x="846" y="0"/>
                  </a:moveTo>
                  <a:cubicBezTo>
                    <a:pt x="822" y="0"/>
                    <a:pt x="798" y="3"/>
                    <a:pt x="774" y="9"/>
                  </a:cubicBezTo>
                  <a:cubicBezTo>
                    <a:pt x="608" y="9"/>
                    <a:pt x="453" y="69"/>
                    <a:pt x="322" y="152"/>
                  </a:cubicBezTo>
                  <a:cubicBezTo>
                    <a:pt x="191" y="247"/>
                    <a:pt x="96" y="366"/>
                    <a:pt x="36" y="521"/>
                  </a:cubicBezTo>
                  <a:cubicBezTo>
                    <a:pt x="24" y="557"/>
                    <a:pt x="12" y="605"/>
                    <a:pt x="12" y="652"/>
                  </a:cubicBezTo>
                  <a:cubicBezTo>
                    <a:pt x="0" y="664"/>
                    <a:pt x="0" y="676"/>
                    <a:pt x="12" y="700"/>
                  </a:cubicBezTo>
                  <a:cubicBezTo>
                    <a:pt x="12" y="700"/>
                    <a:pt x="24" y="628"/>
                    <a:pt x="60" y="521"/>
                  </a:cubicBezTo>
                  <a:cubicBezTo>
                    <a:pt x="120" y="390"/>
                    <a:pt x="215" y="271"/>
                    <a:pt x="346" y="176"/>
                  </a:cubicBezTo>
                  <a:cubicBezTo>
                    <a:pt x="465" y="93"/>
                    <a:pt x="620" y="45"/>
                    <a:pt x="774" y="21"/>
                  </a:cubicBezTo>
                  <a:lnTo>
                    <a:pt x="977" y="21"/>
                  </a:lnTo>
                  <a:cubicBezTo>
                    <a:pt x="965" y="9"/>
                    <a:pt x="941" y="9"/>
                    <a:pt x="917" y="9"/>
                  </a:cubicBezTo>
                  <a:cubicBezTo>
                    <a:pt x="893" y="3"/>
                    <a:pt x="870" y="0"/>
                    <a:pt x="846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72"/>
            <p:cNvSpPr/>
            <p:nvPr/>
          </p:nvSpPr>
          <p:spPr>
            <a:xfrm>
              <a:off x="5016534" y="4140849"/>
              <a:ext cx="25117" cy="1502"/>
            </a:xfrm>
            <a:custGeom>
              <a:avLst/>
              <a:gdLst/>
              <a:ahLst/>
              <a:cxnLst/>
              <a:rect l="l" t="t" r="r" b="b"/>
              <a:pathLst>
                <a:path w="786" h="47" extrusionOk="0">
                  <a:moveTo>
                    <a:pt x="54" y="0"/>
                  </a:moveTo>
                  <a:cubicBezTo>
                    <a:pt x="20" y="0"/>
                    <a:pt x="0" y="2"/>
                    <a:pt x="0" y="6"/>
                  </a:cubicBezTo>
                  <a:cubicBezTo>
                    <a:pt x="131" y="30"/>
                    <a:pt x="262" y="41"/>
                    <a:pt x="393" y="41"/>
                  </a:cubicBezTo>
                  <a:cubicBezTo>
                    <a:pt x="428" y="45"/>
                    <a:pt x="463" y="46"/>
                    <a:pt x="498" y="46"/>
                  </a:cubicBezTo>
                  <a:cubicBezTo>
                    <a:pt x="594" y="46"/>
                    <a:pt x="690" y="35"/>
                    <a:pt x="786" y="18"/>
                  </a:cubicBezTo>
                  <a:cubicBezTo>
                    <a:pt x="774" y="6"/>
                    <a:pt x="607" y="6"/>
                    <a:pt x="393" y="6"/>
                  </a:cubicBezTo>
                  <a:cubicBezTo>
                    <a:pt x="250" y="6"/>
                    <a:pt x="123" y="0"/>
                    <a:pt x="54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72"/>
            <p:cNvSpPr/>
            <p:nvPr/>
          </p:nvSpPr>
          <p:spPr>
            <a:xfrm>
              <a:off x="5055327" y="4141776"/>
              <a:ext cx="2684" cy="4602"/>
            </a:xfrm>
            <a:custGeom>
              <a:avLst/>
              <a:gdLst/>
              <a:ahLst/>
              <a:cxnLst/>
              <a:rect l="l" t="t" r="r" b="b"/>
              <a:pathLst>
                <a:path w="84" h="144" extrusionOk="0">
                  <a:moveTo>
                    <a:pt x="84" y="1"/>
                  </a:moveTo>
                  <a:cubicBezTo>
                    <a:pt x="84" y="1"/>
                    <a:pt x="24" y="12"/>
                    <a:pt x="12" y="60"/>
                  </a:cubicBezTo>
                  <a:cubicBezTo>
                    <a:pt x="1" y="96"/>
                    <a:pt x="1" y="143"/>
                    <a:pt x="12" y="143"/>
                  </a:cubicBezTo>
                  <a:cubicBezTo>
                    <a:pt x="24" y="143"/>
                    <a:pt x="36" y="108"/>
                    <a:pt x="48" y="72"/>
                  </a:cubicBezTo>
                  <a:cubicBezTo>
                    <a:pt x="72" y="36"/>
                    <a:pt x="84" y="1"/>
                    <a:pt x="8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72"/>
            <p:cNvSpPr/>
            <p:nvPr/>
          </p:nvSpPr>
          <p:spPr>
            <a:xfrm>
              <a:off x="5061047" y="4134554"/>
              <a:ext cx="3451" cy="3068"/>
            </a:xfrm>
            <a:custGeom>
              <a:avLst/>
              <a:gdLst/>
              <a:ahLst/>
              <a:cxnLst/>
              <a:rect l="l" t="t" r="r" b="b"/>
              <a:pathLst>
                <a:path w="108" h="96" extrusionOk="0">
                  <a:moveTo>
                    <a:pt x="107" y="0"/>
                  </a:moveTo>
                  <a:cubicBezTo>
                    <a:pt x="107" y="0"/>
                    <a:pt x="72" y="12"/>
                    <a:pt x="48" y="36"/>
                  </a:cubicBezTo>
                  <a:cubicBezTo>
                    <a:pt x="24" y="60"/>
                    <a:pt x="0" y="84"/>
                    <a:pt x="12" y="96"/>
                  </a:cubicBezTo>
                  <a:cubicBezTo>
                    <a:pt x="12" y="96"/>
                    <a:pt x="36" y="84"/>
                    <a:pt x="72" y="60"/>
                  </a:cubicBezTo>
                  <a:cubicBezTo>
                    <a:pt x="95" y="36"/>
                    <a:pt x="107" y="0"/>
                    <a:pt x="10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72"/>
            <p:cNvSpPr/>
            <p:nvPr/>
          </p:nvSpPr>
          <p:spPr>
            <a:xfrm>
              <a:off x="5068652" y="4131007"/>
              <a:ext cx="4985" cy="2045"/>
            </a:xfrm>
            <a:custGeom>
              <a:avLst/>
              <a:gdLst/>
              <a:ahLst/>
              <a:cxnLst/>
              <a:rect l="l" t="t" r="r" b="b"/>
              <a:pathLst>
                <a:path w="156" h="64" extrusionOk="0">
                  <a:moveTo>
                    <a:pt x="99" y="1"/>
                  </a:moveTo>
                  <a:cubicBezTo>
                    <a:pt x="90" y="1"/>
                    <a:pt x="81" y="2"/>
                    <a:pt x="72" y="4"/>
                  </a:cubicBezTo>
                  <a:cubicBezTo>
                    <a:pt x="24" y="28"/>
                    <a:pt x="0" y="52"/>
                    <a:pt x="0" y="64"/>
                  </a:cubicBezTo>
                  <a:cubicBezTo>
                    <a:pt x="12" y="64"/>
                    <a:pt x="36" y="52"/>
                    <a:pt x="84" y="40"/>
                  </a:cubicBezTo>
                  <a:cubicBezTo>
                    <a:pt x="119" y="16"/>
                    <a:pt x="155" y="16"/>
                    <a:pt x="155" y="16"/>
                  </a:cubicBezTo>
                  <a:cubicBezTo>
                    <a:pt x="155" y="16"/>
                    <a:pt x="132" y="1"/>
                    <a:pt x="9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72"/>
            <p:cNvSpPr/>
            <p:nvPr/>
          </p:nvSpPr>
          <p:spPr>
            <a:xfrm>
              <a:off x="5077408" y="4130080"/>
              <a:ext cx="2684" cy="1086"/>
            </a:xfrm>
            <a:custGeom>
              <a:avLst/>
              <a:gdLst/>
              <a:ahLst/>
              <a:cxnLst/>
              <a:rect l="l" t="t" r="r" b="b"/>
              <a:pathLst>
                <a:path w="84" h="34" extrusionOk="0">
                  <a:moveTo>
                    <a:pt x="69" y="0"/>
                  </a:moveTo>
                  <a:cubicBezTo>
                    <a:pt x="60" y="0"/>
                    <a:pt x="48" y="3"/>
                    <a:pt x="36" y="9"/>
                  </a:cubicBezTo>
                  <a:cubicBezTo>
                    <a:pt x="12" y="9"/>
                    <a:pt x="0" y="33"/>
                    <a:pt x="0" y="33"/>
                  </a:cubicBezTo>
                  <a:lnTo>
                    <a:pt x="48" y="33"/>
                  </a:lnTo>
                  <a:cubicBezTo>
                    <a:pt x="72" y="21"/>
                    <a:pt x="83" y="9"/>
                    <a:pt x="83" y="9"/>
                  </a:cubicBezTo>
                  <a:cubicBezTo>
                    <a:pt x="83" y="3"/>
                    <a:pt x="77" y="0"/>
                    <a:pt x="6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72"/>
            <p:cNvSpPr/>
            <p:nvPr/>
          </p:nvSpPr>
          <p:spPr>
            <a:xfrm>
              <a:off x="5413734" y="2670919"/>
              <a:ext cx="275101" cy="327219"/>
            </a:xfrm>
            <a:custGeom>
              <a:avLst/>
              <a:gdLst/>
              <a:ahLst/>
              <a:cxnLst/>
              <a:rect l="l" t="t" r="r" b="b"/>
              <a:pathLst>
                <a:path w="8609" h="10240" extrusionOk="0">
                  <a:moveTo>
                    <a:pt x="0" y="0"/>
                  </a:moveTo>
                  <a:lnTo>
                    <a:pt x="846" y="4929"/>
                  </a:lnTo>
                  <a:lnTo>
                    <a:pt x="3977" y="7013"/>
                  </a:lnTo>
                  <a:lnTo>
                    <a:pt x="2703" y="7739"/>
                  </a:lnTo>
                  <a:lnTo>
                    <a:pt x="4763" y="10239"/>
                  </a:lnTo>
                  <a:cubicBezTo>
                    <a:pt x="4763" y="10239"/>
                    <a:pt x="7966" y="8632"/>
                    <a:pt x="8263" y="7310"/>
                  </a:cubicBezTo>
                  <a:cubicBezTo>
                    <a:pt x="8608" y="5751"/>
                    <a:pt x="4513" y="2393"/>
                    <a:pt x="2060" y="810"/>
                  </a:cubicBezTo>
                  <a:cubicBezTo>
                    <a:pt x="1441" y="393"/>
                    <a:pt x="738" y="107"/>
                    <a:pt x="0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72"/>
            <p:cNvSpPr/>
            <p:nvPr/>
          </p:nvSpPr>
          <p:spPr>
            <a:xfrm>
              <a:off x="5005094" y="2665966"/>
              <a:ext cx="496165" cy="489678"/>
            </a:xfrm>
            <a:custGeom>
              <a:avLst/>
              <a:gdLst/>
              <a:ahLst/>
              <a:cxnLst/>
              <a:rect l="l" t="t" r="r" b="b"/>
              <a:pathLst>
                <a:path w="15527" h="15324" extrusionOk="0">
                  <a:moveTo>
                    <a:pt x="8550" y="0"/>
                  </a:moveTo>
                  <a:cubicBezTo>
                    <a:pt x="8192" y="48"/>
                    <a:pt x="7847" y="107"/>
                    <a:pt x="7502" y="191"/>
                  </a:cubicBezTo>
                  <a:cubicBezTo>
                    <a:pt x="7002" y="310"/>
                    <a:pt x="6561" y="584"/>
                    <a:pt x="6228" y="965"/>
                  </a:cubicBezTo>
                  <a:lnTo>
                    <a:pt x="1323" y="6584"/>
                  </a:lnTo>
                  <a:cubicBezTo>
                    <a:pt x="1323" y="6584"/>
                    <a:pt x="1" y="8061"/>
                    <a:pt x="1287" y="9204"/>
                  </a:cubicBezTo>
                  <a:cubicBezTo>
                    <a:pt x="1513" y="9412"/>
                    <a:pt x="1873" y="9582"/>
                    <a:pt x="2306" y="9582"/>
                  </a:cubicBezTo>
                  <a:cubicBezTo>
                    <a:pt x="2739" y="9582"/>
                    <a:pt x="3245" y="9412"/>
                    <a:pt x="3763" y="8942"/>
                  </a:cubicBezTo>
                  <a:cubicBezTo>
                    <a:pt x="4061" y="8668"/>
                    <a:pt x="6966" y="5609"/>
                    <a:pt x="6966" y="5608"/>
                  </a:cubicBezTo>
                  <a:lnTo>
                    <a:pt x="6966" y="5608"/>
                  </a:lnTo>
                  <a:cubicBezTo>
                    <a:pt x="6502" y="6358"/>
                    <a:pt x="6645" y="6775"/>
                    <a:pt x="7228" y="7358"/>
                  </a:cubicBezTo>
                  <a:cubicBezTo>
                    <a:pt x="7335" y="7465"/>
                    <a:pt x="7359" y="10216"/>
                    <a:pt x="6823" y="11133"/>
                  </a:cubicBezTo>
                  <a:cubicBezTo>
                    <a:pt x="6823" y="11133"/>
                    <a:pt x="6145" y="13466"/>
                    <a:pt x="6145" y="15324"/>
                  </a:cubicBezTo>
                  <a:lnTo>
                    <a:pt x="15527" y="14228"/>
                  </a:lnTo>
                  <a:cubicBezTo>
                    <a:pt x="15527" y="14228"/>
                    <a:pt x="15491" y="12216"/>
                    <a:pt x="13634" y="9823"/>
                  </a:cubicBezTo>
                  <a:lnTo>
                    <a:pt x="13717" y="7299"/>
                  </a:lnTo>
                  <a:lnTo>
                    <a:pt x="14086" y="5572"/>
                  </a:lnTo>
                  <a:lnTo>
                    <a:pt x="14181" y="5203"/>
                  </a:lnTo>
                  <a:cubicBezTo>
                    <a:pt x="14181" y="5203"/>
                    <a:pt x="14515" y="3334"/>
                    <a:pt x="14229" y="1917"/>
                  </a:cubicBezTo>
                  <a:cubicBezTo>
                    <a:pt x="14086" y="1119"/>
                    <a:pt x="13550" y="453"/>
                    <a:pt x="12788" y="155"/>
                  </a:cubicBezTo>
                  <a:cubicBezTo>
                    <a:pt x="12479" y="84"/>
                    <a:pt x="12145" y="48"/>
                    <a:pt x="11824" y="36"/>
                  </a:cubicBezTo>
                  <a:lnTo>
                    <a:pt x="8550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72"/>
            <p:cNvSpPr/>
            <p:nvPr/>
          </p:nvSpPr>
          <p:spPr>
            <a:xfrm>
              <a:off x="5440353" y="2760297"/>
              <a:ext cx="22113" cy="219563"/>
            </a:xfrm>
            <a:custGeom>
              <a:avLst/>
              <a:gdLst/>
              <a:ahLst/>
              <a:cxnLst/>
              <a:rect l="l" t="t" r="r" b="b"/>
              <a:pathLst>
                <a:path w="692" h="6871" extrusionOk="0">
                  <a:moveTo>
                    <a:pt x="667" y="1"/>
                  </a:moveTo>
                  <a:cubicBezTo>
                    <a:pt x="644" y="96"/>
                    <a:pt x="644" y="180"/>
                    <a:pt x="644" y="275"/>
                  </a:cubicBezTo>
                  <a:cubicBezTo>
                    <a:pt x="632" y="453"/>
                    <a:pt x="620" y="703"/>
                    <a:pt x="584" y="1013"/>
                  </a:cubicBezTo>
                  <a:cubicBezTo>
                    <a:pt x="536" y="1632"/>
                    <a:pt x="417" y="2489"/>
                    <a:pt x="239" y="3418"/>
                  </a:cubicBezTo>
                  <a:cubicBezTo>
                    <a:pt x="179" y="3740"/>
                    <a:pt x="108" y="4049"/>
                    <a:pt x="48" y="4335"/>
                  </a:cubicBezTo>
                  <a:lnTo>
                    <a:pt x="48" y="4347"/>
                  </a:lnTo>
                  <a:cubicBezTo>
                    <a:pt x="24" y="5073"/>
                    <a:pt x="1" y="5704"/>
                    <a:pt x="1" y="6157"/>
                  </a:cubicBezTo>
                  <a:lnTo>
                    <a:pt x="1" y="6680"/>
                  </a:lnTo>
                  <a:cubicBezTo>
                    <a:pt x="1" y="6740"/>
                    <a:pt x="1" y="6811"/>
                    <a:pt x="13" y="6871"/>
                  </a:cubicBezTo>
                  <a:cubicBezTo>
                    <a:pt x="24" y="6811"/>
                    <a:pt x="36" y="6740"/>
                    <a:pt x="36" y="6680"/>
                  </a:cubicBezTo>
                  <a:cubicBezTo>
                    <a:pt x="48" y="6538"/>
                    <a:pt x="48" y="6359"/>
                    <a:pt x="72" y="6157"/>
                  </a:cubicBezTo>
                  <a:cubicBezTo>
                    <a:pt x="96" y="5704"/>
                    <a:pt x="120" y="5073"/>
                    <a:pt x="155" y="4347"/>
                  </a:cubicBezTo>
                  <a:lnTo>
                    <a:pt x="155" y="4359"/>
                  </a:lnTo>
                  <a:cubicBezTo>
                    <a:pt x="215" y="4073"/>
                    <a:pt x="286" y="3763"/>
                    <a:pt x="346" y="3442"/>
                  </a:cubicBezTo>
                  <a:cubicBezTo>
                    <a:pt x="501" y="2644"/>
                    <a:pt x="608" y="1835"/>
                    <a:pt x="667" y="1025"/>
                  </a:cubicBezTo>
                  <a:cubicBezTo>
                    <a:pt x="691" y="703"/>
                    <a:pt x="691" y="453"/>
                    <a:pt x="691" y="275"/>
                  </a:cubicBezTo>
                  <a:cubicBezTo>
                    <a:pt x="691" y="191"/>
                    <a:pt x="679" y="96"/>
                    <a:pt x="667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72"/>
            <p:cNvSpPr/>
            <p:nvPr/>
          </p:nvSpPr>
          <p:spPr>
            <a:xfrm>
              <a:off x="5462434" y="2840984"/>
              <a:ext cx="107688" cy="74583"/>
            </a:xfrm>
            <a:custGeom>
              <a:avLst/>
              <a:gdLst/>
              <a:ahLst/>
              <a:cxnLst/>
              <a:rect l="l" t="t" r="r" b="b"/>
              <a:pathLst>
                <a:path w="3370" h="2334" extrusionOk="0">
                  <a:moveTo>
                    <a:pt x="0" y="0"/>
                  </a:moveTo>
                  <a:lnTo>
                    <a:pt x="0" y="0"/>
                  </a:lnTo>
                  <a:cubicBezTo>
                    <a:pt x="536" y="429"/>
                    <a:pt x="1084" y="834"/>
                    <a:pt x="1655" y="1215"/>
                  </a:cubicBezTo>
                  <a:cubicBezTo>
                    <a:pt x="2215" y="1619"/>
                    <a:pt x="2786" y="1988"/>
                    <a:pt x="3370" y="2334"/>
                  </a:cubicBezTo>
                  <a:cubicBezTo>
                    <a:pt x="2286" y="1500"/>
                    <a:pt x="1167" y="714"/>
                    <a:pt x="0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72"/>
            <p:cNvSpPr/>
            <p:nvPr/>
          </p:nvSpPr>
          <p:spPr>
            <a:xfrm>
              <a:off x="5197623" y="2723421"/>
              <a:ext cx="86406" cy="153384"/>
            </a:xfrm>
            <a:custGeom>
              <a:avLst/>
              <a:gdLst/>
              <a:ahLst/>
              <a:cxnLst/>
              <a:rect l="l" t="t" r="r" b="b"/>
              <a:pathLst>
                <a:path w="2704" h="4800" extrusionOk="0">
                  <a:moveTo>
                    <a:pt x="2227" y="0"/>
                  </a:moveTo>
                  <a:lnTo>
                    <a:pt x="2227" y="0"/>
                  </a:lnTo>
                  <a:cubicBezTo>
                    <a:pt x="2406" y="226"/>
                    <a:pt x="2537" y="488"/>
                    <a:pt x="2584" y="774"/>
                  </a:cubicBezTo>
                  <a:cubicBezTo>
                    <a:pt x="2632" y="1072"/>
                    <a:pt x="2608" y="1381"/>
                    <a:pt x="2513" y="1667"/>
                  </a:cubicBezTo>
                  <a:cubicBezTo>
                    <a:pt x="2382" y="2024"/>
                    <a:pt x="2215" y="2358"/>
                    <a:pt x="1989" y="2655"/>
                  </a:cubicBezTo>
                  <a:cubicBezTo>
                    <a:pt x="1882" y="2810"/>
                    <a:pt x="1751" y="2965"/>
                    <a:pt x="1620" y="3096"/>
                  </a:cubicBezTo>
                  <a:cubicBezTo>
                    <a:pt x="1477" y="3239"/>
                    <a:pt x="1334" y="3346"/>
                    <a:pt x="1203" y="3477"/>
                  </a:cubicBezTo>
                  <a:cubicBezTo>
                    <a:pt x="941" y="3715"/>
                    <a:pt x="727" y="3929"/>
                    <a:pt x="548" y="4132"/>
                  </a:cubicBezTo>
                  <a:cubicBezTo>
                    <a:pt x="370" y="4334"/>
                    <a:pt x="227" y="4489"/>
                    <a:pt x="131" y="4608"/>
                  </a:cubicBezTo>
                  <a:cubicBezTo>
                    <a:pt x="84" y="4667"/>
                    <a:pt x="36" y="4727"/>
                    <a:pt x="0" y="4798"/>
                  </a:cubicBezTo>
                  <a:cubicBezTo>
                    <a:pt x="1" y="4799"/>
                    <a:pt x="2" y="4800"/>
                    <a:pt x="4" y="4800"/>
                  </a:cubicBezTo>
                  <a:cubicBezTo>
                    <a:pt x="21" y="4800"/>
                    <a:pt x="79" y="4731"/>
                    <a:pt x="167" y="4632"/>
                  </a:cubicBezTo>
                  <a:cubicBezTo>
                    <a:pt x="262" y="4524"/>
                    <a:pt x="417" y="4370"/>
                    <a:pt x="596" y="4191"/>
                  </a:cubicBezTo>
                  <a:cubicBezTo>
                    <a:pt x="786" y="4001"/>
                    <a:pt x="1013" y="3774"/>
                    <a:pt x="1263" y="3548"/>
                  </a:cubicBezTo>
                  <a:cubicBezTo>
                    <a:pt x="1394" y="3429"/>
                    <a:pt x="1548" y="3310"/>
                    <a:pt x="1679" y="3179"/>
                  </a:cubicBezTo>
                  <a:cubicBezTo>
                    <a:pt x="1822" y="3036"/>
                    <a:pt x="1953" y="2881"/>
                    <a:pt x="2060" y="2715"/>
                  </a:cubicBezTo>
                  <a:cubicBezTo>
                    <a:pt x="2298" y="2405"/>
                    <a:pt x="2465" y="2060"/>
                    <a:pt x="2596" y="1691"/>
                  </a:cubicBezTo>
                  <a:cubicBezTo>
                    <a:pt x="2691" y="1381"/>
                    <a:pt x="2703" y="1060"/>
                    <a:pt x="2644" y="750"/>
                  </a:cubicBezTo>
                  <a:cubicBezTo>
                    <a:pt x="2608" y="536"/>
                    <a:pt x="2525" y="345"/>
                    <a:pt x="2394" y="167"/>
                  </a:cubicBezTo>
                  <a:cubicBezTo>
                    <a:pt x="2358" y="119"/>
                    <a:pt x="2322" y="83"/>
                    <a:pt x="2275" y="36"/>
                  </a:cubicBezTo>
                  <a:cubicBezTo>
                    <a:pt x="2251" y="12"/>
                    <a:pt x="2227" y="0"/>
                    <a:pt x="2227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72"/>
            <p:cNvSpPr/>
            <p:nvPr/>
          </p:nvSpPr>
          <p:spPr>
            <a:xfrm>
              <a:off x="5233764" y="2948256"/>
              <a:ext cx="208155" cy="40359"/>
            </a:xfrm>
            <a:custGeom>
              <a:avLst/>
              <a:gdLst/>
              <a:ahLst/>
              <a:cxnLst/>
              <a:rect l="l" t="t" r="r" b="b"/>
              <a:pathLst>
                <a:path w="6514" h="1263" extrusionOk="0">
                  <a:moveTo>
                    <a:pt x="108" y="1"/>
                  </a:moveTo>
                  <a:lnTo>
                    <a:pt x="1" y="1263"/>
                  </a:lnTo>
                  <a:lnTo>
                    <a:pt x="6478" y="989"/>
                  </a:lnTo>
                  <a:lnTo>
                    <a:pt x="6513" y="1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72"/>
            <p:cNvSpPr/>
            <p:nvPr/>
          </p:nvSpPr>
          <p:spPr>
            <a:xfrm>
              <a:off x="5026791" y="2868369"/>
              <a:ext cx="36173" cy="94395"/>
            </a:xfrm>
            <a:custGeom>
              <a:avLst/>
              <a:gdLst/>
              <a:ahLst/>
              <a:cxnLst/>
              <a:rect l="l" t="t" r="r" b="b"/>
              <a:pathLst>
                <a:path w="1132" h="2954" extrusionOk="0">
                  <a:moveTo>
                    <a:pt x="1013" y="0"/>
                  </a:moveTo>
                  <a:cubicBezTo>
                    <a:pt x="1013" y="0"/>
                    <a:pt x="965" y="12"/>
                    <a:pt x="894" y="72"/>
                  </a:cubicBezTo>
                  <a:cubicBezTo>
                    <a:pt x="786" y="143"/>
                    <a:pt x="691" y="227"/>
                    <a:pt x="608" y="322"/>
                  </a:cubicBezTo>
                  <a:cubicBezTo>
                    <a:pt x="1" y="1000"/>
                    <a:pt x="48" y="2036"/>
                    <a:pt x="691" y="2655"/>
                  </a:cubicBezTo>
                  <a:cubicBezTo>
                    <a:pt x="786" y="2751"/>
                    <a:pt x="894" y="2834"/>
                    <a:pt x="1001" y="2894"/>
                  </a:cubicBezTo>
                  <a:cubicBezTo>
                    <a:pt x="1084" y="2953"/>
                    <a:pt x="1132" y="2953"/>
                    <a:pt x="1132" y="2953"/>
                  </a:cubicBezTo>
                  <a:cubicBezTo>
                    <a:pt x="1001" y="2846"/>
                    <a:pt x="870" y="2727"/>
                    <a:pt x="751" y="2608"/>
                  </a:cubicBezTo>
                  <a:cubicBezTo>
                    <a:pt x="167" y="1989"/>
                    <a:pt x="132" y="1036"/>
                    <a:pt x="655" y="369"/>
                  </a:cubicBezTo>
                  <a:cubicBezTo>
                    <a:pt x="774" y="238"/>
                    <a:pt x="894" y="119"/>
                    <a:pt x="1013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72"/>
            <p:cNvSpPr/>
            <p:nvPr/>
          </p:nvSpPr>
          <p:spPr>
            <a:xfrm>
              <a:off x="5368454" y="4096496"/>
              <a:ext cx="106186" cy="55953"/>
            </a:xfrm>
            <a:custGeom>
              <a:avLst/>
              <a:gdLst/>
              <a:ahLst/>
              <a:cxnLst/>
              <a:rect l="l" t="t" r="r" b="b"/>
              <a:pathLst>
                <a:path w="3323" h="1751" extrusionOk="0">
                  <a:moveTo>
                    <a:pt x="0" y="1"/>
                  </a:moveTo>
                  <a:lnTo>
                    <a:pt x="72" y="1715"/>
                  </a:lnTo>
                  <a:lnTo>
                    <a:pt x="3322" y="1751"/>
                  </a:lnTo>
                  <a:lnTo>
                    <a:pt x="2596" y="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72"/>
            <p:cNvSpPr/>
            <p:nvPr/>
          </p:nvSpPr>
          <p:spPr>
            <a:xfrm>
              <a:off x="5369988" y="4140466"/>
              <a:ext cx="99316" cy="2269"/>
            </a:xfrm>
            <a:custGeom>
              <a:avLst/>
              <a:gdLst/>
              <a:ahLst/>
              <a:cxnLst/>
              <a:rect l="l" t="t" r="r" b="b"/>
              <a:pathLst>
                <a:path w="3108" h="71" extrusionOk="0">
                  <a:moveTo>
                    <a:pt x="2779" y="1"/>
                  </a:moveTo>
                  <a:cubicBezTo>
                    <a:pt x="2734" y="1"/>
                    <a:pt x="2689" y="2"/>
                    <a:pt x="2643" y="6"/>
                  </a:cubicBezTo>
                  <a:lnTo>
                    <a:pt x="1548" y="6"/>
                  </a:lnTo>
                  <a:lnTo>
                    <a:pt x="452" y="18"/>
                  </a:lnTo>
                  <a:cubicBezTo>
                    <a:pt x="298" y="18"/>
                    <a:pt x="155" y="30"/>
                    <a:pt x="0" y="53"/>
                  </a:cubicBezTo>
                  <a:cubicBezTo>
                    <a:pt x="109" y="62"/>
                    <a:pt x="213" y="70"/>
                    <a:pt x="319" y="70"/>
                  </a:cubicBezTo>
                  <a:cubicBezTo>
                    <a:pt x="363" y="70"/>
                    <a:pt x="407" y="69"/>
                    <a:pt x="452" y="65"/>
                  </a:cubicBezTo>
                  <a:lnTo>
                    <a:pt x="1548" y="65"/>
                  </a:lnTo>
                  <a:lnTo>
                    <a:pt x="2643" y="53"/>
                  </a:lnTo>
                  <a:cubicBezTo>
                    <a:pt x="2798" y="53"/>
                    <a:pt x="2953" y="42"/>
                    <a:pt x="3108" y="18"/>
                  </a:cubicBezTo>
                  <a:cubicBezTo>
                    <a:pt x="2998" y="9"/>
                    <a:pt x="2889" y="1"/>
                    <a:pt x="277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72"/>
            <p:cNvSpPr/>
            <p:nvPr/>
          </p:nvSpPr>
          <p:spPr>
            <a:xfrm>
              <a:off x="5411817" y="4097262"/>
              <a:ext cx="5368" cy="43778"/>
            </a:xfrm>
            <a:custGeom>
              <a:avLst/>
              <a:gdLst/>
              <a:ahLst/>
              <a:cxnLst/>
              <a:rect l="l" t="t" r="r" b="b"/>
              <a:pathLst>
                <a:path w="168" h="1370" extrusionOk="0">
                  <a:moveTo>
                    <a:pt x="48" y="0"/>
                  </a:moveTo>
                  <a:cubicBezTo>
                    <a:pt x="1" y="227"/>
                    <a:pt x="1" y="465"/>
                    <a:pt x="36" y="691"/>
                  </a:cubicBezTo>
                  <a:cubicBezTo>
                    <a:pt x="25" y="917"/>
                    <a:pt x="60" y="1143"/>
                    <a:pt x="120" y="1370"/>
                  </a:cubicBezTo>
                  <a:cubicBezTo>
                    <a:pt x="155" y="1143"/>
                    <a:pt x="167" y="917"/>
                    <a:pt x="132" y="691"/>
                  </a:cubicBezTo>
                  <a:cubicBezTo>
                    <a:pt x="132" y="453"/>
                    <a:pt x="108" y="227"/>
                    <a:pt x="48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72"/>
            <p:cNvSpPr/>
            <p:nvPr/>
          </p:nvSpPr>
          <p:spPr>
            <a:xfrm>
              <a:off x="5369988" y="4140242"/>
              <a:ext cx="104269" cy="13357"/>
            </a:xfrm>
            <a:custGeom>
              <a:avLst/>
              <a:gdLst/>
              <a:ahLst/>
              <a:cxnLst/>
              <a:rect l="l" t="t" r="r" b="b"/>
              <a:pathLst>
                <a:path w="3263" h="418" extrusionOk="0">
                  <a:moveTo>
                    <a:pt x="0" y="1"/>
                  </a:moveTo>
                  <a:lnTo>
                    <a:pt x="24" y="310"/>
                  </a:lnTo>
                  <a:lnTo>
                    <a:pt x="3262" y="418"/>
                  </a:lnTo>
                  <a:lnTo>
                    <a:pt x="3262" y="382"/>
                  </a:lnTo>
                  <a:lnTo>
                    <a:pt x="3108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72"/>
            <p:cNvSpPr/>
            <p:nvPr/>
          </p:nvSpPr>
          <p:spPr>
            <a:xfrm>
              <a:off x="4957161" y="2979828"/>
              <a:ext cx="615262" cy="1005272"/>
            </a:xfrm>
            <a:custGeom>
              <a:avLst/>
              <a:gdLst/>
              <a:ahLst/>
              <a:cxnLst/>
              <a:rect l="l" t="t" r="r" b="b"/>
              <a:pathLst>
                <a:path w="19254" h="31459" extrusionOk="0">
                  <a:moveTo>
                    <a:pt x="15134" y="1"/>
                  </a:moveTo>
                  <a:lnTo>
                    <a:pt x="8657" y="287"/>
                  </a:lnTo>
                  <a:cubicBezTo>
                    <a:pt x="6490" y="3478"/>
                    <a:pt x="1608" y="21027"/>
                    <a:pt x="132" y="26433"/>
                  </a:cubicBezTo>
                  <a:cubicBezTo>
                    <a:pt x="84" y="26599"/>
                    <a:pt x="48" y="26778"/>
                    <a:pt x="48" y="26945"/>
                  </a:cubicBezTo>
                  <a:cubicBezTo>
                    <a:pt x="1" y="28207"/>
                    <a:pt x="977" y="29266"/>
                    <a:pt x="2227" y="29314"/>
                  </a:cubicBezTo>
                  <a:lnTo>
                    <a:pt x="2263" y="29314"/>
                  </a:lnTo>
                  <a:cubicBezTo>
                    <a:pt x="2352" y="29316"/>
                    <a:pt x="2442" y="29317"/>
                    <a:pt x="2531" y="29317"/>
                  </a:cubicBezTo>
                  <a:cubicBezTo>
                    <a:pt x="2828" y="29317"/>
                    <a:pt x="3128" y="29308"/>
                    <a:pt x="3426" y="29308"/>
                  </a:cubicBezTo>
                  <a:cubicBezTo>
                    <a:pt x="4064" y="29308"/>
                    <a:pt x="4694" y="29348"/>
                    <a:pt x="5263" y="29600"/>
                  </a:cubicBezTo>
                  <a:cubicBezTo>
                    <a:pt x="6252" y="30052"/>
                    <a:pt x="6954" y="31112"/>
                    <a:pt x="8026" y="31279"/>
                  </a:cubicBezTo>
                  <a:cubicBezTo>
                    <a:pt x="8120" y="31293"/>
                    <a:pt x="8214" y="31299"/>
                    <a:pt x="8308" y="31299"/>
                  </a:cubicBezTo>
                  <a:cubicBezTo>
                    <a:pt x="9009" y="31299"/>
                    <a:pt x="9700" y="30941"/>
                    <a:pt x="10383" y="30731"/>
                  </a:cubicBezTo>
                  <a:cubicBezTo>
                    <a:pt x="10893" y="30568"/>
                    <a:pt x="11421" y="30489"/>
                    <a:pt x="11949" y="30489"/>
                  </a:cubicBezTo>
                  <a:cubicBezTo>
                    <a:pt x="12618" y="30489"/>
                    <a:pt x="13287" y="30616"/>
                    <a:pt x="13919" y="30862"/>
                  </a:cubicBezTo>
                  <a:cubicBezTo>
                    <a:pt x="14514" y="31100"/>
                    <a:pt x="15062" y="31445"/>
                    <a:pt x="15729" y="31457"/>
                  </a:cubicBezTo>
                  <a:cubicBezTo>
                    <a:pt x="15750" y="31458"/>
                    <a:pt x="15771" y="31459"/>
                    <a:pt x="15792" y="31459"/>
                  </a:cubicBezTo>
                  <a:cubicBezTo>
                    <a:pt x="16022" y="31459"/>
                    <a:pt x="16260" y="31399"/>
                    <a:pt x="16467" y="31279"/>
                  </a:cubicBezTo>
                  <a:cubicBezTo>
                    <a:pt x="17289" y="30778"/>
                    <a:pt x="16931" y="29719"/>
                    <a:pt x="16860" y="28838"/>
                  </a:cubicBezTo>
                  <a:cubicBezTo>
                    <a:pt x="16110" y="19849"/>
                    <a:pt x="19253" y="10490"/>
                    <a:pt x="16812" y="2775"/>
                  </a:cubicBezTo>
                  <a:cubicBezTo>
                    <a:pt x="16503" y="1799"/>
                    <a:pt x="15729" y="715"/>
                    <a:pt x="15134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72"/>
            <p:cNvSpPr/>
            <p:nvPr/>
          </p:nvSpPr>
          <p:spPr>
            <a:xfrm>
              <a:off x="5326976" y="3184532"/>
              <a:ext cx="95162" cy="78034"/>
            </a:xfrm>
            <a:custGeom>
              <a:avLst/>
              <a:gdLst/>
              <a:ahLst/>
              <a:cxnLst/>
              <a:rect l="l" t="t" r="r" b="b"/>
              <a:pathLst>
                <a:path w="2978" h="2442" extrusionOk="0">
                  <a:moveTo>
                    <a:pt x="2977" y="0"/>
                  </a:moveTo>
                  <a:cubicBezTo>
                    <a:pt x="2822" y="120"/>
                    <a:pt x="2691" y="250"/>
                    <a:pt x="2560" y="393"/>
                  </a:cubicBezTo>
                  <a:cubicBezTo>
                    <a:pt x="2322" y="643"/>
                    <a:pt x="1989" y="1001"/>
                    <a:pt x="1596" y="1346"/>
                  </a:cubicBezTo>
                  <a:cubicBezTo>
                    <a:pt x="786" y="2024"/>
                    <a:pt x="1" y="2405"/>
                    <a:pt x="24" y="2441"/>
                  </a:cubicBezTo>
                  <a:cubicBezTo>
                    <a:pt x="203" y="2382"/>
                    <a:pt x="370" y="2298"/>
                    <a:pt x="536" y="2203"/>
                  </a:cubicBezTo>
                  <a:cubicBezTo>
                    <a:pt x="941" y="1977"/>
                    <a:pt x="1322" y="1727"/>
                    <a:pt x="1667" y="1429"/>
                  </a:cubicBezTo>
                  <a:cubicBezTo>
                    <a:pt x="2001" y="1120"/>
                    <a:pt x="2322" y="798"/>
                    <a:pt x="2620" y="453"/>
                  </a:cubicBezTo>
                  <a:cubicBezTo>
                    <a:pt x="2751" y="310"/>
                    <a:pt x="2870" y="167"/>
                    <a:pt x="297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72"/>
            <p:cNvSpPr/>
            <p:nvPr/>
          </p:nvSpPr>
          <p:spPr>
            <a:xfrm>
              <a:off x="5188483" y="3277744"/>
              <a:ext cx="142328" cy="585032"/>
            </a:xfrm>
            <a:custGeom>
              <a:avLst/>
              <a:gdLst/>
              <a:ahLst/>
              <a:cxnLst/>
              <a:rect l="l" t="t" r="r" b="b"/>
              <a:pathLst>
                <a:path w="4454" h="18308" extrusionOk="0">
                  <a:moveTo>
                    <a:pt x="4454" y="0"/>
                  </a:moveTo>
                  <a:lnTo>
                    <a:pt x="3346" y="2739"/>
                  </a:lnTo>
                  <a:cubicBezTo>
                    <a:pt x="1608" y="7097"/>
                    <a:pt x="1" y="11716"/>
                    <a:pt x="882" y="16312"/>
                  </a:cubicBezTo>
                  <a:cubicBezTo>
                    <a:pt x="1001" y="16931"/>
                    <a:pt x="1191" y="17586"/>
                    <a:pt x="1668" y="17991"/>
                  </a:cubicBezTo>
                  <a:cubicBezTo>
                    <a:pt x="1901" y="18195"/>
                    <a:pt x="2224" y="18308"/>
                    <a:pt x="2532" y="18308"/>
                  </a:cubicBezTo>
                  <a:cubicBezTo>
                    <a:pt x="2853" y="18308"/>
                    <a:pt x="3159" y="18186"/>
                    <a:pt x="3334" y="17919"/>
                  </a:cubicBezTo>
                  <a:cubicBezTo>
                    <a:pt x="3608" y="17515"/>
                    <a:pt x="3489" y="16979"/>
                    <a:pt x="3370" y="16502"/>
                  </a:cubicBezTo>
                  <a:cubicBezTo>
                    <a:pt x="2037" y="11026"/>
                    <a:pt x="2406" y="5263"/>
                    <a:pt x="4454" y="0"/>
                  </a:cubicBezTo>
                  <a:close/>
                </a:path>
              </a:pathLst>
            </a:custGeom>
            <a:solidFill>
              <a:srgbClr val="00000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72"/>
            <p:cNvSpPr/>
            <p:nvPr/>
          </p:nvSpPr>
          <p:spPr>
            <a:xfrm>
              <a:off x="3765176" y="3360700"/>
              <a:ext cx="392280" cy="19045"/>
            </a:xfrm>
            <a:custGeom>
              <a:avLst/>
              <a:gdLst/>
              <a:ahLst/>
              <a:cxnLst/>
              <a:rect l="l" t="t" r="r" b="b"/>
              <a:pathLst>
                <a:path w="12276" h="596" extrusionOk="0">
                  <a:moveTo>
                    <a:pt x="0" y="0"/>
                  </a:moveTo>
                  <a:lnTo>
                    <a:pt x="0" y="595"/>
                  </a:lnTo>
                  <a:lnTo>
                    <a:pt x="12276" y="595"/>
                  </a:lnTo>
                  <a:lnTo>
                    <a:pt x="12276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72"/>
            <p:cNvSpPr/>
            <p:nvPr/>
          </p:nvSpPr>
          <p:spPr>
            <a:xfrm>
              <a:off x="3630869" y="3104261"/>
              <a:ext cx="372883" cy="275484"/>
            </a:xfrm>
            <a:custGeom>
              <a:avLst/>
              <a:gdLst/>
              <a:ahLst/>
              <a:cxnLst/>
              <a:rect l="l" t="t" r="r" b="b"/>
              <a:pathLst>
                <a:path w="11669" h="8621" extrusionOk="0">
                  <a:moveTo>
                    <a:pt x="1" y="0"/>
                  </a:moveTo>
                  <a:lnTo>
                    <a:pt x="2298" y="8620"/>
                  </a:lnTo>
                  <a:lnTo>
                    <a:pt x="11669" y="8620"/>
                  </a:lnTo>
                  <a:lnTo>
                    <a:pt x="9573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72"/>
            <p:cNvSpPr/>
            <p:nvPr/>
          </p:nvSpPr>
          <p:spPr>
            <a:xfrm>
              <a:off x="3647997" y="3116819"/>
              <a:ext cx="337125" cy="241995"/>
            </a:xfrm>
            <a:custGeom>
              <a:avLst/>
              <a:gdLst/>
              <a:ahLst/>
              <a:cxnLst/>
              <a:rect l="l" t="t" r="r" b="b"/>
              <a:pathLst>
                <a:path w="10550" h="7573" extrusionOk="0">
                  <a:moveTo>
                    <a:pt x="0" y="0"/>
                  </a:moveTo>
                  <a:lnTo>
                    <a:pt x="1989" y="7572"/>
                  </a:lnTo>
                  <a:lnTo>
                    <a:pt x="10549" y="7572"/>
                  </a:lnTo>
                  <a:lnTo>
                    <a:pt x="8609" y="0"/>
                  </a:ln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72"/>
            <p:cNvSpPr/>
            <p:nvPr/>
          </p:nvSpPr>
          <p:spPr>
            <a:xfrm>
              <a:off x="3647997" y="3116819"/>
              <a:ext cx="279670" cy="17511"/>
            </a:xfrm>
            <a:custGeom>
              <a:avLst/>
              <a:gdLst/>
              <a:ahLst/>
              <a:cxnLst/>
              <a:rect l="l" t="t" r="r" b="b"/>
              <a:pathLst>
                <a:path w="8752" h="548" extrusionOk="0">
                  <a:moveTo>
                    <a:pt x="0" y="0"/>
                  </a:moveTo>
                  <a:lnTo>
                    <a:pt x="143" y="548"/>
                  </a:lnTo>
                  <a:lnTo>
                    <a:pt x="8751" y="548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72"/>
            <p:cNvSpPr/>
            <p:nvPr/>
          </p:nvSpPr>
          <p:spPr>
            <a:xfrm>
              <a:off x="3682221" y="3122507"/>
              <a:ext cx="6135" cy="6135"/>
            </a:xfrm>
            <a:custGeom>
              <a:avLst/>
              <a:gdLst/>
              <a:ahLst/>
              <a:cxnLst/>
              <a:rect l="l" t="t" r="r" b="b"/>
              <a:pathLst>
                <a:path w="192" h="192" extrusionOk="0">
                  <a:moveTo>
                    <a:pt x="96" y="1"/>
                  </a:moveTo>
                  <a:cubicBezTo>
                    <a:pt x="49" y="1"/>
                    <a:pt x="1" y="48"/>
                    <a:pt x="1" y="96"/>
                  </a:cubicBezTo>
                  <a:cubicBezTo>
                    <a:pt x="1" y="156"/>
                    <a:pt x="49" y="191"/>
                    <a:pt x="96" y="191"/>
                  </a:cubicBezTo>
                  <a:cubicBezTo>
                    <a:pt x="156" y="191"/>
                    <a:pt x="191" y="156"/>
                    <a:pt x="191" y="96"/>
                  </a:cubicBezTo>
                  <a:cubicBezTo>
                    <a:pt x="191" y="48"/>
                    <a:pt x="156" y="1"/>
                    <a:pt x="9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72"/>
            <p:cNvSpPr/>
            <p:nvPr/>
          </p:nvSpPr>
          <p:spPr>
            <a:xfrm>
              <a:off x="3671963" y="3122507"/>
              <a:ext cx="6103" cy="6135"/>
            </a:xfrm>
            <a:custGeom>
              <a:avLst/>
              <a:gdLst/>
              <a:ahLst/>
              <a:cxnLst/>
              <a:rect l="l" t="t" r="r" b="b"/>
              <a:pathLst>
                <a:path w="191" h="192" extrusionOk="0">
                  <a:moveTo>
                    <a:pt x="96" y="1"/>
                  </a:moveTo>
                  <a:cubicBezTo>
                    <a:pt x="48" y="1"/>
                    <a:pt x="0" y="48"/>
                    <a:pt x="0" y="96"/>
                  </a:cubicBezTo>
                  <a:cubicBezTo>
                    <a:pt x="0" y="156"/>
                    <a:pt x="48" y="191"/>
                    <a:pt x="96" y="191"/>
                  </a:cubicBezTo>
                  <a:cubicBezTo>
                    <a:pt x="143" y="191"/>
                    <a:pt x="191" y="156"/>
                    <a:pt x="191" y="96"/>
                  </a:cubicBezTo>
                  <a:cubicBezTo>
                    <a:pt x="191" y="48"/>
                    <a:pt x="143" y="1"/>
                    <a:pt x="9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72"/>
            <p:cNvSpPr/>
            <p:nvPr/>
          </p:nvSpPr>
          <p:spPr>
            <a:xfrm>
              <a:off x="3661674" y="3122507"/>
              <a:ext cx="5752" cy="6135"/>
            </a:xfrm>
            <a:custGeom>
              <a:avLst/>
              <a:gdLst/>
              <a:ahLst/>
              <a:cxnLst/>
              <a:rect l="l" t="t" r="r" b="b"/>
              <a:pathLst>
                <a:path w="180" h="192" extrusionOk="0">
                  <a:moveTo>
                    <a:pt x="96" y="1"/>
                  </a:moveTo>
                  <a:cubicBezTo>
                    <a:pt x="37" y="1"/>
                    <a:pt x="1" y="48"/>
                    <a:pt x="1" y="96"/>
                  </a:cubicBezTo>
                  <a:cubicBezTo>
                    <a:pt x="1" y="156"/>
                    <a:pt x="37" y="191"/>
                    <a:pt x="96" y="191"/>
                  </a:cubicBezTo>
                  <a:cubicBezTo>
                    <a:pt x="144" y="179"/>
                    <a:pt x="180" y="132"/>
                    <a:pt x="180" y="84"/>
                  </a:cubicBezTo>
                  <a:cubicBezTo>
                    <a:pt x="168" y="36"/>
                    <a:pt x="132" y="13"/>
                    <a:pt x="96" y="1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72"/>
            <p:cNvSpPr/>
            <p:nvPr/>
          </p:nvSpPr>
          <p:spPr>
            <a:xfrm>
              <a:off x="3810456" y="3196323"/>
              <a:ext cx="97431" cy="78418"/>
            </a:xfrm>
            <a:custGeom>
              <a:avLst/>
              <a:gdLst/>
              <a:ahLst/>
              <a:cxnLst/>
              <a:rect l="l" t="t" r="r" b="b"/>
              <a:pathLst>
                <a:path w="3049" h="2454" extrusionOk="0">
                  <a:moveTo>
                    <a:pt x="1524" y="1"/>
                  </a:moveTo>
                  <a:cubicBezTo>
                    <a:pt x="679" y="12"/>
                    <a:pt x="0" y="620"/>
                    <a:pt x="0" y="1382"/>
                  </a:cubicBezTo>
                  <a:lnTo>
                    <a:pt x="1524" y="1382"/>
                  </a:lnTo>
                  <a:lnTo>
                    <a:pt x="2465" y="2453"/>
                  </a:lnTo>
                  <a:cubicBezTo>
                    <a:pt x="2822" y="2215"/>
                    <a:pt x="3036" y="1810"/>
                    <a:pt x="3048" y="1370"/>
                  </a:cubicBezTo>
                  <a:cubicBezTo>
                    <a:pt x="3048" y="620"/>
                    <a:pt x="2358" y="1"/>
                    <a:pt x="1524" y="1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72"/>
            <p:cNvSpPr/>
            <p:nvPr/>
          </p:nvSpPr>
          <p:spPr>
            <a:xfrm>
              <a:off x="3806653" y="3245406"/>
              <a:ext cx="80686" cy="45089"/>
            </a:xfrm>
            <a:custGeom>
              <a:avLst/>
              <a:gdLst/>
              <a:ahLst/>
              <a:cxnLst/>
              <a:rect l="l" t="t" r="r" b="b"/>
              <a:pathLst>
                <a:path w="2525" h="1411" extrusionOk="0">
                  <a:moveTo>
                    <a:pt x="0" y="0"/>
                  </a:moveTo>
                  <a:lnTo>
                    <a:pt x="0" y="36"/>
                  </a:lnTo>
                  <a:cubicBezTo>
                    <a:pt x="12" y="298"/>
                    <a:pt x="95" y="536"/>
                    <a:pt x="238" y="751"/>
                  </a:cubicBezTo>
                  <a:cubicBezTo>
                    <a:pt x="405" y="977"/>
                    <a:pt x="631" y="1155"/>
                    <a:pt x="893" y="1274"/>
                  </a:cubicBezTo>
                  <a:cubicBezTo>
                    <a:pt x="1104" y="1365"/>
                    <a:pt x="1329" y="1410"/>
                    <a:pt x="1552" y="1410"/>
                  </a:cubicBezTo>
                  <a:cubicBezTo>
                    <a:pt x="1883" y="1410"/>
                    <a:pt x="2211" y="1312"/>
                    <a:pt x="2489" y="1120"/>
                  </a:cubicBezTo>
                  <a:lnTo>
                    <a:pt x="2524" y="1084"/>
                  </a:lnTo>
                  <a:lnTo>
                    <a:pt x="2489" y="1048"/>
                  </a:lnTo>
                  <a:cubicBezTo>
                    <a:pt x="2203" y="727"/>
                    <a:pt x="1965" y="465"/>
                    <a:pt x="1798" y="286"/>
                  </a:cubicBezTo>
                  <a:cubicBezTo>
                    <a:pt x="1715" y="191"/>
                    <a:pt x="1619" y="96"/>
                    <a:pt x="1524" y="12"/>
                  </a:cubicBezTo>
                  <a:lnTo>
                    <a:pt x="1524" y="12"/>
                  </a:lnTo>
                  <a:cubicBezTo>
                    <a:pt x="1608" y="131"/>
                    <a:pt x="1691" y="239"/>
                    <a:pt x="1786" y="334"/>
                  </a:cubicBezTo>
                  <a:cubicBezTo>
                    <a:pt x="1934" y="515"/>
                    <a:pt x="2146" y="772"/>
                    <a:pt x="2402" y="1074"/>
                  </a:cubicBezTo>
                  <a:lnTo>
                    <a:pt x="2402" y="1074"/>
                  </a:lnTo>
                  <a:cubicBezTo>
                    <a:pt x="2152" y="1232"/>
                    <a:pt x="1868" y="1311"/>
                    <a:pt x="1581" y="1311"/>
                  </a:cubicBezTo>
                  <a:cubicBezTo>
                    <a:pt x="1368" y="1311"/>
                    <a:pt x="1154" y="1268"/>
                    <a:pt x="953" y="1179"/>
                  </a:cubicBezTo>
                  <a:cubicBezTo>
                    <a:pt x="703" y="1072"/>
                    <a:pt x="488" y="905"/>
                    <a:pt x="334" y="691"/>
                  </a:cubicBezTo>
                  <a:cubicBezTo>
                    <a:pt x="200" y="513"/>
                    <a:pt x="118" y="304"/>
                    <a:pt x="99" y="82"/>
                  </a:cubicBezTo>
                  <a:lnTo>
                    <a:pt x="99" y="82"/>
                  </a:lnTo>
                  <a:cubicBezTo>
                    <a:pt x="527" y="71"/>
                    <a:pt x="867" y="60"/>
                    <a:pt x="1119" y="48"/>
                  </a:cubicBezTo>
                  <a:cubicBezTo>
                    <a:pt x="1250" y="48"/>
                    <a:pt x="1393" y="36"/>
                    <a:pt x="1524" y="24"/>
                  </a:cubicBezTo>
                  <a:cubicBezTo>
                    <a:pt x="1393" y="0"/>
                    <a:pt x="1262" y="0"/>
                    <a:pt x="113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72"/>
            <p:cNvSpPr/>
            <p:nvPr/>
          </p:nvSpPr>
          <p:spPr>
            <a:xfrm>
              <a:off x="3835573" y="3211534"/>
              <a:ext cx="5720" cy="5752"/>
            </a:xfrm>
            <a:custGeom>
              <a:avLst/>
              <a:gdLst/>
              <a:ahLst/>
              <a:cxnLst/>
              <a:rect l="l" t="t" r="r" b="b"/>
              <a:pathLst>
                <a:path w="179" h="180" extrusionOk="0">
                  <a:moveTo>
                    <a:pt x="95" y="1"/>
                  </a:moveTo>
                  <a:cubicBezTo>
                    <a:pt x="48" y="1"/>
                    <a:pt x="12" y="37"/>
                    <a:pt x="0" y="84"/>
                  </a:cubicBezTo>
                  <a:cubicBezTo>
                    <a:pt x="12" y="132"/>
                    <a:pt x="48" y="179"/>
                    <a:pt x="95" y="179"/>
                  </a:cubicBezTo>
                  <a:cubicBezTo>
                    <a:pt x="143" y="179"/>
                    <a:pt x="179" y="132"/>
                    <a:pt x="179" y="84"/>
                  </a:cubicBezTo>
                  <a:cubicBezTo>
                    <a:pt x="179" y="37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72"/>
            <p:cNvSpPr/>
            <p:nvPr/>
          </p:nvSpPr>
          <p:spPr>
            <a:xfrm>
              <a:off x="3781537" y="3192616"/>
              <a:ext cx="57104" cy="21634"/>
            </a:xfrm>
            <a:custGeom>
              <a:avLst/>
              <a:gdLst/>
              <a:ahLst/>
              <a:cxnLst/>
              <a:rect l="l" t="t" r="r" b="b"/>
              <a:pathLst>
                <a:path w="1787" h="677" extrusionOk="0">
                  <a:moveTo>
                    <a:pt x="757" y="0"/>
                  </a:moveTo>
                  <a:cubicBezTo>
                    <a:pt x="501" y="0"/>
                    <a:pt x="248" y="25"/>
                    <a:pt x="0" y="69"/>
                  </a:cubicBezTo>
                  <a:cubicBezTo>
                    <a:pt x="255" y="105"/>
                    <a:pt x="517" y="121"/>
                    <a:pt x="780" y="121"/>
                  </a:cubicBezTo>
                  <a:cubicBezTo>
                    <a:pt x="861" y="121"/>
                    <a:pt x="943" y="119"/>
                    <a:pt x="1024" y="117"/>
                  </a:cubicBezTo>
                  <a:lnTo>
                    <a:pt x="1141" y="117"/>
                  </a:lnTo>
                  <a:cubicBezTo>
                    <a:pt x="1337" y="332"/>
                    <a:pt x="1545" y="515"/>
                    <a:pt x="1786" y="676"/>
                  </a:cubicBezTo>
                  <a:cubicBezTo>
                    <a:pt x="1608" y="438"/>
                    <a:pt x="1417" y="224"/>
                    <a:pt x="1191" y="21"/>
                  </a:cubicBezTo>
                  <a:lnTo>
                    <a:pt x="1179" y="9"/>
                  </a:lnTo>
                  <a:lnTo>
                    <a:pt x="1024" y="9"/>
                  </a:lnTo>
                  <a:cubicBezTo>
                    <a:pt x="935" y="3"/>
                    <a:pt x="846" y="0"/>
                    <a:pt x="75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72"/>
            <p:cNvSpPr/>
            <p:nvPr/>
          </p:nvSpPr>
          <p:spPr>
            <a:xfrm>
              <a:off x="3709255" y="3178812"/>
              <a:ext cx="80303" cy="51799"/>
            </a:xfrm>
            <a:custGeom>
              <a:avLst/>
              <a:gdLst/>
              <a:ahLst/>
              <a:cxnLst/>
              <a:rect l="l" t="t" r="r" b="b"/>
              <a:pathLst>
                <a:path w="2513" h="1621" extrusionOk="0">
                  <a:moveTo>
                    <a:pt x="2179" y="1"/>
                  </a:moveTo>
                  <a:lnTo>
                    <a:pt x="2179" y="1"/>
                  </a:lnTo>
                  <a:cubicBezTo>
                    <a:pt x="2179" y="1"/>
                    <a:pt x="2179" y="1"/>
                    <a:pt x="2179" y="1"/>
                  </a:cubicBezTo>
                  <a:lnTo>
                    <a:pt x="2179" y="1"/>
                  </a:lnTo>
                  <a:lnTo>
                    <a:pt x="2179" y="1"/>
                  </a:lnTo>
                  <a:close/>
                  <a:moveTo>
                    <a:pt x="2179" y="1"/>
                  </a:moveTo>
                  <a:lnTo>
                    <a:pt x="48" y="13"/>
                  </a:lnTo>
                  <a:lnTo>
                    <a:pt x="0" y="13"/>
                  </a:lnTo>
                  <a:lnTo>
                    <a:pt x="12" y="60"/>
                  </a:lnTo>
                  <a:cubicBezTo>
                    <a:pt x="107" y="537"/>
                    <a:pt x="179" y="918"/>
                    <a:pt x="238" y="1180"/>
                  </a:cubicBezTo>
                  <a:cubicBezTo>
                    <a:pt x="262" y="1311"/>
                    <a:pt x="298" y="1441"/>
                    <a:pt x="334" y="1572"/>
                  </a:cubicBezTo>
                  <a:cubicBezTo>
                    <a:pt x="346" y="1572"/>
                    <a:pt x="322" y="1418"/>
                    <a:pt x="274" y="1144"/>
                  </a:cubicBezTo>
                  <a:cubicBezTo>
                    <a:pt x="240" y="882"/>
                    <a:pt x="184" y="533"/>
                    <a:pt x="106" y="108"/>
                  </a:cubicBezTo>
                  <a:lnTo>
                    <a:pt x="2131" y="108"/>
                  </a:lnTo>
                  <a:lnTo>
                    <a:pt x="2143" y="156"/>
                  </a:lnTo>
                  <a:lnTo>
                    <a:pt x="2167" y="251"/>
                  </a:lnTo>
                  <a:cubicBezTo>
                    <a:pt x="2179" y="322"/>
                    <a:pt x="2191" y="394"/>
                    <a:pt x="2203" y="465"/>
                  </a:cubicBezTo>
                  <a:cubicBezTo>
                    <a:pt x="2227" y="596"/>
                    <a:pt x="2251" y="727"/>
                    <a:pt x="2274" y="846"/>
                  </a:cubicBezTo>
                  <a:lnTo>
                    <a:pt x="2395" y="1525"/>
                  </a:lnTo>
                  <a:lnTo>
                    <a:pt x="2395" y="1525"/>
                  </a:lnTo>
                  <a:cubicBezTo>
                    <a:pt x="1790" y="1526"/>
                    <a:pt x="1287" y="1537"/>
                    <a:pt x="929" y="1549"/>
                  </a:cubicBezTo>
                  <a:lnTo>
                    <a:pt x="488" y="1572"/>
                  </a:lnTo>
                  <a:cubicBezTo>
                    <a:pt x="471" y="1569"/>
                    <a:pt x="454" y="1568"/>
                    <a:pt x="436" y="1568"/>
                  </a:cubicBezTo>
                  <a:cubicBezTo>
                    <a:pt x="395" y="1568"/>
                    <a:pt x="355" y="1576"/>
                    <a:pt x="322" y="1584"/>
                  </a:cubicBezTo>
                  <a:cubicBezTo>
                    <a:pt x="369" y="1584"/>
                    <a:pt x="417" y="1596"/>
                    <a:pt x="465" y="1596"/>
                  </a:cubicBezTo>
                  <a:lnTo>
                    <a:pt x="893" y="1608"/>
                  </a:lnTo>
                  <a:cubicBezTo>
                    <a:pt x="1274" y="1608"/>
                    <a:pt x="1810" y="1620"/>
                    <a:pt x="2453" y="1620"/>
                  </a:cubicBezTo>
                  <a:lnTo>
                    <a:pt x="2512" y="1620"/>
                  </a:lnTo>
                  <a:lnTo>
                    <a:pt x="2501" y="1561"/>
                  </a:lnTo>
                  <a:cubicBezTo>
                    <a:pt x="2453" y="1334"/>
                    <a:pt x="2405" y="1084"/>
                    <a:pt x="2358" y="834"/>
                  </a:cubicBezTo>
                  <a:cubicBezTo>
                    <a:pt x="2334" y="703"/>
                    <a:pt x="2310" y="584"/>
                    <a:pt x="2286" y="441"/>
                  </a:cubicBezTo>
                  <a:cubicBezTo>
                    <a:pt x="2274" y="370"/>
                    <a:pt x="2262" y="310"/>
                    <a:pt x="2251" y="239"/>
                  </a:cubicBezTo>
                  <a:lnTo>
                    <a:pt x="2239" y="144"/>
                  </a:lnTo>
                  <a:lnTo>
                    <a:pt x="2239" y="84"/>
                  </a:lnTo>
                  <a:lnTo>
                    <a:pt x="2239" y="60"/>
                  </a:lnTo>
                  <a:lnTo>
                    <a:pt x="2239" y="47"/>
                  </a:lnTo>
                  <a:lnTo>
                    <a:pt x="2239" y="47"/>
                  </a:lnTo>
                  <a:cubicBezTo>
                    <a:pt x="2244" y="50"/>
                    <a:pt x="2247" y="51"/>
                    <a:pt x="2249" y="51"/>
                  </a:cubicBezTo>
                  <a:cubicBezTo>
                    <a:pt x="2252" y="51"/>
                    <a:pt x="2249" y="47"/>
                    <a:pt x="2239" y="37"/>
                  </a:cubicBezTo>
                  <a:lnTo>
                    <a:pt x="2239" y="47"/>
                  </a:lnTo>
                  <a:lnTo>
                    <a:pt x="2239" y="47"/>
                  </a:lnTo>
                  <a:cubicBezTo>
                    <a:pt x="2217" y="34"/>
                    <a:pt x="2172" y="1"/>
                    <a:pt x="217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72"/>
            <p:cNvSpPr/>
            <p:nvPr/>
          </p:nvSpPr>
          <p:spPr>
            <a:xfrm>
              <a:off x="3831770" y="3266337"/>
              <a:ext cx="5336" cy="5049"/>
            </a:xfrm>
            <a:custGeom>
              <a:avLst/>
              <a:gdLst/>
              <a:ahLst/>
              <a:cxnLst/>
              <a:rect l="l" t="t" r="r" b="b"/>
              <a:pathLst>
                <a:path w="167" h="158" extrusionOk="0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10" y="125"/>
                    <a:pt x="39" y="157"/>
                    <a:pt x="77" y="157"/>
                  </a:cubicBezTo>
                  <a:cubicBezTo>
                    <a:pt x="83" y="157"/>
                    <a:pt x="89" y="157"/>
                    <a:pt x="95" y="155"/>
                  </a:cubicBezTo>
                  <a:cubicBezTo>
                    <a:pt x="131" y="155"/>
                    <a:pt x="167" y="131"/>
                    <a:pt x="167" y="84"/>
                  </a:cubicBezTo>
                  <a:cubicBezTo>
                    <a:pt x="167" y="36"/>
                    <a:pt x="131" y="0"/>
                    <a:pt x="83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72"/>
            <p:cNvSpPr/>
            <p:nvPr/>
          </p:nvSpPr>
          <p:spPr>
            <a:xfrm>
              <a:off x="3784956" y="3267167"/>
              <a:ext cx="49498" cy="4058"/>
            </a:xfrm>
            <a:custGeom>
              <a:avLst/>
              <a:gdLst/>
              <a:ahLst/>
              <a:cxnLst/>
              <a:rect l="l" t="t" r="r" b="b"/>
              <a:pathLst>
                <a:path w="1549" h="127" extrusionOk="0">
                  <a:moveTo>
                    <a:pt x="985" y="1"/>
                  </a:moveTo>
                  <a:cubicBezTo>
                    <a:pt x="915" y="1"/>
                    <a:pt x="845" y="4"/>
                    <a:pt x="774" y="10"/>
                  </a:cubicBezTo>
                  <a:cubicBezTo>
                    <a:pt x="716" y="7"/>
                    <a:pt x="657" y="6"/>
                    <a:pt x="598" y="6"/>
                  </a:cubicBezTo>
                  <a:cubicBezTo>
                    <a:pt x="395" y="6"/>
                    <a:pt x="194" y="23"/>
                    <a:pt x="1" y="70"/>
                  </a:cubicBezTo>
                  <a:cubicBezTo>
                    <a:pt x="192" y="104"/>
                    <a:pt x="378" y="126"/>
                    <a:pt x="566" y="126"/>
                  </a:cubicBezTo>
                  <a:cubicBezTo>
                    <a:pt x="635" y="126"/>
                    <a:pt x="704" y="124"/>
                    <a:pt x="774" y="117"/>
                  </a:cubicBezTo>
                  <a:cubicBezTo>
                    <a:pt x="842" y="123"/>
                    <a:pt x="910" y="126"/>
                    <a:pt x="977" y="126"/>
                  </a:cubicBezTo>
                  <a:cubicBezTo>
                    <a:pt x="1171" y="126"/>
                    <a:pt x="1363" y="102"/>
                    <a:pt x="1548" y="58"/>
                  </a:cubicBezTo>
                  <a:cubicBezTo>
                    <a:pt x="1365" y="23"/>
                    <a:pt x="1176" y="1"/>
                    <a:pt x="98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72"/>
            <p:cNvSpPr/>
            <p:nvPr/>
          </p:nvSpPr>
          <p:spPr>
            <a:xfrm>
              <a:off x="3709638" y="3253011"/>
              <a:ext cx="82188" cy="38825"/>
            </a:xfrm>
            <a:custGeom>
              <a:avLst/>
              <a:gdLst/>
              <a:ahLst/>
              <a:cxnLst/>
              <a:rect l="l" t="t" r="r" b="b"/>
              <a:pathLst>
                <a:path w="2572" h="1215" extrusionOk="0">
                  <a:moveTo>
                    <a:pt x="2179" y="72"/>
                  </a:moveTo>
                  <a:lnTo>
                    <a:pt x="2179" y="74"/>
                  </a:lnTo>
                  <a:lnTo>
                    <a:pt x="2179" y="74"/>
                  </a:lnTo>
                  <a:cubicBezTo>
                    <a:pt x="2178" y="73"/>
                    <a:pt x="2178" y="72"/>
                    <a:pt x="2179" y="72"/>
                  </a:cubicBezTo>
                  <a:close/>
                  <a:moveTo>
                    <a:pt x="2183" y="120"/>
                  </a:moveTo>
                  <a:lnTo>
                    <a:pt x="2191" y="143"/>
                  </a:lnTo>
                  <a:lnTo>
                    <a:pt x="2215" y="215"/>
                  </a:lnTo>
                  <a:lnTo>
                    <a:pt x="2250" y="358"/>
                  </a:lnTo>
                  <a:lnTo>
                    <a:pt x="2322" y="643"/>
                  </a:lnTo>
                  <a:cubicBezTo>
                    <a:pt x="2364" y="812"/>
                    <a:pt x="2406" y="971"/>
                    <a:pt x="2448" y="1121"/>
                  </a:cubicBezTo>
                  <a:lnTo>
                    <a:pt x="2448" y="1121"/>
                  </a:lnTo>
                  <a:cubicBezTo>
                    <a:pt x="1844" y="1132"/>
                    <a:pt x="1321" y="1132"/>
                    <a:pt x="953" y="1155"/>
                  </a:cubicBezTo>
                  <a:lnTo>
                    <a:pt x="488" y="1167"/>
                  </a:lnTo>
                  <a:cubicBezTo>
                    <a:pt x="437" y="1167"/>
                    <a:pt x="385" y="1167"/>
                    <a:pt x="333" y="1175"/>
                  </a:cubicBezTo>
                  <a:lnTo>
                    <a:pt x="333" y="1175"/>
                  </a:lnTo>
                  <a:cubicBezTo>
                    <a:pt x="321" y="1070"/>
                    <a:pt x="297" y="976"/>
                    <a:pt x="262" y="870"/>
                  </a:cubicBezTo>
                  <a:cubicBezTo>
                    <a:pt x="217" y="690"/>
                    <a:pt x="162" y="437"/>
                    <a:pt x="86" y="120"/>
                  </a:cubicBezTo>
                  <a:close/>
                  <a:moveTo>
                    <a:pt x="2239" y="1"/>
                  </a:moveTo>
                  <a:cubicBezTo>
                    <a:pt x="1405" y="12"/>
                    <a:pt x="631" y="12"/>
                    <a:pt x="48" y="24"/>
                  </a:cubicBezTo>
                  <a:lnTo>
                    <a:pt x="0" y="24"/>
                  </a:lnTo>
                  <a:lnTo>
                    <a:pt x="12" y="72"/>
                  </a:lnTo>
                  <a:cubicBezTo>
                    <a:pt x="107" y="429"/>
                    <a:pt x="179" y="715"/>
                    <a:pt x="238" y="894"/>
                  </a:cubicBezTo>
                  <a:cubicBezTo>
                    <a:pt x="262" y="999"/>
                    <a:pt x="297" y="1093"/>
                    <a:pt x="332" y="1175"/>
                  </a:cubicBezTo>
                  <a:lnTo>
                    <a:pt x="332" y="1175"/>
                  </a:lnTo>
                  <a:cubicBezTo>
                    <a:pt x="324" y="1177"/>
                    <a:pt x="317" y="1178"/>
                    <a:pt x="310" y="1179"/>
                  </a:cubicBezTo>
                  <a:cubicBezTo>
                    <a:pt x="369" y="1191"/>
                    <a:pt x="417" y="1191"/>
                    <a:pt x="464" y="1191"/>
                  </a:cubicBezTo>
                  <a:lnTo>
                    <a:pt x="917" y="1203"/>
                  </a:lnTo>
                  <a:cubicBezTo>
                    <a:pt x="1310" y="1215"/>
                    <a:pt x="1858" y="1215"/>
                    <a:pt x="2512" y="1215"/>
                  </a:cubicBezTo>
                  <a:lnTo>
                    <a:pt x="2572" y="1215"/>
                  </a:lnTo>
                  <a:lnTo>
                    <a:pt x="2560" y="1155"/>
                  </a:lnTo>
                  <a:cubicBezTo>
                    <a:pt x="2512" y="989"/>
                    <a:pt x="2465" y="798"/>
                    <a:pt x="2429" y="620"/>
                  </a:cubicBezTo>
                  <a:cubicBezTo>
                    <a:pt x="2405" y="524"/>
                    <a:pt x="2381" y="429"/>
                    <a:pt x="2346" y="334"/>
                  </a:cubicBezTo>
                  <a:lnTo>
                    <a:pt x="2310" y="191"/>
                  </a:lnTo>
                  <a:lnTo>
                    <a:pt x="2298" y="120"/>
                  </a:lnTo>
                  <a:lnTo>
                    <a:pt x="2298" y="84"/>
                  </a:lnTo>
                  <a:lnTo>
                    <a:pt x="2298" y="60"/>
                  </a:lnTo>
                  <a:lnTo>
                    <a:pt x="2298" y="48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72"/>
            <p:cNvSpPr/>
            <p:nvPr/>
          </p:nvSpPr>
          <p:spPr>
            <a:xfrm>
              <a:off x="3725615" y="3193351"/>
              <a:ext cx="46431" cy="4058"/>
            </a:xfrm>
            <a:custGeom>
              <a:avLst/>
              <a:gdLst/>
              <a:ahLst/>
              <a:cxnLst/>
              <a:rect l="l" t="t" r="r" b="b"/>
              <a:pathLst>
                <a:path w="1453" h="127" extrusionOk="0">
                  <a:moveTo>
                    <a:pt x="920" y="1"/>
                  </a:moveTo>
                  <a:cubicBezTo>
                    <a:pt x="855" y="1"/>
                    <a:pt x="790" y="4"/>
                    <a:pt x="726" y="10"/>
                  </a:cubicBezTo>
                  <a:cubicBezTo>
                    <a:pt x="670" y="8"/>
                    <a:pt x="615" y="6"/>
                    <a:pt x="560" y="6"/>
                  </a:cubicBezTo>
                  <a:cubicBezTo>
                    <a:pt x="369" y="6"/>
                    <a:pt x="185" y="24"/>
                    <a:pt x="0" y="70"/>
                  </a:cubicBezTo>
                  <a:cubicBezTo>
                    <a:pt x="175" y="105"/>
                    <a:pt x="349" y="127"/>
                    <a:pt x="528" y="127"/>
                  </a:cubicBezTo>
                  <a:cubicBezTo>
                    <a:pt x="593" y="127"/>
                    <a:pt x="659" y="124"/>
                    <a:pt x="726" y="117"/>
                  </a:cubicBezTo>
                  <a:cubicBezTo>
                    <a:pt x="780" y="120"/>
                    <a:pt x="834" y="121"/>
                    <a:pt x="889" y="121"/>
                  </a:cubicBezTo>
                  <a:cubicBezTo>
                    <a:pt x="1076" y="121"/>
                    <a:pt x="1268" y="104"/>
                    <a:pt x="1453" y="58"/>
                  </a:cubicBezTo>
                  <a:cubicBezTo>
                    <a:pt x="1278" y="23"/>
                    <a:pt x="1098" y="1"/>
                    <a:pt x="92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72"/>
            <p:cNvSpPr/>
            <p:nvPr/>
          </p:nvSpPr>
          <p:spPr>
            <a:xfrm>
              <a:off x="3725999" y="3201148"/>
              <a:ext cx="46814" cy="3387"/>
            </a:xfrm>
            <a:custGeom>
              <a:avLst/>
              <a:gdLst/>
              <a:ahLst/>
              <a:cxnLst/>
              <a:rect l="l" t="t" r="r" b="b"/>
              <a:pathLst>
                <a:path w="1465" h="106" extrusionOk="0">
                  <a:moveTo>
                    <a:pt x="909" y="0"/>
                  </a:moveTo>
                  <a:cubicBezTo>
                    <a:pt x="851" y="0"/>
                    <a:pt x="795" y="2"/>
                    <a:pt x="738" y="4"/>
                  </a:cubicBezTo>
                  <a:cubicBezTo>
                    <a:pt x="682" y="2"/>
                    <a:pt x="626" y="0"/>
                    <a:pt x="570" y="0"/>
                  </a:cubicBezTo>
                  <a:cubicBezTo>
                    <a:pt x="387" y="0"/>
                    <a:pt x="206" y="16"/>
                    <a:pt x="31" y="56"/>
                  </a:cubicBezTo>
                  <a:lnTo>
                    <a:pt x="31" y="56"/>
                  </a:lnTo>
                  <a:cubicBezTo>
                    <a:pt x="21" y="55"/>
                    <a:pt x="10" y="53"/>
                    <a:pt x="0" y="52"/>
                  </a:cubicBezTo>
                  <a:lnTo>
                    <a:pt x="0" y="64"/>
                  </a:lnTo>
                  <a:cubicBezTo>
                    <a:pt x="10" y="61"/>
                    <a:pt x="21" y="59"/>
                    <a:pt x="31" y="56"/>
                  </a:cubicBezTo>
                  <a:lnTo>
                    <a:pt x="31" y="56"/>
                  </a:lnTo>
                  <a:cubicBezTo>
                    <a:pt x="265" y="89"/>
                    <a:pt x="499" y="106"/>
                    <a:pt x="732" y="106"/>
                  </a:cubicBezTo>
                  <a:cubicBezTo>
                    <a:pt x="976" y="106"/>
                    <a:pt x="1220" y="88"/>
                    <a:pt x="1465" y="52"/>
                  </a:cubicBezTo>
                  <a:cubicBezTo>
                    <a:pt x="1283" y="16"/>
                    <a:pt x="1094" y="0"/>
                    <a:pt x="90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72"/>
            <p:cNvSpPr/>
            <p:nvPr/>
          </p:nvSpPr>
          <p:spPr>
            <a:xfrm>
              <a:off x="3727501" y="3208370"/>
              <a:ext cx="44929" cy="3899"/>
            </a:xfrm>
            <a:custGeom>
              <a:avLst/>
              <a:gdLst/>
              <a:ahLst/>
              <a:cxnLst/>
              <a:rect l="l" t="t" r="r" b="b"/>
              <a:pathLst>
                <a:path w="1406" h="122" extrusionOk="0">
                  <a:moveTo>
                    <a:pt x="543" y="0"/>
                  </a:moveTo>
                  <a:cubicBezTo>
                    <a:pt x="359" y="0"/>
                    <a:pt x="176" y="18"/>
                    <a:pt x="1" y="64"/>
                  </a:cubicBezTo>
                  <a:cubicBezTo>
                    <a:pt x="166" y="99"/>
                    <a:pt x="338" y="121"/>
                    <a:pt x="512" y="121"/>
                  </a:cubicBezTo>
                  <a:cubicBezTo>
                    <a:pt x="576" y="121"/>
                    <a:pt x="639" y="118"/>
                    <a:pt x="703" y="112"/>
                  </a:cubicBezTo>
                  <a:cubicBezTo>
                    <a:pt x="767" y="118"/>
                    <a:pt x="831" y="121"/>
                    <a:pt x="894" y="121"/>
                  </a:cubicBezTo>
                  <a:cubicBezTo>
                    <a:pt x="1068" y="121"/>
                    <a:pt x="1240" y="99"/>
                    <a:pt x="1406" y="64"/>
                  </a:cubicBezTo>
                  <a:cubicBezTo>
                    <a:pt x="1230" y="18"/>
                    <a:pt x="1048" y="0"/>
                    <a:pt x="864" y="0"/>
                  </a:cubicBezTo>
                  <a:cubicBezTo>
                    <a:pt x="810" y="0"/>
                    <a:pt x="757" y="2"/>
                    <a:pt x="703" y="5"/>
                  </a:cubicBezTo>
                  <a:cubicBezTo>
                    <a:pt x="650" y="2"/>
                    <a:pt x="596" y="0"/>
                    <a:pt x="543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72"/>
            <p:cNvSpPr/>
            <p:nvPr/>
          </p:nvSpPr>
          <p:spPr>
            <a:xfrm>
              <a:off x="3726734" y="3266720"/>
              <a:ext cx="44545" cy="3962"/>
            </a:xfrm>
            <a:custGeom>
              <a:avLst/>
              <a:gdLst/>
              <a:ahLst/>
              <a:cxnLst/>
              <a:rect l="l" t="t" r="r" b="b"/>
              <a:pathLst>
                <a:path w="1394" h="124" extrusionOk="0">
                  <a:moveTo>
                    <a:pt x="921" y="1"/>
                  </a:moveTo>
                  <a:cubicBezTo>
                    <a:pt x="848" y="1"/>
                    <a:pt x="775" y="5"/>
                    <a:pt x="703" y="12"/>
                  </a:cubicBezTo>
                  <a:cubicBezTo>
                    <a:pt x="640" y="6"/>
                    <a:pt x="576" y="3"/>
                    <a:pt x="512" y="3"/>
                  </a:cubicBezTo>
                  <a:cubicBezTo>
                    <a:pt x="339" y="3"/>
                    <a:pt x="167" y="25"/>
                    <a:pt x="1" y="60"/>
                  </a:cubicBezTo>
                  <a:cubicBezTo>
                    <a:pt x="176" y="106"/>
                    <a:pt x="359" y="123"/>
                    <a:pt x="543" y="123"/>
                  </a:cubicBezTo>
                  <a:cubicBezTo>
                    <a:pt x="596" y="123"/>
                    <a:pt x="650" y="122"/>
                    <a:pt x="703" y="119"/>
                  </a:cubicBezTo>
                  <a:cubicBezTo>
                    <a:pt x="742" y="121"/>
                    <a:pt x="781" y="122"/>
                    <a:pt x="821" y="122"/>
                  </a:cubicBezTo>
                  <a:cubicBezTo>
                    <a:pt x="1011" y="122"/>
                    <a:pt x="1207" y="99"/>
                    <a:pt x="1394" y="60"/>
                  </a:cubicBezTo>
                  <a:cubicBezTo>
                    <a:pt x="1239" y="19"/>
                    <a:pt x="1079" y="1"/>
                    <a:pt x="92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72"/>
            <p:cNvSpPr/>
            <p:nvPr/>
          </p:nvSpPr>
          <p:spPr>
            <a:xfrm>
              <a:off x="3729418" y="3275284"/>
              <a:ext cx="38058" cy="3451"/>
            </a:xfrm>
            <a:custGeom>
              <a:avLst/>
              <a:gdLst/>
              <a:ahLst/>
              <a:cxnLst/>
              <a:rect l="l" t="t" r="r" b="b"/>
              <a:pathLst>
                <a:path w="1191" h="108" extrusionOk="0">
                  <a:moveTo>
                    <a:pt x="596" y="0"/>
                  </a:moveTo>
                  <a:cubicBezTo>
                    <a:pt x="396" y="0"/>
                    <a:pt x="197" y="18"/>
                    <a:pt x="0" y="54"/>
                  </a:cubicBezTo>
                  <a:cubicBezTo>
                    <a:pt x="197" y="89"/>
                    <a:pt x="396" y="107"/>
                    <a:pt x="596" y="107"/>
                  </a:cubicBezTo>
                  <a:cubicBezTo>
                    <a:pt x="795" y="107"/>
                    <a:pt x="994" y="89"/>
                    <a:pt x="1191" y="54"/>
                  </a:cubicBezTo>
                  <a:cubicBezTo>
                    <a:pt x="994" y="18"/>
                    <a:pt x="795" y="0"/>
                    <a:pt x="596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72"/>
            <p:cNvSpPr/>
            <p:nvPr/>
          </p:nvSpPr>
          <p:spPr>
            <a:xfrm>
              <a:off x="3300614" y="3378946"/>
              <a:ext cx="1566402" cy="767815"/>
            </a:xfrm>
            <a:custGeom>
              <a:avLst/>
              <a:gdLst/>
              <a:ahLst/>
              <a:cxnLst/>
              <a:rect l="l" t="t" r="r" b="b"/>
              <a:pathLst>
                <a:path w="49019" h="24028" extrusionOk="0">
                  <a:moveTo>
                    <a:pt x="1" y="1"/>
                  </a:moveTo>
                  <a:lnTo>
                    <a:pt x="1" y="1132"/>
                  </a:lnTo>
                  <a:lnTo>
                    <a:pt x="751" y="1132"/>
                  </a:lnTo>
                  <a:lnTo>
                    <a:pt x="751" y="24027"/>
                  </a:lnTo>
                  <a:lnTo>
                    <a:pt x="2263" y="24027"/>
                  </a:lnTo>
                  <a:lnTo>
                    <a:pt x="2263" y="1132"/>
                  </a:lnTo>
                  <a:lnTo>
                    <a:pt x="10336" y="1132"/>
                  </a:lnTo>
                  <a:lnTo>
                    <a:pt x="10336" y="24027"/>
                  </a:lnTo>
                  <a:lnTo>
                    <a:pt x="11848" y="24027"/>
                  </a:lnTo>
                  <a:lnTo>
                    <a:pt x="11848" y="1132"/>
                  </a:lnTo>
                  <a:lnTo>
                    <a:pt x="46840" y="1132"/>
                  </a:lnTo>
                  <a:lnTo>
                    <a:pt x="46840" y="24027"/>
                  </a:lnTo>
                  <a:lnTo>
                    <a:pt x="48364" y="24027"/>
                  </a:lnTo>
                  <a:lnTo>
                    <a:pt x="48364" y="1132"/>
                  </a:lnTo>
                  <a:lnTo>
                    <a:pt x="49019" y="1132"/>
                  </a:lnTo>
                  <a:lnTo>
                    <a:pt x="49019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72"/>
            <p:cNvSpPr/>
            <p:nvPr/>
          </p:nvSpPr>
          <p:spPr>
            <a:xfrm>
              <a:off x="4353755" y="3650212"/>
              <a:ext cx="63175" cy="2620"/>
            </a:xfrm>
            <a:custGeom>
              <a:avLst/>
              <a:gdLst/>
              <a:ahLst/>
              <a:cxnLst/>
              <a:rect l="l" t="t" r="r" b="b"/>
              <a:pathLst>
                <a:path w="1977" h="82" extrusionOk="0">
                  <a:moveTo>
                    <a:pt x="993" y="1"/>
                  </a:moveTo>
                  <a:cubicBezTo>
                    <a:pt x="664" y="1"/>
                    <a:pt x="334" y="13"/>
                    <a:pt x="0" y="36"/>
                  </a:cubicBezTo>
                  <a:cubicBezTo>
                    <a:pt x="334" y="66"/>
                    <a:pt x="664" y="81"/>
                    <a:pt x="993" y="81"/>
                  </a:cubicBezTo>
                  <a:cubicBezTo>
                    <a:pt x="1322" y="81"/>
                    <a:pt x="1649" y="66"/>
                    <a:pt x="1977" y="36"/>
                  </a:cubicBezTo>
                  <a:cubicBezTo>
                    <a:pt x="1649" y="13"/>
                    <a:pt x="1322" y="1"/>
                    <a:pt x="993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72"/>
            <p:cNvSpPr/>
            <p:nvPr/>
          </p:nvSpPr>
          <p:spPr>
            <a:xfrm>
              <a:off x="3892261" y="3657434"/>
              <a:ext cx="3451" cy="1566"/>
            </a:xfrm>
            <a:custGeom>
              <a:avLst/>
              <a:gdLst/>
              <a:ahLst/>
              <a:cxnLst/>
              <a:rect l="l" t="t" r="r" b="b"/>
              <a:pathLst>
                <a:path w="108" h="49" extrusionOk="0">
                  <a:moveTo>
                    <a:pt x="48" y="1"/>
                  </a:moveTo>
                  <a:cubicBezTo>
                    <a:pt x="24" y="1"/>
                    <a:pt x="0" y="13"/>
                    <a:pt x="0" y="25"/>
                  </a:cubicBezTo>
                  <a:cubicBezTo>
                    <a:pt x="0" y="37"/>
                    <a:pt x="24" y="49"/>
                    <a:pt x="48" y="49"/>
                  </a:cubicBezTo>
                  <a:cubicBezTo>
                    <a:pt x="83" y="49"/>
                    <a:pt x="107" y="37"/>
                    <a:pt x="107" y="25"/>
                  </a:cubicBezTo>
                  <a:cubicBezTo>
                    <a:pt x="107" y="13"/>
                    <a:pt x="83" y="1"/>
                    <a:pt x="48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72"/>
            <p:cNvSpPr/>
            <p:nvPr/>
          </p:nvSpPr>
          <p:spPr>
            <a:xfrm>
              <a:off x="3925334" y="2728342"/>
              <a:ext cx="604972" cy="399917"/>
            </a:xfrm>
            <a:custGeom>
              <a:avLst/>
              <a:gdLst/>
              <a:ahLst/>
              <a:cxnLst/>
              <a:rect l="l" t="t" r="r" b="b"/>
              <a:pathLst>
                <a:path w="18932" h="12515" extrusionOk="0">
                  <a:moveTo>
                    <a:pt x="510" y="0"/>
                  </a:moveTo>
                  <a:cubicBezTo>
                    <a:pt x="320" y="0"/>
                    <a:pt x="280" y="222"/>
                    <a:pt x="477" y="501"/>
                  </a:cubicBezTo>
                  <a:cubicBezTo>
                    <a:pt x="680" y="787"/>
                    <a:pt x="1239" y="1715"/>
                    <a:pt x="1084" y="1811"/>
                  </a:cubicBezTo>
                  <a:cubicBezTo>
                    <a:pt x="1041" y="1803"/>
                    <a:pt x="997" y="1799"/>
                    <a:pt x="954" y="1799"/>
                  </a:cubicBezTo>
                  <a:cubicBezTo>
                    <a:pt x="679" y="1799"/>
                    <a:pt x="422" y="1957"/>
                    <a:pt x="299" y="2204"/>
                  </a:cubicBezTo>
                  <a:cubicBezTo>
                    <a:pt x="156" y="2477"/>
                    <a:pt x="1" y="2870"/>
                    <a:pt x="120" y="3049"/>
                  </a:cubicBezTo>
                  <a:cubicBezTo>
                    <a:pt x="406" y="3382"/>
                    <a:pt x="703" y="3704"/>
                    <a:pt x="1037" y="4001"/>
                  </a:cubicBezTo>
                  <a:lnTo>
                    <a:pt x="1215" y="4168"/>
                  </a:lnTo>
                  <a:cubicBezTo>
                    <a:pt x="1215" y="4168"/>
                    <a:pt x="6133" y="11288"/>
                    <a:pt x="7204" y="11514"/>
                  </a:cubicBezTo>
                  <a:cubicBezTo>
                    <a:pt x="7871" y="11657"/>
                    <a:pt x="18158" y="12514"/>
                    <a:pt x="18158" y="12514"/>
                  </a:cubicBezTo>
                  <a:lnTo>
                    <a:pt x="18932" y="9681"/>
                  </a:lnTo>
                  <a:lnTo>
                    <a:pt x="8704" y="8740"/>
                  </a:lnTo>
                  <a:lnTo>
                    <a:pt x="3025" y="2977"/>
                  </a:lnTo>
                  <a:lnTo>
                    <a:pt x="2906" y="2358"/>
                  </a:lnTo>
                  <a:cubicBezTo>
                    <a:pt x="2882" y="2239"/>
                    <a:pt x="2858" y="2120"/>
                    <a:pt x="2835" y="1965"/>
                  </a:cubicBezTo>
                  <a:cubicBezTo>
                    <a:pt x="2811" y="1799"/>
                    <a:pt x="2811" y="1632"/>
                    <a:pt x="2847" y="1465"/>
                  </a:cubicBezTo>
                  <a:cubicBezTo>
                    <a:pt x="2870" y="1251"/>
                    <a:pt x="2930" y="1049"/>
                    <a:pt x="3013" y="858"/>
                  </a:cubicBezTo>
                  <a:cubicBezTo>
                    <a:pt x="3095" y="715"/>
                    <a:pt x="2993" y="546"/>
                    <a:pt x="2864" y="546"/>
                  </a:cubicBezTo>
                  <a:cubicBezTo>
                    <a:pt x="2843" y="546"/>
                    <a:pt x="2821" y="550"/>
                    <a:pt x="2799" y="560"/>
                  </a:cubicBezTo>
                  <a:cubicBezTo>
                    <a:pt x="2644" y="632"/>
                    <a:pt x="2370" y="1084"/>
                    <a:pt x="2311" y="1703"/>
                  </a:cubicBezTo>
                  <a:cubicBezTo>
                    <a:pt x="2295" y="1869"/>
                    <a:pt x="2247" y="1934"/>
                    <a:pt x="2180" y="1934"/>
                  </a:cubicBezTo>
                  <a:cubicBezTo>
                    <a:pt x="1994" y="1934"/>
                    <a:pt x="1665" y="1423"/>
                    <a:pt x="1525" y="1203"/>
                  </a:cubicBezTo>
                  <a:cubicBezTo>
                    <a:pt x="1323" y="906"/>
                    <a:pt x="668" y="13"/>
                    <a:pt x="525" y="1"/>
                  </a:cubicBezTo>
                  <a:cubicBezTo>
                    <a:pt x="520" y="1"/>
                    <a:pt x="515" y="0"/>
                    <a:pt x="510" y="0"/>
                  </a:cubicBez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72"/>
            <p:cNvSpPr/>
            <p:nvPr/>
          </p:nvSpPr>
          <p:spPr>
            <a:xfrm>
              <a:off x="3927635" y="2808997"/>
              <a:ext cx="32370" cy="33776"/>
            </a:xfrm>
            <a:custGeom>
              <a:avLst/>
              <a:gdLst/>
              <a:ahLst/>
              <a:cxnLst/>
              <a:rect l="l" t="t" r="r" b="b"/>
              <a:pathLst>
                <a:path w="1013" h="1057" extrusionOk="0">
                  <a:moveTo>
                    <a:pt x="358" y="1"/>
                  </a:moveTo>
                  <a:lnTo>
                    <a:pt x="0" y="394"/>
                  </a:lnTo>
                  <a:lnTo>
                    <a:pt x="524" y="894"/>
                  </a:lnTo>
                  <a:cubicBezTo>
                    <a:pt x="584" y="953"/>
                    <a:pt x="643" y="1013"/>
                    <a:pt x="727" y="1037"/>
                  </a:cubicBezTo>
                  <a:cubicBezTo>
                    <a:pt x="753" y="1050"/>
                    <a:pt x="784" y="1057"/>
                    <a:pt x="814" y="1057"/>
                  </a:cubicBezTo>
                  <a:cubicBezTo>
                    <a:pt x="865" y="1057"/>
                    <a:pt x="916" y="1038"/>
                    <a:pt x="953" y="1001"/>
                  </a:cubicBezTo>
                  <a:cubicBezTo>
                    <a:pt x="1001" y="942"/>
                    <a:pt x="1012" y="870"/>
                    <a:pt x="989" y="799"/>
                  </a:cubicBezTo>
                  <a:cubicBezTo>
                    <a:pt x="965" y="727"/>
                    <a:pt x="917" y="668"/>
                    <a:pt x="870" y="620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72"/>
            <p:cNvSpPr/>
            <p:nvPr/>
          </p:nvSpPr>
          <p:spPr>
            <a:xfrm>
              <a:off x="3927252" y="2808645"/>
              <a:ext cx="34639" cy="35917"/>
            </a:xfrm>
            <a:custGeom>
              <a:avLst/>
              <a:gdLst/>
              <a:ahLst/>
              <a:cxnLst/>
              <a:rect l="l" t="t" r="r" b="b"/>
              <a:pathLst>
                <a:path w="1084" h="1124" extrusionOk="0">
                  <a:moveTo>
                    <a:pt x="370" y="0"/>
                  </a:moveTo>
                  <a:lnTo>
                    <a:pt x="370" y="0"/>
                  </a:lnTo>
                  <a:cubicBezTo>
                    <a:pt x="417" y="119"/>
                    <a:pt x="489" y="214"/>
                    <a:pt x="560" y="310"/>
                  </a:cubicBezTo>
                  <a:cubicBezTo>
                    <a:pt x="643" y="405"/>
                    <a:pt x="727" y="512"/>
                    <a:pt x="810" y="619"/>
                  </a:cubicBezTo>
                  <a:cubicBezTo>
                    <a:pt x="858" y="667"/>
                    <a:pt x="893" y="726"/>
                    <a:pt x="929" y="798"/>
                  </a:cubicBezTo>
                  <a:cubicBezTo>
                    <a:pt x="965" y="845"/>
                    <a:pt x="965" y="917"/>
                    <a:pt x="929" y="976"/>
                  </a:cubicBezTo>
                  <a:cubicBezTo>
                    <a:pt x="906" y="999"/>
                    <a:pt x="868" y="1013"/>
                    <a:pt x="828" y="1013"/>
                  </a:cubicBezTo>
                  <a:cubicBezTo>
                    <a:pt x="806" y="1013"/>
                    <a:pt x="784" y="1009"/>
                    <a:pt x="763" y="1000"/>
                  </a:cubicBezTo>
                  <a:cubicBezTo>
                    <a:pt x="703" y="976"/>
                    <a:pt x="643" y="941"/>
                    <a:pt x="596" y="893"/>
                  </a:cubicBezTo>
                  <a:lnTo>
                    <a:pt x="298" y="631"/>
                  </a:lnTo>
                  <a:cubicBezTo>
                    <a:pt x="215" y="536"/>
                    <a:pt x="120" y="464"/>
                    <a:pt x="12" y="405"/>
                  </a:cubicBezTo>
                  <a:lnTo>
                    <a:pt x="12" y="405"/>
                  </a:lnTo>
                  <a:cubicBezTo>
                    <a:pt x="1" y="417"/>
                    <a:pt x="96" y="524"/>
                    <a:pt x="251" y="679"/>
                  </a:cubicBezTo>
                  <a:lnTo>
                    <a:pt x="524" y="964"/>
                  </a:lnTo>
                  <a:cubicBezTo>
                    <a:pt x="584" y="1024"/>
                    <a:pt x="655" y="1072"/>
                    <a:pt x="727" y="1107"/>
                  </a:cubicBezTo>
                  <a:cubicBezTo>
                    <a:pt x="759" y="1118"/>
                    <a:pt x="791" y="1123"/>
                    <a:pt x="822" y="1123"/>
                  </a:cubicBezTo>
                  <a:cubicBezTo>
                    <a:pt x="895" y="1123"/>
                    <a:pt x="963" y="1094"/>
                    <a:pt x="1013" y="1036"/>
                  </a:cubicBezTo>
                  <a:cubicBezTo>
                    <a:pt x="1072" y="953"/>
                    <a:pt x="1084" y="845"/>
                    <a:pt x="1036" y="750"/>
                  </a:cubicBezTo>
                  <a:cubicBezTo>
                    <a:pt x="989" y="679"/>
                    <a:pt x="941" y="607"/>
                    <a:pt x="882" y="548"/>
                  </a:cubicBezTo>
                  <a:cubicBezTo>
                    <a:pt x="798" y="453"/>
                    <a:pt x="715" y="357"/>
                    <a:pt x="632" y="262"/>
                  </a:cubicBezTo>
                  <a:cubicBezTo>
                    <a:pt x="477" y="95"/>
                    <a:pt x="382" y="0"/>
                    <a:pt x="370" y="0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72"/>
            <p:cNvSpPr/>
            <p:nvPr/>
          </p:nvSpPr>
          <p:spPr>
            <a:xfrm>
              <a:off x="3939810" y="2797205"/>
              <a:ext cx="32370" cy="34064"/>
            </a:xfrm>
            <a:custGeom>
              <a:avLst/>
              <a:gdLst/>
              <a:ahLst/>
              <a:cxnLst/>
              <a:rect l="l" t="t" r="r" b="b"/>
              <a:pathLst>
                <a:path w="1013" h="1066" extrusionOk="0">
                  <a:moveTo>
                    <a:pt x="358" y="1"/>
                  </a:moveTo>
                  <a:lnTo>
                    <a:pt x="0" y="394"/>
                  </a:lnTo>
                  <a:lnTo>
                    <a:pt x="524" y="894"/>
                  </a:lnTo>
                  <a:cubicBezTo>
                    <a:pt x="584" y="965"/>
                    <a:pt x="643" y="1013"/>
                    <a:pt x="727" y="1049"/>
                  </a:cubicBezTo>
                  <a:cubicBezTo>
                    <a:pt x="750" y="1060"/>
                    <a:pt x="775" y="1065"/>
                    <a:pt x="801" y="1065"/>
                  </a:cubicBezTo>
                  <a:cubicBezTo>
                    <a:pt x="856" y="1065"/>
                    <a:pt x="912" y="1041"/>
                    <a:pt x="953" y="1001"/>
                  </a:cubicBezTo>
                  <a:cubicBezTo>
                    <a:pt x="1001" y="941"/>
                    <a:pt x="1012" y="870"/>
                    <a:pt x="989" y="799"/>
                  </a:cubicBezTo>
                  <a:cubicBezTo>
                    <a:pt x="953" y="727"/>
                    <a:pt x="917" y="668"/>
                    <a:pt x="870" y="60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72"/>
            <p:cNvSpPr/>
            <p:nvPr/>
          </p:nvSpPr>
          <p:spPr>
            <a:xfrm>
              <a:off x="3939810" y="2796822"/>
              <a:ext cx="33904" cy="35949"/>
            </a:xfrm>
            <a:custGeom>
              <a:avLst/>
              <a:gdLst/>
              <a:ahLst/>
              <a:cxnLst/>
              <a:rect l="l" t="t" r="r" b="b"/>
              <a:pathLst>
                <a:path w="1061" h="1125" extrusionOk="0">
                  <a:moveTo>
                    <a:pt x="346" y="1"/>
                  </a:moveTo>
                  <a:lnTo>
                    <a:pt x="346" y="1"/>
                  </a:lnTo>
                  <a:cubicBezTo>
                    <a:pt x="393" y="120"/>
                    <a:pt x="465" y="215"/>
                    <a:pt x="548" y="311"/>
                  </a:cubicBezTo>
                  <a:lnTo>
                    <a:pt x="786" y="620"/>
                  </a:lnTo>
                  <a:cubicBezTo>
                    <a:pt x="834" y="668"/>
                    <a:pt x="881" y="727"/>
                    <a:pt x="917" y="799"/>
                  </a:cubicBezTo>
                  <a:cubicBezTo>
                    <a:pt x="953" y="846"/>
                    <a:pt x="953" y="918"/>
                    <a:pt x="917" y="977"/>
                  </a:cubicBezTo>
                  <a:cubicBezTo>
                    <a:pt x="885" y="1009"/>
                    <a:pt x="848" y="1025"/>
                    <a:pt x="810" y="1025"/>
                  </a:cubicBezTo>
                  <a:cubicBezTo>
                    <a:pt x="790" y="1025"/>
                    <a:pt x="770" y="1021"/>
                    <a:pt x="751" y="1013"/>
                  </a:cubicBezTo>
                  <a:cubicBezTo>
                    <a:pt x="679" y="977"/>
                    <a:pt x="620" y="942"/>
                    <a:pt x="572" y="894"/>
                  </a:cubicBezTo>
                  <a:lnTo>
                    <a:pt x="286" y="632"/>
                  </a:lnTo>
                  <a:cubicBezTo>
                    <a:pt x="203" y="537"/>
                    <a:pt x="108" y="465"/>
                    <a:pt x="0" y="406"/>
                  </a:cubicBezTo>
                  <a:lnTo>
                    <a:pt x="0" y="406"/>
                  </a:lnTo>
                  <a:cubicBezTo>
                    <a:pt x="60" y="513"/>
                    <a:pt x="143" y="608"/>
                    <a:pt x="227" y="680"/>
                  </a:cubicBezTo>
                  <a:lnTo>
                    <a:pt x="500" y="965"/>
                  </a:lnTo>
                  <a:cubicBezTo>
                    <a:pt x="560" y="1025"/>
                    <a:pt x="631" y="1073"/>
                    <a:pt x="715" y="1108"/>
                  </a:cubicBezTo>
                  <a:cubicBezTo>
                    <a:pt x="743" y="1119"/>
                    <a:pt x="774" y="1124"/>
                    <a:pt x="805" y="1124"/>
                  </a:cubicBezTo>
                  <a:cubicBezTo>
                    <a:pt x="877" y="1124"/>
                    <a:pt x="951" y="1095"/>
                    <a:pt x="1001" y="1037"/>
                  </a:cubicBezTo>
                  <a:cubicBezTo>
                    <a:pt x="1060" y="953"/>
                    <a:pt x="1060" y="846"/>
                    <a:pt x="1012" y="751"/>
                  </a:cubicBezTo>
                  <a:cubicBezTo>
                    <a:pt x="977" y="680"/>
                    <a:pt x="929" y="608"/>
                    <a:pt x="870" y="549"/>
                  </a:cubicBezTo>
                  <a:lnTo>
                    <a:pt x="608" y="263"/>
                  </a:lnTo>
                  <a:cubicBezTo>
                    <a:pt x="453" y="96"/>
                    <a:pt x="358" y="1"/>
                    <a:pt x="346" y="1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72"/>
            <p:cNvSpPr/>
            <p:nvPr/>
          </p:nvSpPr>
          <p:spPr>
            <a:xfrm>
              <a:off x="3952752" y="2787331"/>
              <a:ext cx="32754" cy="34447"/>
            </a:xfrm>
            <a:custGeom>
              <a:avLst/>
              <a:gdLst/>
              <a:ahLst/>
              <a:cxnLst/>
              <a:rect l="l" t="t" r="r" b="b"/>
              <a:pathLst>
                <a:path w="1025" h="1078" extrusionOk="0">
                  <a:moveTo>
                    <a:pt x="357" y="0"/>
                  </a:moveTo>
                  <a:lnTo>
                    <a:pt x="0" y="405"/>
                  </a:lnTo>
                  <a:lnTo>
                    <a:pt x="524" y="905"/>
                  </a:lnTo>
                  <a:cubicBezTo>
                    <a:pt x="584" y="965"/>
                    <a:pt x="655" y="1024"/>
                    <a:pt x="727" y="1048"/>
                  </a:cubicBezTo>
                  <a:cubicBezTo>
                    <a:pt x="758" y="1068"/>
                    <a:pt x="793" y="1077"/>
                    <a:pt x="826" y="1077"/>
                  </a:cubicBezTo>
                  <a:cubicBezTo>
                    <a:pt x="893" y="1077"/>
                    <a:pt x="957" y="1040"/>
                    <a:pt x="988" y="977"/>
                  </a:cubicBezTo>
                  <a:cubicBezTo>
                    <a:pt x="1012" y="929"/>
                    <a:pt x="1024" y="858"/>
                    <a:pt x="988" y="810"/>
                  </a:cubicBezTo>
                  <a:cubicBezTo>
                    <a:pt x="965" y="739"/>
                    <a:pt x="917" y="667"/>
                    <a:pt x="869" y="619"/>
                  </a:cubicBezTo>
                  <a:cubicBezTo>
                    <a:pt x="703" y="405"/>
                    <a:pt x="524" y="203"/>
                    <a:pt x="357" y="0"/>
                  </a:cubicBez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72"/>
            <p:cNvSpPr/>
            <p:nvPr/>
          </p:nvSpPr>
          <p:spPr>
            <a:xfrm>
              <a:off x="3953135" y="2787331"/>
              <a:ext cx="33872" cy="35917"/>
            </a:xfrm>
            <a:custGeom>
              <a:avLst/>
              <a:gdLst/>
              <a:ahLst/>
              <a:cxnLst/>
              <a:rect l="l" t="t" r="r" b="b"/>
              <a:pathLst>
                <a:path w="1060" h="1124" extrusionOk="0">
                  <a:moveTo>
                    <a:pt x="345" y="0"/>
                  </a:moveTo>
                  <a:lnTo>
                    <a:pt x="345" y="0"/>
                  </a:lnTo>
                  <a:cubicBezTo>
                    <a:pt x="393" y="119"/>
                    <a:pt x="464" y="215"/>
                    <a:pt x="548" y="310"/>
                  </a:cubicBezTo>
                  <a:lnTo>
                    <a:pt x="786" y="619"/>
                  </a:lnTo>
                  <a:cubicBezTo>
                    <a:pt x="834" y="667"/>
                    <a:pt x="869" y="727"/>
                    <a:pt x="905" y="786"/>
                  </a:cubicBezTo>
                  <a:cubicBezTo>
                    <a:pt x="941" y="846"/>
                    <a:pt x="941" y="917"/>
                    <a:pt x="905" y="977"/>
                  </a:cubicBezTo>
                  <a:cubicBezTo>
                    <a:pt x="882" y="1000"/>
                    <a:pt x="844" y="1013"/>
                    <a:pt x="804" y="1013"/>
                  </a:cubicBezTo>
                  <a:cubicBezTo>
                    <a:pt x="782" y="1013"/>
                    <a:pt x="759" y="1009"/>
                    <a:pt x="738" y="1000"/>
                  </a:cubicBezTo>
                  <a:cubicBezTo>
                    <a:pt x="679" y="977"/>
                    <a:pt x="619" y="941"/>
                    <a:pt x="572" y="893"/>
                  </a:cubicBezTo>
                  <a:lnTo>
                    <a:pt x="286" y="619"/>
                  </a:lnTo>
                  <a:cubicBezTo>
                    <a:pt x="191" y="536"/>
                    <a:pt x="95" y="465"/>
                    <a:pt x="0" y="405"/>
                  </a:cubicBezTo>
                  <a:lnTo>
                    <a:pt x="0" y="405"/>
                  </a:lnTo>
                  <a:cubicBezTo>
                    <a:pt x="60" y="500"/>
                    <a:pt x="131" y="596"/>
                    <a:pt x="226" y="679"/>
                  </a:cubicBezTo>
                  <a:lnTo>
                    <a:pt x="500" y="965"/>
                  </a:lnTo>
                  <a:cubicBezTo>
                    <a:pt x="560" y="1024"/>
                    <a:pt x="619" y="1072"/>
                    <a:pt x="703" y="1108"/>
                  </a:cubicBezTo>
                  <a:cubicBezTo>
                    <a:pt x="731" y="1118"/>
                    <a:pt x="762" y="1124"/>
                    <a:pt x="793" y="1124"/>
                  </a:cubicBezTo>
                  <a:cubicBezTo>
                    <a:pt x="865" y="1124"/>
                    <a:pt x="938" y="1095"/>
                    <a:pt x="988" y="1036"/>
                  </a:cubicBezTo>
                  <a:cubicBezTo>
                    <a:pt x="1048" y="953"/>
                    <a:pt x="1060" y="834"/>
                    <a:pt x="1000" y="750"/>
                  </a:cubicBezTo>
                  <a:cubicBezTo>
                    <a:pt x="965" y="679"/>
                    <a:pt x="917" y="608"/>
                    <a:pt x="857" y="548"/>
                  </a:cubicBezTo>
                  <a:lnTo>
                    <a:pt x="595" y="262"/>
                  </a:lnTo>
                  <a:cubicBezTo>
                    <a:pt x="524" y="155"/>
                    <a:pt x="441" y="72"/>
                    <a:pt x="345" y="0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72"/>
            <p:cNvSpPr/>
            <p:nvPr/>
          </p:nvSpPr>
          <p:spPr>
            <a:xfrm>
              <a:off x="3979370" y="2800592"/>
              <a:ext cx="19429" cy="31667"/>
            </a:xfrm>
            <a:custGeom>
              <a:avLst/>
              <a:gdLst/>
              <a:ahLst/>
              <a:cxnLst/>
              <a:rect l="l" t="t" r="r" b="b"/>
              <a:pathLst>
                <a:path w="608" h="991" extrusionOk="0">
                  <a:moveTo>
                    <a:pt x="603" y="0"/>
                  </a:moveTo>
                  <a:cubicBezTo>
                    <a:pt x="582" y="0"/>
                    <a:pt x="517" y="47"/>
                    <a:pt x="453" y="133"/>
                  </a:cubicBezTo>
                  <a:cubicBezTo>
                    <a:pt x="346" y="252"/>
                    <a:pt x="275" y="407"/>
                    <a:pt x="239" y="562"/>
                  </a:cubicBezTo>
                  <a:cubicBezTo>
                    <a:pt x="229" y="655"/>
                    <a:pt x="227" y="755"/>
                    <a:pt x="238" y="852"/>
                  </a:cubicBezTo>
                  <a:lnTo>
                    <a:pt x="238" y="852"/>
                  </a:lnTo>
                  <a:cubicBezTo>
                    <a:pt x="192" y="841"/>
                    <a:pt x="150" y="838"/>
                    <a:pt x="114" y="838"/>
                  </a:cubicBezTo>
                  <a:cubicBezTo>
                    <a:pt x="44" y="838"/>
                    <a:pt x="1" y="852"/>
                    <a:pt x="1" y="859"/>
                  </a:cubicBezTo>
                  <a:cubicBezTo>
                    <a:pt x="1" y="883"/>
                    <a:pt x="120" y="895"/>
                    <a:pt x="298" y="955"/>
                  </a:cubicBezTo>
                  <a:lnTo>
                    <a:pt x="370" y="990"/>
                  </a:lnTo>
                  <a:lnTo>
                    <a:pt x="358" y="907"/>
                  </a:lnTo>
                  <a:cubicBezTo>
                    <a:pt x="346" y="800"/>
                    <a:pt x="346" y="693"/>
                    <a:pt x="358" y="585"/>
                  </a:cubicBezTo>
                  <a:cubicBezTo>
                    <a:pt x="405" y="383"/>
                    <a:pt x="489" y="181"/>
                    <a:pt x="608" y="2"/>
                  </a:cubicBezTo>
                  <a:cubicBezTo>
                    <a:pt x="607" y="1"/>
                    <a:pt x="605" y="0"/>
                    <a:pt x="603" y="0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72"/>
            <p:cNvSpPr/>
            <p:nvPr/>
          </p:nvSpPr>
          <p:spPr>
            <a:xfrm>
              <a:off x="4274986" y="2700190"/>
              <a:ext cx="166677" cy="288426"/>
            </a:xfrm>
            <a:custGeom>
              <a:avLst/>
              <a:gdLst/>
              <a:ahLst/>
              <a:cxnLst/>
              <a:rect l="l" t="t" r="r" b="b"/>
              <a:pathLst>
                <a:path w="5216" h="9026" extrusionOk="0">
                  <a:moveTo>
                    <a:pt x="48" y="1"/>
                  </a:moveTo>
                  <a:cubicBezTo>
                    <a:pt x="48" y="1"/>
                    <a:pt x="1" y="5525"/>
                    <a:pt x="203" y="6240"/>
                  </a:cubicBezTo>
                  <a:cubicBezTo>
                    <a:pt x="424" y="7037"/>
                    <a:pt x="1242" y="7151"/>
                    <a:pt x="1695" y="7151"/>
                  </a:cubicBezTo>
                  <a:cubicBezTo>
                    <a:pt x="1878" y="7151"/>
                    <a:pt x="2001" y="7133"/>
                    <a:pt x="2001" y="7133"/>
                  </a:cubicBezTo>
                  <a:lnTo>
                    <a:pt x="2120" y="9026"/>
                  </a:lnTo>
                  <a:lnTo>
                    <a:pt x="5216" y="8871"/>
                  </a:lnTo>
                  <a:lnTo>
                    <a:pt x="5192" y="97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72"/>
            <p:cNvSpPr/>
            <p:nvPr/>
          </p:nvSpPr>
          <p:spPr>
            <a:xfrm>
              <a:off x="4235617" y="2660821"/>
              <a:ext cx="254745" cy="267304"/>
            </a:xfrm>
            <a:custGeom>
              <a:avLst/>
              <a:gdLst/>
              <a:ahLst/>
              <a:cxnLst/>
              <a:rect l="l" t="t" r="r" b="b"/>
              <a:pathLst>
                <a:path w="7972" h="8365" extrusionOk="0">
                  <a:moveTo>
                    <a:pt x="2309" y="1"/>
                  </a:moveTo>
                  <a:cubicBezTo>
                    <a:pt x="1163" y="1"/>
                    <a:pt x="0" y="917"/>
                    <a:pt x="530" y="2019"/>
                  </a:cubicBezTo>
                  <a:cubicBezTo>
                    <a:pt x="757" y="2483"/>
                    <a:pt x="1852" y="3352"/>
                    <a:pt x="1852" y="3352"/>
                  </a:cubicBezTo>
                  <a:lnTo>
                    <a:pt x="2340" y="4662"/>
                  </a:lnTo>
                  <a:cubicBezTo>
                    <a:pt x="2507" y="4532"/>
                    <a:pt x="2695" y="4457"/>
                    <a:pt x="2869" y="4457"/>
                  </a:cubicBezTo>
                  <a:cubicBezTo>
                    <a:pt x="3143" y="4457"/>
                    <a:pt x="3382" y="4644"/>
                    <a:pt x="3447" y="5102"/>
                  </a:cubicBezTo>
                  <a:cubicBezTo>
                    <a:pt x="3531" y="5650"/>
                    <a:pt x="2852" y="5757"/>
                    <a:pt x="2852" y="5757"/>
                  </a:cubicBezTo>
                  <a:cubicBezTo>
                    <a:pt x="3245" y="6424"/>
                    <a:pt x="3507" y="6960"/>
                    <a:pt x="4090" y="7591"/>
                  </a:cubicBezTo>
                  <a:cubicBezTo>
                    <a:pt x="4709" y="8281"/>
                    <a:pt x="5055" y="8353"/>
                    <a:pt x="5721" y="8365"/>
                  </a:cubicBezTo>
                  <a:lnTo>
                    <a:pt x="6460" y="8365"/>
                  </a:lnTo>
                  <a:cubicBezTo>
                    <a:pt x="6460" y="8365"/>
                    <a:pt x="7972" y="7103"/>
                    <a:pt x="7674" y="3769"/>
                  </a:cubicBezTo>
                  <a:cubicBezTo>
                    <a:pt x="7376" y="447"/>
                    <a:pt x="4376" y="1411"/>
                    <a:pt x="3662" y="590"/>
                  </a:cubicBezTo>
                  <a:cubicBezTo>
                    <a:pt x="3310" y="176"/>
                    <a:pt x="2811" y="1"/>
                    <a:pt x="230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72"/>
            <p:cNvSpPr/>
            <p:nvPr/>
          </p:nvSpPr>
          <p:spPr>
            <a:xfrm>
              <a:off x="4253320" y="2701340"/>
              <a:ext cx="221832" cy="169202"/>
            </a:xfrm>
            <a:custGeom>
              <a:avLst/>
              <a:gdLst/>
              <a:ahLst/>
              <a:cxnLst/>
              <a:rect l="l" t="t" r="r" b="b"/>
              <a:pathLst>
                <a:path w="6942" h="5295" extrusionOk="0">
                  <a:moveTo>
                    <a:pt x="24" y="1"/>
                  </a:moveTo>
                  <a:lnTo>
                    <a:pt x="24" y="1"/>
                  </a:lnTo>
                  <a:cubicBezTo>
                    <a:pt x="0" y="120"/>
                    <a:pt x="0" y="239"/>
                    <a:pt x="36" y="358"/>
                  </a:cubicBezTo>
                  <a:cubicBezTo>
                    <a:pt x="119" y="691"/>
                    <a:pt x="322" y="989"/>
                    <a:pt x="584" y="1191"/>
                  </a:cubicBezTo>
                  <a:cubicBezTo>
                    <a:pt x="1000" y="1465"/>
                    <a:pt x="1477" y="1644"/>
                    <a:pt x="1965" y="1715"/>
                  </a:cubicBezTo>
                  <a:cubicBezTo>
                    <a:pt x="2512" y="1822"/>
                    <a:pt x="3143" y="1882"/>
                    <a:pt x="3679" y="2251"/>
                  </a:cubicBezTo>
                  <a:cubicBezTo>
                    <a:pt x="4203" y="2620"/>
                    <a:pt x="4513" y="3168"/>
                    <a:pt x="4810" y="3644"/>
                  </a:cubicBezTo>
                  <a:cubicBezTo>
                    <a:pt x="5037" y="4072"/>
                    <a:pt x="5346" y="4477"/>
                    <a:pt x="5703" y="4823"/>
                  </a:cubicBezTo>
                  <a:cubicBezTo>
                    <a:pt x="5941" y="5049"/>
                    <a:pt x="6251" y="5204"/>
                    <a:pt x="6584" y="5275"/>
                  </a:cubicBezTo>
                  <a:cubicBezTo>
                    <a:pt x="6654" y="5289"/>
                    <a:pt x="6724" y="5295"/>
                    <a:pt x="6794" y="5295"/>
                  </a:cubicBezTo>
                  <a:cubicBezTo>
                    <a:pt x="6843" y="5295"/>
                    <a:pt x="6892" y="5292"/>
                    <a:pt x="6942" y="5287"/>
                  </a:cubicBezTo>
                  <a:lnTo>
                    <a:pt x="6846" y="5287"/>
                  </a:lnTo>
                  <a:cubicBezTo>
                    <a:pt x="6763" y="5275"/>
                    <a:pt x="6668" y="5263"/>
                    <a:pt x="6584" y="5251"/>
                  </a:cubicBezTo>
                  <a:cubicBezTo>
                    <a:pt x="6263" y="5168"/>
                    <a:pt x="5965" y="5013"/>
                    <a:pt x="5715" y="4787"/>
                  </a:cubicBezTo>
                  <a:cubicBezTo>
                    <a:pt x="5370" y="4442"/>
                    <a:pt x="5072" y="4049"/>
                    <a:pt x="4834" y="3608"/>
                  </a:cubicBezTo>
                  <a:cubicBezTo>
                    <a:pt x="4548" y="3144"/>
                    <a:pt x="4251" y="2584"/>
                    <a:pt x="3703" y="2215"/>
                  </a:cubicBezTo>
                  <a:cubicBezTo>
                    <a:pt x="3143" y="1846"/>
                    <a:pt x="2512" y="1775"/>
                    <a:pt x="1977" y="1667"/>
                  </a:cubicBezTo>
                  <a:cubicBezTo>
                    <a:pt x="1488" y="1608"/>
                    <a:pt x="1024" y="1429"/>
                    <a:pt x="607" y="1155"/>
                  </a:cubicBezTo>
                  <a:cubicBezTo>
                    <a:pt x="334" y="965"/>
                    <a:pt x="143" y="679"/>
                    <a:pt x="48" y="358"/>
                  </a:cubicBezTo>
                  <a:cubicBezTo>
                    <a:pt x="24" y="239"/>
                    <a:pt x="12" y="120"/>
                    <a:pt x="24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72"/>
            <p:cNvSpPr/>
            <p:nvPr/>
          </p:nvSpPr>
          <p:spPr>
            <a:xfrm>
              <a:off x="4254439" y="2687280"/>
              <a:ext cx="226433" cy="127916"/>
            </a:xfrm>
            <a:custGeom>
              <a:avLst/>
              <a:gdLst/>
              <a:ahLst/>
              <a:cxnLst/>
              <a:rect l="l" t="t" r="r" b="b"/>
              <a:pathLst>
                <a:path w="7086" h="4003" extrusionOk="0">
                  <a:moveTo>
                    <a:pt x="2414" y="490"/>
                  </a:moveTo>
                  <a:cubicBezTo>
                    <a:pt x="2500" y="490"/>
                    <a:pt x="2586" y="509"/>
                    <a:pt x="2668" y="548"/>
                  </a:cubicBezTo>
                  <a:cubicBezTo>
                    <a:pt x="2894" y="643"/>
                    <a:pt x="3013" y="881"/>
                    <a:pt x="2977" y="1119"/>
                  </a:cubicBezTo>
                  <a:cubicBezTo>
                    <a:pt x="2942" y="1334"/>
                    <a:pt x="2823" y="1536"/>
                    <a:pt x="2632" y="1655"/>
                  </a:cubicBezTo>
                  <a:cubicBezTo>
                    <a:pt x="2488" y="1742"/>
                    <a:pt x="2328" y="1797"/>
                    <a:pt x="2165" y="1815"/>
                  </a:cubicBezTo>
                  <a:lnTo>
                    <a:pt x="2165" y="1815"/>
                  </a:lnTo>
                  <a:cubicBezTo>
                    <a:pt x="2004" y="1702"/>
                    <a:pt x="1881" y="1543"/>
                    <a:pt x="1811" y="1357"/>
                  </a:cubicBezTo>
                  <a:cubicBezTo>
                    <a:pt x="1739" y="1107"/>
                    <a:pt x="1811" y="833"/>
                    <a:pt x="1989" y="655"/>
                  </a:cubicBezTo>
                  <a:cubicBezTo>
                    <a:pt x="2111" y="548"/>
                    <a:pt x="2262" y="490"/>
                    <a:pt x="2414" y="490"/>
                  </a:cubicBezTo>
                  <a:close/>
                  <a:moveTo>
                    <a:pt x="6930" y="2965"/>
                  </a:moveTo>
                  <a:lnTo>
                    <a:pt x="7085" y="3024"/>
                  </a:lnTo>
                  <a:cubicBezTo>
                    <a:pt x="7085" y="3024"/>
                    <a:pt x="7037" y="3000"/>
                    <a:pt x="6930" y="2965"/>
                  </a:cubicBezTo>
                  <a:close/>
                  <a:moveTo>
                    <a:pt x="6321" y="2859"/>
                  </a:moveTo>
                  <a:cubicBezTo>
                    <a:pt x="6369" y="2859"/>
                    <a:pt x="6418" y="2863"/>
                    <a:pt x="6466" y="2869"/>
                  </a:cubicBezTo>
                  <a:cubicBezTo>
                    <a:pt x="6508" y="2873"/>
                    <a:pt x="6550" y="2878"/>
                    <a:pt x="6592" y="2884"/>
                  </a:cubicBezTo>
                  <a:lnTo>
                    <a:pt x="6592" y="2884"/>
                  </a:lnTo>
                  <a:cubicBezTo>
                    <a:pt x="6616" y="3058"/>
                    <a:pt x="6600" y="3240"/>
                    <a:pt x="6537" y="3417"/>
                  </a:cubicBezTo>
                  <a:cubicBezTo>
                    <a:pt x="6478" y="3619"/>
                    <a:pt x="6347" y="3786"/>
                    <a:pt x="6168" y="3893"/>
                  </a:cubicBezTo>
                  <a:cubicBezTo>
                    <a:pt x="6085" y="3953"/>
                    <a:pt x="5990" y="3977"/>
                    <a:pt x="5894" y="3977"/>
                  </a:cubicBezTo>
                  <a:cubicBezTo>
                    <a:pt x="5799" y="3965"/>
                    <a:pt x="5716" y="3929"/>
                    <a:pt x="5644" y="3870"/>
                  </a:cubicBezTo>
                  <a:cubicBezTo>
                    <a:pt x="5525" y="3750"/>
                    <a:pt x="5466" y="3572"/>
                    <a:pt x="5502" y="3405"/>
                  </a:cubicBezTo>
                  <a:cubicBezTo>
                    <a:pt x="5525" y="3250"/>
                    <a:pt x="5621" y="3119"/>
                    <a:pt x="5752" y="3024"/>
                  </a:cubicBezTo>
                  <a:cubicBezTo>
                    <a:pt x="5915" y="2918"/>
                    <a:pt x="6117" y="2859"/>
                    <a:pt x="6321" y="2859"/>
                  </a:cubicBezTo>
                  <a:close/>
                  <a:moveTo>
                    <a:pt x="1" y="0"/>
                  </a:moveTo>
                  <a:cubicBezTo>
                    <a:pt x="1" y="0"/>
                    <a:pt x="13" y="60"/>
                    <a:pt x="37" y="167"/>
                  </a:cubicBezTo>
                  <a:cubicBezTo>
                    <a:pt x="72" y="321"/>
                    <a:pt x="120" y="476"/>
                    <a:pt x="191" y="619"/>
                  </a:cubicBezTo>
                  <a:cubicBezTo>
                    <a:pt x="287" y="845"/>
                    <a:pt x="441" y="1060"/>
                    <a:pt x="620" y="1238"/>
                  </a:cubicBezTo>
                  <a:cubicBezTo>
                    <a:pt x="858" y="1476"/>
                    <a:pt x="1144" y="1655"/>
                    <a:pt x="1465" y="1762"/>
                  </a:cubicBezTo>
                  <a:cubicBezTo>
                    <a:pt x="1656" y="1822"/>
                    <a:pt x="1846" y="1845"/>
                    <a:pt x="2049" y="1845"/>
                  </a:cubicBezTo>
                  <a:cubicBezTo>
                    <a:pt x="2083" y="1845"/>
                    <a:pt x="2116" y="1844"/>
                    <a:pt x="2150" y="1841"/>
                  </a:cubicBezTo>
                  <a:lnTo>
                    <a:pt x="2150" y="1841"/>
                  </a:lnTo>
                  <a:cubicBezTo>
                    <a:pt x="2207" y="1880"/>
                    <a:pt x="2269" y="1914"/>
                    <a:pt x="2335" y="1941"/>
                  </a:cubicBezTo>
                  <a:cubicBezTo>
                    <a:pt x="2596" y="2060"/>
                    <a:pt x="2870" y="2131"/>
                    <a:pt x="3144" y="2167"/>
                  </a:cubicBezTo>
                  <a:cubicBezTo>
                    <a:pt x="3287" y="2185"/>
                    <a:pt x="3430" y="2194"/>
                    <a:pt x="3571" y="2194"/>
                  </a:cubicBezTo>
                  <a:cubicBezTo>
                    <a:pt x="3713" y="2194"/>
                    <a:pt x="3853" y="2185"/>
                    <a:pt x="3989" y="2167"/>
                  </a:cubicBezTo>
                  <a:cubicBezTo>
                    <a:pt x="4263" y="2119"/>
                    <a:pt x="4525" y="2060"/>
                    <a:pt x="4787" y="1976"/>
                  </a:cubicBezTo>
                  <a:cubicBezTo>
                    <a:pt x="4977" y="1910"/>
                    <a:pt x="5181" y="1874"/>
                    <a:pt x="5389" y="1874"/>
                  </a:cubicBezTo>
                  <a:cubicBezTo>
                    <a:pt x="5442" y="1874"/>
                    <a:pt x="5496" y="1876"/>
                    <a:pt x="5549" y="1881"/>
                  </a:cubicBezTo>
                  <a:cubicBezTo>
                    <a:pt x="5633" y="1881"/>
                    <a:pt x="5716" y="1905"/>
                    <a:pt x="5799" y="1929"/>
                  </a:cubicBezTo>
                  <a:cubicBezTo>
                    <a:pt x="6234" y="2079"/>
                    <a:pt x="6528" y="2453"/>
                    <a:pt x="6590" y="2872"/>
                  </a:cubicBezTo>
                  <a:lnTo>
                    <a:pt x="6590" y="2872"/>
                  </a:lnTo>
                  <a:cubicBezTo>
                    <a:pt x="6549" y="2866"/>
                    <a:pt x="6507" y="2861"/>
                    <a:pt x="6466" y="2857"/>
                  </a:cubicBezTo>
                  <a:cubicBezTo>
                    <a:pt x="6409" y="2847"/>
                    <a:pt x="6351" y="2841"/>
                    <a:pt x="6294" y="2841"/>
                  </a:cubicBezTo>
                  <a:cubicBezTo>
                    <a:pt x="6099" y="2841"/>
                    <a:pt x="5905" y="2902"/>
                    <a:pt x="5740" y="3012"/>
                  </a:cubicBezTo>
                  <a:cubicBezTo>
                    <a:pt x="5597" y="3096"/>
                    <a:pt x="5502" y="3238"/>
                    <a:pt x="5478" y="3405"/>
                  </a:cubicBezTo>
                  <a:cubicBezTo>
                    <a:pt x="5442" y="3584"/>
                    <a:pt x="5490" y="3762"/>
                    <a:pt x="5621" y="3893"/>
                  </a:cubicBezTo>
                  <a:cubicBezTo>
                    <a:pt x="5704" y="3965"/>
                    <a:pt x="5799" y="4000"/>
                    <a:pt x="5894" y="4000"/>
                  </a:cubicBezTo>
                  <a:cubicBezTo>
                    <a:pt x="5909" y="4002"/>
                    <a:pt x="5922" y="4003"/>
                    <a:pt x="5936" y="4003"/>
                  </a:cubicBezTo>
                  <a:cubicBezTo>
                    <a:pt x="6026" y="4003"/>
                    <a:pt x="6108" y="3970"/>
                    <a:pt x="6180" y="3929"/>
                  </a:cubicBezTo>
                  <a:cubicBezTo>
                    <a:pt x="6371" y="3822"/>
                    <a:pt x="6514" y="3643"/>
                    <a:pt x="6573" y="3429"/>
                  </a:cubicBezTo>
                  <a:cubicBezTo>
                    <a:pt x="6609" y="3346"/>
                    <a:pt x="6621" y="3262"/>
                    <a:pt x="6633" y="3167"/>
                  </a:cubicBezTo>
                  <a:cubicBezTo>
                    <a:pt x="6643" y="3073"/>
                    <a:pt x="6642" y="2980"/>
                    <a:pt x="6631" y="2891"/>
                  </a:cubicBezTo>
                  <a:lnTo>
                    <a:pt x="6631" y="2891"/>
                  </a:lnTo>
                  <a:cubicBezTo>
                    <a:pt x="6730" y="2908"/>
                    <a:pt x="6830" y="2934"/>
                    <a:pt x="6930" y="2965"/>
                  </a:cubicBezTo>
                  <a:cubicBezTo>
                    <a:pt x="6830" y="2926"/>
                    <a:pt x="6729" y="2897"/>
                    <a:pt x="6629" y="2879"/>
                  </a:cubicBezTo>
                  <a:lnTo>
                    <a:pt x="6629" y="2879"/>
                  </a:lnTo>
                  <a:cubicBezTo>
                    <a:pt x="6557" y="2336"/>
                    <a:pt x="6118" y="1894"/>
                    <a:pt x="5549" y="1834"/>
                  </a:cubicBezTo>
                  <a:cubicBezTo>
                    <a:pt x="5515" y="1832"/>
                    <a:pt x="5481" y="1831"/>
                    <a:pt x="5447" y="1831"/>
                  </a:cubicBezTo>
                  <a:cubicBezTo>
                    <a:pt x="5210" y="1831"/>
                    <a:pt x="4982" y="1868"/>
                    <a:pt x="4763" y="1941"/>
                  </a:cubicBezTo>
                  <a:cubicBezTo>
                    <a:pt x="4501" y="2024"/>
                    <a:pt x="4240" y="2084"/>
                    <a:pt x="3978" y="2119"/>
                  </a:cubicBezTo>
                  <a:cubicBezTo>
                    <a:pt x="3841" y="2143"/>
                    <a:pt x="3704" y="2155"/>
                    <a:pt x="3567" y="2155"/>
                  </a:cubicBezTo>
                  <a:cubicBezTo>
                    <a:pt x="3430" y="2155"/>
                    <a:pt x="3293" y="2143"/>
                    <a:pt x="3156" y="2119"/>
                  </a:cubicBezTo>
                  <a:cubicBezTo>
                    <a:pt x="2870" y="2095"/>
                    <a:pt x="2608" y="2024"/>
                    <a:pt x="2346" y="1917"/>
                  </a:cubicBezTo>
                  <a:cubicBezTo>
                    <a:pt x="2293" y="1894"/>
                    <a:pt x="2243" y="1867"/>
                    <a:pt x="2196" y="1836"/>
                  </a:cubicBezTo>
                  <a:lnTo>
                    <a:pt x="2196" y="1836"/>
                  </a:lnTo>
                  <a:cubicBezTo>
                    <a:pt x="2359" y="1816"/>
                    <a:pt x="2518" y="1761"/>
                    <a:pt x="2656" y="1679"/>
                  </a:cubicBezTo>
                  <a:cubicBezTo>
                    <a:pt x="2858" y="1548"/>
                    <a:pt x="2989" y="1345"/>
                    <a:pt x="3025" y="1107"/>
                  </a:cubicBezTo>
                  <a:cubicBezTo>
                    <a:pt x="3037" y="988"/>
                    <a:pt x="3013" y="869"/>
                    <a:pt x="2966" y="750"/>
                  </a:cubicBezTo>
                  <a:cubicBezTo>
                    <a:pt x="2906" y="643"/>
                    <a:pt x="2811" y="560"/>
                    <a:pt x="2692" y="500"/>
                  </a:cubicBezTo>
                  <a:cubicBezTo>
                    <a:pt x="2602" y="460"/>
                    <a:pt x="2506" y="440"/>
                    <a:pt x="2411" y="440"/>
                  </a:cubicBezTo>
                  <a:cubicBezTo>
                    <a:pt x="2251" y="440"/>
                    <a:pt x="2092" y="496"/>
                    <a:pt x="1965" y="607"/>
                  </a:cubicBezTo>
                  <a:cubicBezTo>
                    <a:pt x="1775" y="810"/>
                    <a:pt x="1703" y="1095"/>
                    <a:pt x="1787" y="1357"/>
                  </a:cubicBezTo>
                  <a:cubicBezTo>
                    <a:pt x="1846" y="1542"/>
                    <a:pt x="1963" y="1703"/>
                    <a:pt x="2120" y="1819"/>
                  </a:cubicBezTo>
                  <a:lnTo>
                    <a:pt x="2120" y="1819"/>
                  </a:lnTo>
                  <a:cubicBezTo>
                    <a:pt x="2096" y="1821"/>
                    <a:pt x="2072" y="1822"/>
                    <a:pt x="2049" y="1822"/>
                  </a:cubicBezTo>
                  <a:cubicBezTo>
                    <a:pt x="1846" y="1822"/>
                    <a:pt x="1656" y="1798"/>
                    <a:pt x="1477" y="1738"/>
                  </a:cubicBezTo>
                  <a:cubicBezTo>
                    <a:pt x="1156" y="1631"/>
                    <a:pt x="870" y="1464"/>
                    <a:pt x="632" y="1226"/>
                  </a:cubicBezTo>
                  <a:cubicBezTo>
                    <a:pt x="453" y="1048"/>
                    <a:pt x="310" y="833"/>
                    <a:pt x="203" y="607"/>
                  </a:cubicBezTo>
                  <a:cubicBezTo>
                    <a:pt x="132" y="464"/>
                    <a:pt x="72" y="310"/>
                    <a:pt x="37" y="155"/>
                  </a:cubicBezTo>
                  <a:cubicBezTo>
                    <a:pt x="25" y="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72"/>
            <p:cNvSpPr/>
            <p:nvPr/>
          </p:nvSpPr>
          <p:spPr>
            <a:xfrm>
              <a:off x="4307899" y="3983119"/>
              <a:ext cx="140250" cy="161245"/>
            </a:xfrm>
            <a:custGeom>
              <a:avLst/>
              <a:gdLst/>
              <a:ahLst/>
              <a:cxnLst/>
              <a:rect l="l" t="t" r="r" b="b"/>
              <a:pathLst>
                <a:path w="4389" h="5046" extrusionOk="0">
                  <a:moveTo>
                    <a:pt x="2900" y="1"/>
                  </a:moveTo>
                  <a:lnTo>
                    <a:pt x="495" y="1906"/>
                  </a:lnTo>
                  <a:lnTo>
                    <a:pt x="1495" y="3191"/>
                  </a:lnTo>
                  <a:cubicBezTo>
                    <a:pt x="1495" y="3191"/>
                    <a:pt x="1" y="5046"/>
                    <a:pt x="352" y="5046"/>
                  </a:cubicBezTo>
                  <a:cubicBezTo>
                    <a:pt x="373" y="5046"/>
                    <a:pt x="400" y="5039"/>
                    <a:pt x="435" y="5025"/>
                  </a:cubicBezTo>
                  <a:cubicBezTo>
                    <a:pt x="983" y="4811"/>
                    <a:pt x="3614" y="2560"/>
                    <a:pt x="4245" y="2001"/>
                  </a:cubicBezTo>
                  <a:lnTo>
                    <a:pt x="4388" y="1870"/>
                  </a:lnTo>
                  <a:lnTo>
                    <a:pt x="2900" y="1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72"/>
            <p:cNvSpPr/>
            <p:nvPr/>
          </p:nvSpPr>
          <p:spPr>
            <a:xfrm>
              <a:off x="4312661" y="4041341"/>
              <a:ext cx="135489" cy="103918"/>
            </a:xfrm>
            <a:custGeom>
              <a:avLst/>
              <a:gdLst/>
              <a:ahLst/>
              <a:cxnLst/>
              <a:rect l="l" t="t" r="r" b="b"/>
              <a:pathLst>
                <a:path w="4240" h="3252" extrusionOk="0">
                  <a:moveTo>
                    <a:pt x="4192" y="0"/>
                  </a:moveTo>
                  <a:lnTo>
                    <a:pt x="1013" y="2560"/>
                  </a:lnTo>
                  <a:cubicBezTo>
                    <a:pt x="1013" y="2560"/>
                    <a:pt x="798" y="2395"/>
                    <a:pt x="643" y="2395"/>
                  </a:cubicBezTo>
                  <a:cubicBezTo>
                    <a:pt x="612" y="2395"/>
                    <a:pt x="584" y="2401"/>
                    <a:pt x="560" y="2417"/>
                  </a:cubicBezTo>
                  <a:cubicBezTo>
                    <a:pt x="560" y="2417"/>
                    <a:pt x="1" y="3191"/>
                    <a:pt x="179" y="3251"/>
                  </a:cubicBezTo>
                  <a:cubicBezTo>
                    <a:pt x="181" y="3251"/>
                    <a:pt x="184" y="3251"/>
                    <a:pt x="186" y="3251"/>
                  </a:cubicBezTo>
                  <a:cubicBezTo>
                    <a:pt x="429" y="3251"/>
                    <a:pt x="3132" y="1108"/>
                    <a:pt x="4239" y="60"/>
                  </a:cubicBez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72"/>
            <p:cNvSpPr/>
            <p:nvPr/>
          </p:nvSpPr>
          <p:spPr>
            <a:xfrm>
              <a:off x="4317614" y="4040574"/>
              <a:ext cx="130153" cy="103151"/>
            </a:xfrm>
            <a:custGeom>
              <a:avLst/>
              <a:gdLst/>
              <a:ahLst/>
              <a:cxnLst/>
              <a:rect l="l" t="t" r="r" b="b"/>
              <a:pathLst>
                <a:path w="4073" h="3228" extrusionOk="0">
                  <a:moveTo>
                    <a:pt x="4072" y="0"/>
                  </a:moveTo>
                  <a:lnTo>
                    <a:pt x="4037" y="24"/>
                  </a:lnTo>
                  <a:lnTo>
                    <a:pt x="3917" y="120"/>
                  </a:lnTo>
                  <a:lnTo>
                    <a:pt x="3489" y="477"/>
                  </a:lnTo>
                  <a:cubicBezTo>
                    <a:pt x="3120" y="774"/>
                    <a:pt x="2620" y="1191"/>
                    <a:pt x="2060" y="1632"/>
                  </a:cubicBezTo>
                  <a:cubicBezTo>
                    <a:pt x="1489" y="2084"/>
                    <a:pt x="977" y="2477"/>
                    <a:pt x="596" y="2763"/>
                  </a:cubicBezTo>
                  <a:lnTo>
                    <a:pt x="155" y="3096"/>
                  </a:lnTo>
                  <a:lnTo>
                    <a:pt x="36" y="3191"/>
                  </a:lnTo>
                  <a:lnTo>
                    <a:pt x="0" y="3227"/>
                  </a:lnTo>
                  <a:lnTo>
                    <a:pt x="36" y="3203"/>
                  </a:lnTo>
                  <a:lnTo>
                    <a:pt x="167" y="3108"/>
                  </a:lnTo>
                  <a:lnTo>
                    <a:pt x="619" y="2787"/>
                  </a:lnTo>
                  <a:cubicBezTo>
                    <a:pt x="1000" y="2501"/>
                    <a:pt x="1512" y="2108"/>
                    <a:pt x="2084" y="1667"/>
                  </a:cubicBezTo>
                  <a:cubicBezTo>
                    <a:pt x="2644" y="1215"/>
                    <a:pt x="3144" y="798"/>
                    <a:pt x="3501" y="501"/>
                  </a:cubicBezTo>
                  <a:lnTo>
                    <a:pt x="3929" y="131"/>
                  </a:lnTo>
                  <a:lnTo>
                    <a:pt x="4037" y="36"/>
                  </a:lnTo>
                  <a:cubicBezTo>
                    <a:pt x="4048" y="24"/>
                    <a:pt x="4072" y="12"/>
                    <a:pt x="407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72"/>
            <p:cNvSpPr/>
            <p:nvPr/>
          </p:nvSpPr>
          <p:spPr>
            <a:xfrm>
              <a:off x="4329022" y="4117650"/>
              <a:ext cx="17160" cy="6647"/>
            </a:xfrm>
            <a:custGeom>
              <a:avLst/>
              <a:gdLst/>
              <a:ahLst/>
              <a:cxnLst/>
              <a:rect l="l" t="t" r="r" b="b"/>
              <a:pathLst>
                <a:path w="537" h="208" extrusionOk="0">
                  <a:moveTo>
                    <a:pt x="134" y="1"/>
                  </a:moveTo>
                  <a:cubicBezTo>
                    <a:pt x="89" y="1"/>
                    <a:pt x="43" y="7"/>
                    <a:pt x="1" y="17"/>
                  </a:cubicBezTo>
                  <a:cubicBezTo>
                    <a:pt x="96" y="29"/>
                    <a:pt x="191" y="41"/>
                    <a:pt x="286" y="65"/>
                  </a:cubicBezTo>
                  <a:cubicBezTo>
                    <a:pt x="370" y="101"/>
                    <a:pt x="453" y="160"/>
                    <a:pt x="536" y="208"/>
                  </a:cubicBezTo>
                  <a:cubicBezTo>
                    <a:pt x="477" y="124"/>
                    <a:pt x="393" y="65"/>
                    <a:pt x="298" y="29"/>
                  </a:cubicBezTo>
                  <a:cubicBezTo>
                    <a:pt x="246" y="10"/>
                    <a:pt x="190" y="1"/>
                    <a:pt x="13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72"/>
            <p:cNvSpPr/>
            <p:nvPr/>
          </p:nvSpPr>
          <p:spPr>
            <a:xfrm>
              <a:off x="4350336" y="4091798"/>
              <a:ext cx="9139" cy="3355"/>
            </a:xfrm>
            <a:custGeom>
              <a:avLst/>
              <a:gdLst/>
              <a:ahLst/>
              <a:cxnLst/>
              <a:rect l="l" t="t" r="r" b="b"/>
              <a:pathLst>
                <a:path w="286" h="105" extrusionOk="0">
                  <a:moveTo>
                    <a:pt x="20" y="0"/>
                  </a:moveTo>
                  <a:cubicBezTo>
                    <a:pt x="10" y="0"/>
                    <a:pt x="3" y="2"/>
                    <a:pt x="0" y="5"/>
                  </a:cubicBezTo>
                  <a:cubicBezTo>
                    <a:pt x="0" y="5"/>
                    <a:pt x="60" y="41"/>
                    <a:pt x="143" y="64"/>
                  </a:cubicBezTo>
                  <a:cubicBezTo>
                    <a:pt x="197" y="91"/>
                    <a:pt x="250" y="104"/>
                    <a:pt x="274" y="104"/>
                  </a:cubicBezTo>
                  <a:cubicBezTo>
                    <a:pt x="282" y="104"/>
                    <a:pt x="286" y="103"/>
                    <a:pt x="286" y="100"/>
                  </a:cubicBezTo>
                  <a:cubicBezTo>
                    <a:pt x="250" y="64"/>
                    <a:pt x="203" y="41"/>
                    <a:pt x="155" y="29"/>
                  </a:cubicBezTo>
                  <a:cubicBezTo>
                    <a:pt x="94" y="11"/>
                    <a:pt x="46" y="0"/>
                    <a:pt x="20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72"/>
            <p:cNvSpPr/>
            <p:nvPr/>
          </p:nvSpPr>
          <p:spPr>
            <a:xfrm>
              <a:off x="4354905" y="4085854"/>
              <a:ext cx="8404" cy="1310"/>
            </a:xfrm>
            <a:custGeom>
              <a:avLst/>
              <a:gdLst/>
              <a:ahLst/>
              <a:cxnLst/>
              <a:rect l="l" t="t" r="r" b="b"/>
              <a:pathLst>
                <a:path w="263" h="41" extrusionOk="0">
                  <a:moveTo>
                    <a:pt x="131" y="0"/>
                  </a:moveTo>
                  <a:cubicBezTo>
                    <a:pt x="60" y="0"/>
                    <a:pt x="0" y="0"/>
                    <a:pt x="0" y="12"/>
                  </a:cubicBezTo>
                  <a:cubicBezTo>
                    <a:pt x="0" y="24"/>
                    <a:pt x="60" y="36"/>
                    <a:pt x="131" y="36"/>
                  </a:cubicBezTo>
                  <a:cubicBezTo>
                    <a:pt x="152" y="39"/>
                    <a:pt x="172" y="41"/>
                    <a:pt x="190" y="41"/>
                  </a:cubicBezTo>
                  <a:cubicBezTo>
                    <a:pt x="232" y="41"/>
                    <a:pt x="262" y="33"/>
                    <a:pt x="262" y="24"/>
                  </a:cubicBezTo>
                  <a:cubicBezTo>
                    <a:pt x="214" y="12"/>
                    <a:pt x="179" y="0"/>
                    <a:pt x="13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72"/>
            <p:cNvSpPr/>
            <p:nvPr/>
          </p:nvSpPr>
          <p:spPr>
            <a:xfrm>
              <a:off x="4353371" y="4076268"/>
              <a:ext cx="8021" cy="6615"/>
            </a:xfrm>
            <a:custGeom>
              <a:avLst/>
              <a:gdLst/>
              <a:ahLst/>
              <a:cxnLst/>
              <a:rect l="l" t="t" r="r" b="b"/>
              <a:pathLst>
                <a:path w="251" h="207" extrusionOk="0">
                  <a:moveTo>
                    <a:pt x="245" y="1"/>
                  </a:moveTo>
                  <a:cubicBezTo>
                    <a:pt x="226" y="1"/>
                    <a:pt x="173" y="43"/>
                    <a:pt x="120" y="86"/>
                  </a:cubicBezTo>
                  <a:cubicBezTo>
                    <a:pt x="48" y="146"/>
                    <a:pt x="1" y="193"/>
                    <a:pt x="1" y="205"/>
                  </a:cubicBezTo>
                  <a:cubicBezTo>
                    <a:pt x="2" y="206"/>
                    <a:pt x="4" y="207"/>
                    <a:pt x="6" y="207"/>
                  </a:cubicBezTo>
                  <a:cubicBezTo>
                    <a:pt x="25" y="207"/>
                    <a:pt x="78" y="164"/>
                    <a:pt x="131" y="122"/>
                  </a:cubicBezTo>
                  <a:cubicBezTo>
                    <a:pt x="203" y="62"/>
                    <a:pt x="251" y="3"/>
                    <a:pt x="251" y="3"/>
                  </a:cubicBezTo>
                  <a:cubicBezTo>
                    <a:pt x="249" y="1"/>
                    <a:pt x="247" y="1"/>
                    <a:pt x="24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72"/>
            <p:cNvSpPr/>
            <p:nvPr/>
          </p:nvSpPr>
          <p:spPr>
            <a:xfrm>
              <a:off x="4349952" y="4070197"/>
              <a:ext cx="8788" cy="8085"/>
            </a:xfrm>
            <a:custGeom>
              <a:avLst/>
              <a:gdLst/>
              <a:ahLst/>
              <a:cxnLst/>
              <a:rect l="l" t="t" r="r" b="b"/>
              <a:pathLst>
                <a:path w="275" h="253" extrusionOk="0">
                  <a:moveTo>
                    <a:pt x="271" y="1"/>
                  </a:moveTo>
                  <a:cubicBezTo>
                    <a:pt x="255" y="1"/>
                    <a:pt x="209" y="66"/>
                    <a:pt x="143" y="121"/>
                  </a:cubicBezTo>
                  <a:cubicBezTo>
                    <a:pt x="72" y="193"/>
                    <a:pt x="0" y="240"/>
                    <a:pt x="0" y="252"/>
                  </a:cubicBezTo>
                  <a:cubicBezTo>
                    <a:pt x="119" y="205"/>
                    <a:pt x="227" y="121"/>
                    <a:pt x="274" y="2"/>
                  </a:cubicBezTo>
                  <a:cubicBezTo>
                    <a:pt x="273" y="1"/>
                    <a:pt x="272" y="1"/>
                    <a:pt x="27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72"/>
            <p:cNvSpPr/>
            <p:nvPr/>
          </p:nvSpPr>
          <p:spPr>
            <a:xfrm>
              <a:off x="4332824" y="4088635"/>
              <a:ext cx="19045" cy="9810"/>
            </a:xfrm>
            <a:custGeom>
              <a:avLst/>
              <a:gdLst/>
              <a:ahLst/>
              <a:cxnLst/>
              <a:rect l="l" t="t" r="r" b="b"/>
              <a:pathLst>
                <a:path w="596" h="307" extrusionOk="0">
                  <a:moveTo>
                    <a:pt x="360" y="28"/>
                  </a:moveTo>
                  <a:cubicBezTo>
                    <a:pt x="379" y="28"/>
                    <a:pt x="398" y="29"/>
                    <a:pt x="417" y="32"/>
                  </a:cubicBezTo>
                  <a:cubicBezTo>
                    <a:pt x="456" y="48"/>
                    <a:pt x="494" y="63"/>
                    <a:pt x="533" y="82"/>
                  </a:cubicBezTo>
                  <a:lnTo>
                    <a:pt x="533" y="82"/>
                  </a:lnTo>
                  <a:cubicBezTo>
                    <a:pt x="505" y="100"/>
                    <a:pt x="466" y="124"/>
                    <a:pt x="417" y="151"/>
                  </a:cubicBezTo>
                  <a:cubicBezTo>
                    <a:pt x="346" y="187"/>
                    <a:pt x="286" y="211"/>
                    <a:pt x="215" y="235"/>
                  </a:cubicBezTo>
                  <a:cubicBezTo>
                    <a:pt x="179" y="247"/>
                    <a:pt x="143" y="259"/>
                    <a:pt x="108" y="270"/>
                  </a:cubicBezTo>
                  <a:cubicBezTo>
                    <a:pt x="60" y="270"/>
                    <a:pt x="36" y="247"/>
                    <a:pt x="36" y="211"/>
                  </a:cubicBezTo>
                  <a:cubicBezTo>
                    <a:pt x="72" y="140"/>
                    <a:pt x="132" y="80"/>
                    <a:pt x="215" y="56"/>
                  </a:cubicBezTo>
                  <a:cubicBezTo>
                    <a:pt x="258" y="39"/>
                    <a:pt x="308" y="28"/>
                    <a:pt x="360" y="28"/>
                  </a:cubicBezTo>
                  <a:close/>
                  <a:moveTo>
                    <a:pt x="351" y="0"/>
                  </a:moveTo>
                  <a:cubicBezTo>
                    <a:pt x="210" y="0"/>
                    <a:pt x="73" y="80"/>
                    <a:pt x="12" y="211"/>
                  </a:cubicBezTo>
                  <a:cubicBezTo>
                    <a:pt x="1" y="235"/>
                    <a:pt x="12" y="270"/>
                    <a:pt x="36" y="282"/>
                  </a:cubicBezTo>
                  <a:cubicBezTo>
                    <a:pt x="60" y="306"/>
                    <a:pt x="84" y="306"/>
                    <a:pt x="120" y="306"/>
                  </a:cubicBezTo>
                  <a:cubicBezTo>
                    <a:pt x="155" y="294"/>
                    <a:pt x="203" y="282"/>
                    <a:pt x="239" y="270"/>
                  </a:cubicBezTo>
                  <a:cubicBezTo>
                    <a:pt x="310" y="247"/>
                    <a:pt x="370" y="211"/>
                    <a:pt x="429" y="175"/>
                  </a:cubicBezTo>
                  <a:cubicBezTo>
                    <a:pt x="473" y="149"/>
                    <a:pt x="517" y="122"/>
                    <a:pt x="552" y="91"/>
                  </a:cubicBezTo>
                  <a:lnTo>
                    <a:pt x="552" y="91"/>
                  </a:lnTo>
                  <a:cubicBezTo>
                    <a:pt x="566" y="99"/>
                    <a:pt x="581" y="107"/>
                    <a:pt x="596" y="116"/>
                  </a:cubicBezTo>
                  <a:cubicBezTo>
                    <a:pt x="596" y="116"/>
                    <a:pt x="585" y="93"/>
                    <a:pt x="562" y="81"/>
                  </a:cubicBezTo>
                  <a:lnTo>
                    <a:pt x="562" y="81"/>
                  </a:lnTo>
                  <a:cubicBezTo>
                    <a:pt x="570" y="73"/>
                    <a:pt x="577" y="65"/>
                    <a:pt x="584" y="56"/>
                  </a:cubicBezTo>
                  <a:cubicBezTo>
                    <a:pt x="584" y="55"/>
                    <a:pt x="583" y="54"/>
                    <a:pt x="582" y="54"/>
                  </a:cubicBezTo>
                  <a:cubicBezTo>
                    <a:pt x="578" y="54"/>
                    <a:pt x="567" y="60"/>
                    <a:pt x="551" y="71"/>
                  </a:cubicBezTo>
                  <a:lnTo>
                    <a:pt x="551" y="71"/>
                  </a:lnTo>
                  <a:cubicBezTo>
                    <a:pt x="516" y="40"/>
                    <a:pt x="473" y="19"/>
                    <a:pt x="429" y="9"/>
                  </a:cubicBezTo>
                  <a:cubicBezTo>
                    <a:pt x="403" y="3"/>
                    <a:pt x="377" y="0"/>
                    <a:pt x="3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72"/>
            <p:cNvSpPr/>
            <p:nvPr/>
          </p:nvSpPr>
          <p:spPr>
            <a:xfrm>
              <a:off x="4345383" y="4077866"/>
              <a:ext cx="6870" cy="13709"/>
            </a:xfrm>
            <a:custGeom>
              <a:avLst/>
              <a:gdLst/>
              <a:ahLst/>
              <a:cxnLst/>
              <a:rect l="l" t="t" r="r" b="b"/>
              <a:pathLst>
                <a:path w="215" h="429" extrusionOk="0">
                  <a:moveTo>
                    <a:pt x="122" y="0"/>
                  </a:moveTo>
                  <a:cubicBezTo>
                    <a:pt x="109" y="0"/>
                    <a:pt x="96" y="4"/>
                    <a:pt x="84" y="12"/>
                  </a:cubicBezTo>
                  <a:cubicBezTo>
                    <a:pt x="24" y="60"/>
                    <a:pt x="0" y="119"/>
                    <a:pt x="12" y="191"/>
                  </a:cubicBezTo>
                  <a:cubicBezTo>
                    <a:pt x="12" y="238"/>
                    <a:pt x="36" y="298"/>
                    <a:pt x="60" y="334"/>
                  </a:cubicBezTo>
                  <a:cubicBezTo>
                    <a:pt x="108" y="417"/>
                    <a:pt x="167" y="429"/>
                    <a:pt x="167" y="429"/>
                  </a:cubicBezTo>
                  <a:cubicBezTo>
                    <a:pt x="131" y="393"/>
                    <a:pt x="108" y="357"/>
                    <a:pt x="96" y="322"/>
                  </a:cubicBezTo>
                  <a:cubicBezTo>
                    <a:pt x="72" y="286"/>
                    <a:pt x="60" y="238"/>
                    <a:pt x="60" y="191"/>
                  </a:cubicBezTo>
                  <a:cubicBezTo>
                    <a:pt x="48" y="131"/>
                    <a:pt x="72" y="84"/>
                    <a:pt x="108" y="48"/>
                  </a:cubicBezTo>
                  <a:cubicBezTo>
                    <a:pt x="114" y="41"/>
                    <a:pt x="121" y="38"/>
                    <a:pt x="128" y="38"/>
                  </a:cubicBezTo>
                  <a:cubicBezTo>
                    <a:pt x="159" y="38"/>
                    <a:pt x="191" y="95"/>
                    <a:pt x="191" y="143"/>
                  </a:cubicBezTo>
                  <a:cubicBezTo>
                    <a:pt x="191" y="191"/>
                    <a:pt x="191" y="238"/>
                    <a:pt x="191" y="286"/>
                  </a:cubicBezTo>
                  <a:cubicBezTo>
                    <a:pt x="167" y="369"/>
                    <a:pt x="167" y="417"/>
                    <a:pt x="167" y="417"/>
                  </a:cubicBezTo>
                  <a:cubicBezTo>
                    <a:pt x="191" y="381"/>
                    <a:pt x="215" y="334"/>
                    <a:pt x="215" y="286"/>
                  </a:cubicBezTo>
                  <a:cubicBezTo>
                    <a:pt x="215" y="238"/>
                    <a:pt x="215" y="179"/>
                    <a:pt x="215" y="131"/>
                  </a:cubicBezTo>
                  <a:cubicBezTo>
                    <a:pt x="215" y="107"/>
                    <a:pt x="203" y="72"/>
                    <a:pt x="179" y="48"/>
                  </a:cubicBezTo>
                  <a:cubicBezTo>
                    <a:pt x="171" y="16"/>
                    <a:pt x="147" y="0"/>
                    <a:pt x="12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72"/>
            <p:cNvSpPr/>
            <p:nvPr/>
          </p:nvSpPr>
          <p:spPr>
            <a:xfrm>
              <a:off x="4412712" y="4020411"/>
              <a:ext cx="17160" cy="43395"/>
            </a:xfrm>
            <a:custGeom>
              <a:avLst/>
              <a:gdLst/>
              <a:ahLst/>
              <a:cxnLst/>
              <a:rect l="l" t="t" r="r" b="b"/>
              <a:pathLst>
                <a:path w="537" h="1358" extrusionOk="0">
                  <a:moveTo>
                    <a:pt x="537" y="0"/>
                  </a:moveTo>
                  <a:lnTo>
                    <a:pt x="537" y="0"/>
                  </a:lnTo>
                  <a:cubicBezTo>
                    <a:pt x="513" y="12"/>
                    <a:pt x="489" y="24"/>
                    <a:pt x="477" y="36"/>
                  </a:cubicBezTo>
                  <a:cubicBezTo>
                    <a:pt x="430" y="60"/>
                    <a:pt x="382" y="96"/>
                    <a:pt x="346" y="131"/>
                  </a:cubicBezTo>
                  <a:cubicBezTo>
                    <a:pt x="203" y="262"/>
                    <a:pt x="108" y="429"/>
                    <a:pt x="60" y="608"/>
                  </a:cubicBezTo>
                  <a:cubicBezTo>
                    <a:pt x="25" y="798"/>
                    <a:pt x="37" y="989"/>
                    <a:pt x="96" y="1167"/>
                  </a:cubicBezTo>
                  <a:cubicBezTo>
                    <a:pt x="120" y="1215"/>
                    <a:pt x="144" y="1262"/>
                    <a:pt x="179" y="1310"/>
                  </a:cubicBezTo>
                  <a:cubicBezTo>
                    <a:pt x="203" y="1346"/>
                    <a:pt x="215" y="1358"/>
                    <a:pt x="215" y="1358"/>
                  </a:cubicBezTo>
                  <a:cubicBezTo>
                    <a:pt x="227" y="1358"/>
                    <a:pt x="168" y="1286"/>
                    <a:pt x="120" y="1155"/>
                  </a:cubicBezTo>
                  <a:cubicBezTo>
                    <a:pt x="1" y="798"/>
                    <a:pt x="96" y="417"/>
                    <a:pt x="358" y="155"/>
                  </a:cubicBezTo>
                  <a:cubicBezTo>
                    <a:pt x="453" y="48"/>
                    <a:pt x="537" y="0"/>
                    <a:pt x="53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72"/>
            <p:cNvSpPr/>
            <p:nvPr/>
          </p:nvSpPr>
          <p:spPr>
            <a:xfrm>
              <a:off x="4396351" y="3994911"/>
              <a:ext cx="25532" cy="31252"/>
            </a:xfrm>
            <a:custGeom>
              <a:avLst/>
              <a:gdLst/>
              <a:ahLst/>
              <a:cxnLst/>
              <a:rect l="l" t="t" r="r" b="b"/>
              <a:pathLst>
                <a:path w="799" h="978" extrusionOk="0">
                  <a:moveTo>
                    <a:pt x="1" y="1"/>
                  </a:moveTo>
                  <a:lnTo>
                    <a:pt x="1" y="1"/>
                  </a:lnTo>
                  <a:cubicBezTo>
                    <a:pt x="120" y="179"/>
                    <a:pt x="251" y="346"/>
                    <a:pt x="382" y="501"/>
                  </a:cubicBezTo>
                  <a:cubicBezTo>
                    <a:pt x="513" y="667"/>
                    <a:pt x="656" y="834"/>
                    <a:pt x="799" y="977"/>
                  </a:cubicBezTo>
                  <a:cubicBezTo>
                    <a:pt x="799" y="977"/>
                    <a:pt x="632" y="751"/>
                    <a:pt x="418" y="477"/>
                  </a:cubicBezTo>
                  <a:cubicBezTo>
                    <a:pt x="287" y="310"/>
                    <a:pt x="144" y="155"/>
                    <a:pt x="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72"/>
            <p:cNvSpPr/>
            <p:nvPr/>
          </p:nvSpPr>
          <p:spPr>
            <a:xfrm>
              <a:off x="4381907" y="4064509"/>
              <a:ext cx="22464" cy="17959"/>
            </a:xfrm>
            <a:custGeom>
              <a:avLst/>
              <a:gdLst/>
              <a:ahLst/>
              <a:cxnLst/>
              <a:rect l="l" t="t" r="r" b="b"/>
              <a:pathLst>
                <a:path w="703" h="562" extrusionOk="0">
                  <a:moveTo>
                    <a:pt x="701" y="1"/>
                  </a:moveTo>
                  <a:cubicBezTo>
                    <a:pt x="680" y="1"/>
                    <a:pt x="541" y="139"/>
                    <a:pt x="358" y="287"/>
                  </a:cubicBezTo>
                  <a:cubicBezTo>
                    <a:pt x="155" y="442"/>
                    <a:pt x="0" y="561"/>
                    <a:pt x="0" y="561"/>
                  </a:cubicBezTo>
                  <a:cubicBezTo>
                    <a:pt x="131" y="502"/>
                    <a:pt x="262" y="418"/>
                    <a:pt x="370" y="311"/>
                  </a:cubicBezTo>
                  <a:cubicBezTo>
                    <a:pt x="501" y="228"/>
                    <a:pt x="608" y="121"/>
                    <a:pt x="703" y="2"/>
                  </a:cubicBezTo>
                  <a:cubicBezTo>
                    <a:pt x="702" y="1"/>
                    <a:pt x="702" y="1"/>
                    <a:pt x="70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72"/>
            <p:cNvSpPr/>
            <p:nvPr/>
          </p:nvSpPr>
          <p:spPr>
            <a:xfrm>
              <a:off x="4418432" y="4052749"/>
              <a:ext cx="2684" cy="5816"/>
            </a:xfrm>
            <a:custGeom>
              <a:avLst/>
              <a:gdLst/>
              <a:ahLst/>
              <a:cxnLst/>
              <a:rect l="l" t="t" r="r" b="b"/>
              <a:pathLst>
                <a:path w="84" h="182" extrusionOk="0">
                  <a:moveTo>
                    <a:pt x="24" y="0"/>
                  </a:moveTo>
                  <a:cubicBezTo>
                    <a:pt x="24" y="0"/>
                    <a:pt x="0" y="36"/>
                    <a:pt x="12" y="96"/>
                  </a:cubicBezTo>
                  <a:cubicBezTo>
                    <a:pt x="33" y="148"/>
                    <a:pt x="54" y="181"/>
                    <a:pt x="67" y="181"/>
                  </a:cubicBezTo>
                  <a:cubicBezTo>
                    <a:pt x="69" y="181"/>
                    <a:pt x="70" y="181"/>
                    <a:pt x="72" y="179"/>
                  </a:cubicBezTo>
                  <a:cubicBezTo>
                    <a:pt x="84" y="179"/>
                    <a:pt x="60" y="143"/>
                    <a:pt x="48" y="84"/>
                  </a:cubicBezTo>
                  <a:cubicBezTo>
                    <a:pt x="36" y="36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72"/>
            <p:cNvSpPr/>
            <p:nvPr/>
          </p:nvSpPr>
          <p:spPr>
            <a:xfrm>
              <a:off x="4418048" y="4040958"/>
              <a:ext cx="1949" cy="5368"/>
            </a:xfrm>
            <a:custGeom>
              <a:avLst/>
              <a:gdLst/>
              <a:ahLst/>
              <a:cxnLst/>
              <a:rect l="l" t="t" r="r" b="b"/>
              <a:pathLst>
                <a:path w="61" h="168" extrusionOk="0">
                  <a:moveTo>
                    <a:pt x="48" y="0"/>
                  </a:moveTo>
                  <a:cubicBezTo>
                    <a:pt x="36" y="0"/>
                    <a:pt x="12" y="36"/>
                    <a:pt x="1" y="84"/>
                  </a:cubicBezTo>
                  <a:cubicBezTo>
                    <a:pt x="1" y="131"/>
                    <a:pt x="1" y="167"/>
                    <a:pt x="12" y="167"/>
                  </a:cubicBezTo>
                  <a:cubicBezTo>
                    <a:pt x="24" y="167"/>
                    <a:pt x="24" y="131"/>
                    <a:pt x="48" y="84"/>
                  </a:cubicBezTo>
                  <a:cubicBezTo>
                    <a:pt x="60" y="48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72"/>
            <p:cNvSpPr/>
            <p:nvPr/>
          </p:nvSpPr>
          <p:spPr>
            <a:xfrm>
              <a:off x="4421084" y="4031307"/>
              <a:ext cx="3835" cy="5113"/>
            </a:xfrm>
            <a:custGeom>
              <a:avLst/>
              <a:gdLst/>
              <a:ahLst/>
              <a:cxnLst/>
              <a:rect l="l" t="t" r="r" b="b"/>
              <a:pathLst>
                <a:path w="120" h="160" extrusionOk="0">
                  <a:moveTo>
                    <a:pt x="113" y="1"/>
                  </a:moveTo>
                  <a:cubicBezTo>
                    <a:pt x="99" y="1"/>
                    <a:pt x="64" y="18"/>
                    <a:pt x="37" y="64"/>
                  </a:cubicBezTo>
                  <a:cubicBezTo>
                    <a:pt x="1" y="112"/>
                    <a:pt x="13" y="159"/>
                    <a:pt x="25" y="159"/>
                  </a:cubicBezTo>
                  <a:cubicBezTo>
                    <a:pt x="37" y="159"/>
                    <a:pt x="48" y="124"/>
                    <a:pt x="72" y="76"/>
                  </a:cubicBezTo>
                  <a:cubicBezTo>
                    <a:pt x="96" y="40"/>
                    <a:pt x="120" y="5"/>
                    <a:pt x="120" y="5"/>
                  </a:cubicBezTo>
                  <a:cubicBezTo>
                    <a:pt x="120" y="2"/>
                    <a:pt x="117" y="1"/>
                    <a:pt x="113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72"/>
            <p:cNvSpPr/>
            <p:nvPr/>
          </p:nvSpPr>
          <p:spPr>
            <a:xfrm>
              <a:off x="4427954" y="4025364"/>
              <a:ext cx="1534" cy="2780"/>
            </a:xfrm>
            <a:custGeom>
              <a:avLst/>
              <a:gdLst/>
              <a:ahLst/>
              <a:cxnLst/>
              <a:rect l="l" t="t" r="r" b="b"/>
              <a:pathLst>
                <a:path w="48" h="87" extrusionOk="0">
                  <a:moveTo>
                    <a:pt x="48" y="0"/>
                  </a:moveTo>
                  <a:cubicBezTo>
                    <a:pt x="36" y="0"/>
                    <a:pt x="12" y="12"/>
                    <a:pt x="12" y="36"/>
                  </a:cubicBezTo>
                  <a:cubicBezTo>
                    <a:pt x="12" y="60"/>
                    <a:pt x="0" y="84"/>
                    <a:pt x="12" y="84"/>
                  </a:cubicBezTo>
                  <a:cubicBezTo>
                    <a:pt x="12" y="86"/>
                    <a:pt x="13" y="87"/>
                    <a:pt x="15" y="87"/>
                  </a:cubicBezTo>
                  <a:cubicBezTo>
                    <a:pt x="24" y="87"/>
                    <a:pt x="48" y="67"/>
                    <a:pt x="48" y="48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72"/>
            <p:cNvSpPr/>
            <p:nvPr/>
          </p:nvSpPr>
          <p:spPr>
            <a:xfrm>
              <a:off x="4343114" y="4013189"/>
              <a:ext cx="84872" cy="65092"/>
            </a:xfrm>
            <a:custGeom>
              <a:avLst/>
              <a:gdLst/>
              <a:ahLst/>
              <a:cxnLst/>
              <a:rect l="l" t="t" r="r" b="b"/>
              <a:pathLst>
                <a:path w="2656" h="2037" extrusionOk="0">
                  <a:moveTo>
                    <a:pt x="2560" y="0"/>
                  </a:moveTo>
                  <a:lnTo>
                    <a:pt x="0" y="1739"/>
                  </a:lnTo>
                  <a:lnTo>
                    <a:pt x="214" y="2036"/>
                  </a:lnTo>
                  <a:lnTo>
                    <a:pt x="2655" y="167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72"/>
            <p:cNvSpPr/>
            <p:nvPr/>
          </p:nvSpPr>
          <p:spPr>
            <a:xfrm>
              <a:off x="3918879" y="4074063"/>
              <a:ext cx="181888" cy="80143"/>
            </a:xfrm>
            <a:custGeom>
              <a:avLst/>
              <a:gdLst/>
              <a:ahLst/>
              <a:cxnLst/>
              <a:rect l="l" t="t" r="r" b="b"/>
              <a:pathLst>
                <a:path w="5692" h="2508" extrusionOk="0">
                  <a:moveTo>
                    <a:pt x="5668" y="0"/>
                  </a:moveTo>
                  <a:lnTo>
                    <a:pt x="2596" y="12"/>
                  </a:lnTo>
                  <a:lnTo>
                    <a:pt x="2596" y="1643"/>
                  </a:lnTo>
                  <a:cubicBezTo>
                    <a:pt x="2596" y="1643"/>
                    <a:pt x="1" y="2239"/>
                    <a:pt x="620" y="2429"/>
                  </a:cubicBezTo>
                  <a:cubicBezTo>
                    <a:pt x="819" y="2487"/>
                    <a:pt x="1369" y="2508"/>
                    <a:pt x="2037" y="2508"/>
                  </a:cubicBezTo>
                  <a:cubicBezTo>
                    <a:pt x="3284" y="2508"/>
                    <a:pt x="4943" y="2436"/>
                    <a:pt x="5501" y="2405"/>
                  </a:cubicBezTo>
                  <a:lnTo>
                    <a:pt x="5692" y="2393"/>
                  </a:lnTo>
                  <a:lnTo>
                    <a:pt x="5668" y="0"/>
                  </a:ln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72"/>
            <p:cNvSpPr/>
            <p:nvPr/>
          </p:nvSpPr>
          <p:spPr>
            <a:xfrm>
              <a:off x="3932205" y="4137206"/>
              <a:ext cx="168563" cy="16649"/>
            </a:xfrm>
            <a:custGeom>
              <a:avLst/>
              <a:gdLst/>
              <a:ahLst/>
              <a:cxnLst/>
              <a:rect l="l" t="t" r="r" b="b"/>
              <a:pathLst>
                <a:path w="5275" h="521" extrusionOk="0">
                  <a:moveTo>
                    <a:pt x="905" y="1"/>
                  </a:moveTo>
                  <a:cubicBezTo>
                    <a:pt x="905" y="1"/>
                    <a:pt x="0" y="274"/>
                    <a:pt x="107" y="417"/>
                  </a:cubicBezTo>
                  <a:cubicBezTo>
                    <a:pt x="166" y="487"/>
                    <a:pt x="1033" y="520"/>
                    <a:pt x="2085" y="520"/>
                  </a:cubicBezTo>
                  <a:cubicBezTo>
                    <a:pt x="3184" y="520"/>
                    <a:pt x="4484" y="484"/>
                    <a:pt x="5275" y="417"/>
                  </a:cubicBezTo>
                  <a:lnTo>
                    <a:pt x="5275" y="346"/>
                  </a:lnTo>
                  <a:lnTo>
                    <a:pt x="1191" y="405"/>
                  </a:lnTo>
                  <a:cubicBezTo>
                    <a:pt x="1191" y="405"/>
                    <a:pt x="1084" y="13"/>
                    <a:pt x="9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72"/>
            <p:cNvSpPr/>
            <p:nvPr/>
          </p:nvSpPr>
          <p:spPr>
            <a:xfrm>
              <a:off x="3942079" y="4147879"/>
              <a:ext cx="160222" cy="2684"/>
            </a:xfrm>
            <a:custGeom>
              <a:avLst/>
              <a:gdLst/>
              <a:ahLst/>
              <a:cxnLst/>
              <a:rect l="l" t="t" r="r" b="b"/>
              <a:pathLst>
                <a:path w="5014" h="84" extrusionOk="0">
                  <a:moveTo>
                    <a:pt x="4799" y="0"/>
                  </a:moveTo>
                  <a:lnTo>
                    <a:pt x="4239" y="24"/>
                  </a:lnTo>
                  <a:cubicBezTo>
                    <a:pt x="3775" y="36"/>
                    <a:pt x="3120" y="48"/>
                    <a:pt x="2406" y="48"/>
                  </a:cubicBezTo>
                  <a:cubicBezTo>
                    <a:pt x="1692" y="48"/>
                    <a:pt x="1037" y="36"/>
                    <a:pt x="560" y="36"/>
                  </a:cubicBezTo>
                  <a:lnTo>
                    <a:pt x="1" y="36"/>
                  </a:lnTo>
                  <a:lnTo>
                    <a:pt x="560" y="60"/>
                  </a:lnTo>
                  <a:cubicBezTo>
                    <a:pt x="1037" y="83"/>
                    <a:pt x="1692" y="83"/>
                    <a:pt x="2406" y="83"/>
                  </a:cubicBezTo>
                  <a:cubicBezTo>
                    <a:pt x="3120" y="71"/>
                    <a:pt x="3775" y="60"/>
                    <a:pt x="4251" y="36"/>
                  </a:cubicBezTo>
                  <a:lnTo>
                    <a:pt x="4799" y="12"/>
                  </a:lnTo>
                  <a:lnTo>
                    <a:pt x="5013" y="1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72"/>
            <p:cNvSpPr/>
            <p:nvPr/>
          </p:nvSpPr>
          <p:spPr>
            <a:xfrm>
              <a:off x="3960740" y="4136439"/>
              <a:ext cx="9523" cy="14891"/>
            </a:xfrm>
            <a:custGeom>
              <a:avLst/>
              <a:gdLst/>
              <a:ahLst/>
              <a:cxnLst/>
              <a:rect l="l" t="t" r="r" b="b"/>
              <a:pathLst>
                <a:path w="298" h="466" extrusionOk="0">
                  <a:moveTo>
                    <a:pt x="0" y="1"/>
                  </a:moveTo>
                  <a:cubicBezTo>
                    <a:pt x="72" y="60"/>
                    <a:pt x="131" y="132"/>
                    <a:pt x="179" y="203"/>
                  </a:cubicBezTo>
                  <a:cubicBezTo>
                    <a:pt x="226" y="287"/>
                    <a:pt x="262" y="382"/>
                    <a:pt x="286" y="465"/>
                  </a:cubicBezTo>
                  <a:cubicBezTo>
                    <a:pt x="298" y="370"/>
                    <a:pt x="274" y="275"/>
                    <a:pt x="215" y="191"/>
                  </a:cubicBezTo>
                  <a:cubicBezTo>
                    <a:pt x="167" y="108"/>
                    <a:pt x="96" y="37"/>
                    <a:pt x="0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72"/>
            <p:cNvSpPr/>
            <p:nvPr/>
          </p:nvSpPr>
          <p:spPr>
            <a:xfrm>
              <a:off x="3993462" y="4128451"/>
              <a:ext cx="5720" cy="8404"/>
            </a:xfrm>
            <a:custGeom>
              <a:avLst/>
              <a:gdLst/>
              <a:ahLst/>
              <a:cxnLst/>
              <a:rect l="l" t="t" r="r" b="b"/>
              <a:pathLst>
                <a:path w="179" h="263" extrusionOk="0">
                  <a:moveTo>
                    <a:pt x="12" y="1"/>
                  </a:moveTo>
                  <a:cubicBezTo>
                    <a:pt x="0" y="13"/>
                    <a:pt x="24" y="72"/>
                    <a:pt x="72" y="144"/>
                  </a:cubicBezTo>
                  <a:cubicBezTo>
                    <a:pt x="119" y="215"/>
                    <a:pt x="167" y="263"/>
                    <a:pt x="167" y="263"/>
                  </a:cubicBezTo>
                  <a:cubicBezTo>
                    <a:pt x="179" y="251"/>
                    <a:pt x="155" y="191"/>
                    <a:pt x="107" y="120"/>
                  </a:cubicBezTo>
                  <a:cubicBezTo>
                    <a:pt x="60" y="48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72"/>
            <p:cNvSpPr/>
            <p:nvPr/>
          </p:nvSpPr>
          <p:spPr>
            <a:xfrm>
              <a:off x="4000301" y="4126853"/>
              <a:ext cx="6870" cy="5432"/>
            </a:xfrm>
            <a:custGeom>
              <a:avLst/>
              <a:gdLst/>
              <a:ahLst/>
              <a:cxnLst/>
              <a:rect l="l" t="t" r="r" b="b"/>
              <a:pathLst>
                <a:path w="215" h="170" extrusionOk="0">
                  <a:moveTo>
                    <a:pt x="15" y="1"/>
                  </a:moveTo>
                  <a:cubicBezTo>
                    <a:pt x="13" y="1"/>
                    <a:pt x="12" y="2"/>
                    <a:pt x="12" y="3"/>
                  </a:cubicBezTo>
                  <a:cubicBezTo>
                    <a:pt x="1" y="15"/>
                    <a:pt x="36" y="51"/>
                    <a:pt x="96" y="98"/>
                  </a:cubicBezTo>
                  <a:cubicBezTo>
                    <a:pt x="143" y="146"/>
                    <a:pt x="203" y="170"/>
                    <a:pt x="203" y="170"/>
                  </a:cubicBezTo>
                  <a:cubicBezTo>
                    <a:pt x="215" y="170"/>
                    <a:pt x="179" y="122"/>
                    <a:pt x="120" y="75"/>
                  </a:cubicBezTo>
                  <a:cubicBezTo>
                    <a:pt x="78" y="33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72"/>
            <p:cNvSpPr/>
            <p:nvPr/>
          </p:nvSpPr>
          <p:spPr>
            <a:xfrm>
              <a:off x="4001451" y="4122603"/>
              <a:ext cx="10290" cy="1310"/>
            </a:xfrm>
            <a:custGeom>
              <a:avLst/>
              <a:gdLst/>
              <a:ahLst/>
              <a:cxnLst/>
              <a:rect l="l" t="t" r="r" b="b"/>
              <a:pathLst>
                <a:path w="322" h="41" extrusionOk="0">
                  <a:moveTo>
                    <a:pt x="117" y="0"/>
                  </a:moveTo>
                  <a:cubicBezTo>
                    <a:pt x="78" y="0"/>
                    <a:pt x="42" y="9"/>
                    <a:pt x="0" y="17"/>
                  </a:cubicBezTo>
                  <a:cubicBezTo>
                    <a:pt x="60" y="41"/>
                    <a:pt x="107" y="41"/>
                    <a:pt x="167" y="41"/>
                  </a:cubicBezTo>
                  <a:cubicBezTo>
                    <a:pt x="215" y="41"/>
                    <a:pt x="274" y="41"/>
                    <a:pt x="322" y="17"/>
                  </a:cubicBezTo>
                  <a:cubicBezTo>
                    <a:pt x="288" y="9"/>
                    <a:pt x="248" y="0"/>
                    <a:pt x="211" y="0"/>
                  </a:cubicBezTo>
                  <a:cubicBezTo>
                    <a:pt x="196" y="0"/>
                    <a:pt x="181" y="2"/>
                    <a:pt x="167" y="5"/>
                  </a:cubicBezTo>
                  <a:cubicBezTo>
                    <a:pt x="149" y="2"/>
                    <a:pt x="133" y="0"/>
                    <a:pt x="117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72"/>
            <p:cNvSpPr/>
            <p:nvPr/>
          </p:nvSpPr>
          <p:spPr>
            <a:xfrm>
              <a:off x="4001834" y="4116659"/>
              <a:ext cx="11823" cy="1789"/>
            </a:xfrm>
            <a:custGeom>
              <a:avLst/>
              <a:gdLst/>
              <a:ahLst/>
              <a:cxnLst/>
              <a:rect l="l" t="t" r="r" b="b"/>
              <a:pathLst>
                <a:path w="370" h="56" extrusionOk="0">
                  <a:moveTo>
                    <a:pt x="369" y="1"/>
                  </a:moveTo>
                  <a:cubicBezTo>
                    <a:pt x="310" y="1"/>
                    <a:pt x="238" y="1"/>
                    <a:pt x="179" y="13"/>
                  </a:cubicBezTo>
                  <a:cubicBezTo>
                    <a:pt x="119" y="13"/>
                    <a:pt x="60" y="25"/>
                    <a:pt x="0" y="25"/>
                  </a:cubicBezTo>
                  <a:cubicBezTo>
                    <a:pt x="38" y="47"/>
                    <a:pt x="76" y="55"/>
                    <a:pt x="116" y="55"/>
                  </a:cubicBezTo>
                  <a:cubicBezTo>
                    <a:pt x="140" y="55"/>
                    <a:pt x="164" y="53"/>
                    <a:pt x="191" y="48"/>
                  </a:cubicBezTo>
                  <a:cubicBezTo>
                    <a:pt x="250" y="48"/>
                    <a:pt x="310" y="36"/>
                    <a:pt x="36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72"/>
            <p:cNvSpPr/>
            <p:nvPr/>
          </p:nvSpPr>
          <p:spPr>
            <a:xfrm>
              <a:off x="3976718" y="4119535"/>
              <a:ext cx="18662" cy="10481"/>
            </a:xfrm>
            <a:custGeom>
              <a:avLst/>
              <a:gdLst/>
              <a:ahLst/>
              <a:cxnLst/>
              <a:rect l="l" t="t" r="r" b="b"/>
              <a:pathLst>
                <a:path w="584" h="328" extrusionOk="0">
                  <a:moveTo>
                    <a:pt x="192" y="32"/>
                  </a:moveTo>
                  <a:cubicBezTo>
                    <a:pt x="224" y="32"/>
                    <a:pt x="256" y="39"/>
                    <a:pt x="286" y="54"/>
                  </a:cubicBezTo>
                  <a:cubicBezTo>
                    <a:pt x="358" y="65"/>
                    <a:pt x="417" y="101"/>
                    <a:pt x="453" y="161"/>
                  </a:cubicBezTo>
                  <a:cubicBezTo>
                    <a:pt x="483" y="191"/>
                    <a:pt x="504" y="226"/>
                    <a:pt x="521" y="263"/>
                  </a:cubicBezTo>
                  <a:lnTo>
                    <a:pt x="521" y="263"/>
                  </a:lnTo>
                  <a:cubicBezTo>
                    <a:pt x="490" y="260"/>
                    <a:pt x="448" y="254"/>
                    <a:pt x="393" y="244"/>
                  </a:cubicBezTo>
                  <a:cubicBezTo>
                    <a:pt x="322" y="232"/>
                    <a:pt x="250" y="220"/>
                    <a:pt x="179" y="196"/>
                  </a:cubicBezTo>
                  <a:cubicBezTo>
                    <a:pt x="143" y="185"/>
                    <a:pt x="107" y="173"/>
                    <a:pt x="72" y="149"/>
                  </a:cubicBezTo>
                  <a:cubicBezTo>
                    <a:pt x="36" y="125"/>
                    <a:pt x="24" y="89"/>
                    <a:pt x="60" y="65"/>
                  </a:cubicBezTo>
                  <a:cubicBezTo>
                    <a:pt x="101" y="45"/>
                    <a:pt x="147" y="32"/>
                    <a:pt x="192" y="32"/>
                  </a:cubicBezTo>
                  <a:close/>
                  <a:moveTo>
                    <a:pt x="201" y="0"/>
                  </a:moveTo>
                  <a:cubicBezTo>
                    <a:pt x="145" y="0"/>
                    <a:pt x="89" y="13"/>
                    <a:pt x="36" y="42"/>
                  </a:cubicBezTo>
                  <a:cubicBezTo>
                    <a:pt x="12" y="54"/>
                    <a:pt x="0" y="89"/>
                    <a:pt x="12" y="113"/>
                  </a:cubicBezTo>
                  <a:cubicBezTo>
                    <a:pt x="12" y="137"/>
                    <a:pt x="36" y="161"/>
                    <a:pt x="60" y="173"/>
                  </a:cubicBezTo>
                  <a:cubicBezTo>
                    <a:pt x="96" y="196"/>
                    <a:pt x="131" y="220"/>
                    <a:pt x="179" y="220"/>
                  </a:cubicBezTo>
                  <a:cubicBezTo>
                    <a:pt x="238" y="244"/>
                    <a:pt x="310" y="268"/>
                    <a:pt x="381" y="268"/>
                  </a:cubicBezTo>
                  <a:cubicBezTo>
                    <a:pt x="417" y="274"/>
                    <a:pt x="453" y="277"/>
                    <a:pt x="487" y="277"/>
                  </a:cubicBezTo>
                  <a:cubicBezTo>
                    <a:pt x="500" y="277"/>
                    <a:pt x="514" y="276"/>
                    <a:pt x="527" y="275"/>
                  </a:cubicBezTo>
                  <a:lnTo>
                    <a:pt x="527" y="275"/>
                  </a:lnTo>
                  <a:cubicBezTo>
                    <a:pt x="534" y="293"/>
                    <a:pt x="541" y="310"/>
                    <a:pt x="548" y="327"/>
                  </a:cubicBezTo>
                  <a:cubicBezTo>
                    <a:pt x="548" y="306"/>
                    <a:pt x="548" y="294"/>
                    <a:pt x="548" y="273"/>
                  </a:cubicBezTo>
                  <a:lnTo>
                    <a:pt x="548" y="273"/>
                  </a:lnTo>
                  <a:cubicBezTo>
                    <a:pt x="560" y="272"/>
                    <a:pt x="572" y="270"/>
                    <a:pt x="584" y="268"/>
                  </a:cubicBezTo>
                  <a:cubicBezTo>
                    <a:pt x="584" y="268"/>
                    <a:pt x="572" y="268"/>
                    <a:pt x="547" y="266"/>
                  </a:cubicBezTo>
                  <a:lnTo>
                    <a:pt x="547" y="266"/>
                  </a:lnTo>
                  <a:cubicBezTo>
                    <a:pt x="535" y="219"/>
                    <a:pt x="512" y="184"/>
                    <a:pt x="488" y="137"/>
                  </a:cubicBezTo>
                  <a:cubicBezTo>
                    <a:pt x="418" y="50"/>
                    <a:pt x="310" y="0"/>
                    <a:pt x="20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72"/>
            <p:cNvSpPr/>
            <p:nvPr/>
          </p:nvSpPr>
          <p:spPr>
            <a:xfrm>
              <a:off x="3992695" y="4116276"/>
              <a:ext cx="9555" cy="12207"/>
            </a:xfrm>
            <a:custGeom>
              <a:avLst/>
              <a:gdLst/>
              <a:ahLst/>
              <a:cxnLst/>
              <a:rect l="l" t="t" r="r" b="b"/>
              <a:pathLst>
                <a:path w="299" h="382" extrusionOk="0">
                  <a:moveTo>
                    <a:pt x="227" y="1"/>
                  </a:moveTo>
                  <a:cubicBezTo>
                    <a:pt x="167" y="1"/>
                    <a:pt x="108" y="48"/>
                    <a:pt x="72" y="96"/>
                  </a:cubicBezTo>
                  <a:cubicBezTo>
                    <a:pt x="36" y="144"/>
                    <a:pt x="24" y="191"/>
                    <a:pt x="12" y="251"/>
                  </a:cubicBezTo>
                  <a:cubicBezTo>
                    <a:pt x="0" y="287"/>
                    <a:pt x="12" y="334"/>
                    <a:pt x="36" y="382"/>
                  </a:cubicBezTo>
                  <a:cubicBezTo>
                    <a:pt x="36" y="334"/>
                    <a:pt x="36" y="298"/>
                    <a:pt x="48" y="251"/>
                  </a:cubicBezTo>
                  <a:cubicBezTo>
                    <a:pt x="60" y="203"/>
                    <a:pt x="72" y="156"/>
                    <a:pt x="108" y="120"/>
                  </a:cubicBezTo>
                  <a:cubicBezTo>
                    <a:pt x="129" y="87"/>
                    <a:pt x="181" y="35"/>
                    <a:pt x="217" y="35"/>
                  </a:cubicBezTo>
                  <a:cubicBezTo>
                    <a:pt x="220" y="35"/>
                    <a:pt x="223" y="35"/>
                    <a:pt x="227" y="37"/>
                  </a:cubicBezTo>
                  <a:cubicBezTo>
                    <a:pt x="274" y="48"/>
                    <a:pt x="262" y="120"/>
                    <a:pt x="227" y="167"/>
                  </a:cubicBezTo>
                  <a:cubicBezTo>
                    <a:pt x="203" y="203"/>
                    <a:pt x="179" y="239"/>
                    <a:pt x="143" y="275"/>
                  </a:cubicBezTo>
                  <a:cubicBezTo>
                    <a:pt x="96" y="346"/>
                    <a:pt x="48" y="370"/>
                    <a:pt x="48" y="382"/>
                  </a:cubicBezTo>
                  <a:cubicBezTo>
                    <a:pt x="60" y="382"/>
                    <a:pt x="108" y="358"/>
                    <a:pt x="167" y="298"/>
                  </a:cubicBezTo>
                  <a:cubicBezTo>
                    <a:pt x="203" y="263"/>
                    <a:pt x="239" y="227"/>
                    <a:pt x="262" y="179"/>
                  </a:cubicBezTo>
                  <a:cubicBezTo>
                    <a:pt x="274" y="156"/>
                    <a:pt x="286" y="120"/>
                    <a:pt x="298" y="96"/>
                  </a:cubicBezTo>
                  <a:lnTo>
                    <a:pt x="298" y="84"/>
                  </a:lnTo>
                  <a:cubicBezTo>
                    <a:pt x="298" y="48"/>
                    <a:pt x="274" y="13"/>
                    <a:pt x="22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72"/>
            <p:cNvSpPr/>
            <p:nvPr/>
          </p:nvSpPr>
          <p:spPr>
            <a:xfrm>
              <a:off x="4065361" y="4120174"/>
              <a:ext cx="34639" cy="28855"/>
            </a:xfrm>
            <a:custGeom>
              <a:avLst/>
              <a:gdLst/>
              <a:ahLst/>
              <a:cxnLst/>
              <a:rect l="l" t="t" r="r" b="b"/>
              <a:pathLst>
                <a:path w="1084" h="903" extrusionOk="0">
                  <a:moveTo>
                    <a:pt x="937" y="1"/>
                  </a:moveTo>
                  <a:cubicBezTo>
                    <a:pt x="908" y="1"/>
                    <a:pt x="882" y="4"/>
                    <a:pt x="858" y="10"/>
                  </a:cubicBezTo>
                  <a:cubicBezTo>
                    <a:pt x="667" y="22"/>
                    <a:pt x="489" y="93"/>
                    <a:pt x="334" y="212"/>
                  </a:cubicBezTo>
                  <a:cubicBezTo>
                    <a:pt x="191" y="331"/>
                    <a:pt x="84" y="498"/>
                    <a:pt x="36" y="677"/>
                  </a:cubicBezTo>
                  <a:cubicBezTo>
                    <a:pt x="12" y="724"/>
                    <a:pt x="0" y="784"/>
                    <a:pt x="0" y="843"/>
                  </a:cubicBezTo>
                  <a:cubicBezTo>
                    <a:pt x="0" y="867"/>
                    <a:pt x="0" y="879"/>
                    <a:pt x="0" y="903"/>
                  </a:cubicBezTo>
                  <a:cubicBezTo>
                    <a:pt x="12" y="831"/>
                    <a:pt x="36" y="760"/>
                    <a:pt x="60" y="688"/>
                  </a:cubicBezTo>
                  <a:cubicBezTo>
                    <a:pt x="120" y="510"/>
                    <a:pt x="227" y="355"/>
                    <a:pt x="370" y="248"/>
                  </a:cubicBezTo>
                  <a:cubicBezTo>
                    <a:pt x="501" y="129"/>
                    <a:pt x="679" y="57"/>
                    <a:pt x="858" y="34"/>
                  </a:cubicBezTo>
                  <a:lnTo>
                    <a:pt x="1084" y="34"/>
                  </a:lnTo>
                  <a:cubicBezTo>
                    <a:pt x="1060" y="22"/>
                    <a:pt x="1048" y="10"/>
                    <a:pt x="1024" y="10"/>
                  </a:cubicBezTo>
                  <a:cubicBezTo>
                    <a:pt x="995" y="4"/>
                    <a:pt x="965" y="1"/>
                    <a:pt x="937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72"/>
            <p:cNvSpPr/>
            <p:nvPr/>
          </p:nvSpPr>
          <p:spPr>
            <a:xfrm>
              <a:off x="4089327" y="4080518"/>
              <a:ext cx="1566" cy="40359"/>
            </a:xfrm>
            <a:custGeom>
              <a:avLst/>
              <a:gdLst/>
              <a:ahLst/>
              <a:cxnLst/>
              <a:rect l="l" t="t" r="r" b="b"/>
              <a:pathLst>
                <a:path w="49" h="1263" extrusionOk="0">
                  <a:moveTo>
                    <a:pt x="12" y="1"/>
                  </a:moveTo>
                  <a:cubicBezTo>
                    <a:pt x="1" y="215"/>
                    <a:pt x="1" y="429"/>
                    <a:pt x="12" y="632"/>
                  </a:cubicBezTo>
                  <a:cubicBezTo>
                    <a:pt x="12" y="846"/>
                    <a:pt x="12" y="1060"/>
                    <a:pt x="36" y="1263"/>
                  </a:cubicBezTo>
                  <a:cubicBezTo>
                    <a:pt x="48" y="1060"/>
                    <a:pt x="48" y="846"/>
                    <a:pt x="36" y="632"/>
                  </a:cubicBezTo>
                  <a:cubicBezTo>
                    <a:pt x="48" y="429"/>
                    <a:pt x="36" y="215"/>
                    <a:pt x="12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72"/>
            <p:cNvSpPr/>
            <p:nvPr/>
          </p:nvSpPr>
          <p:spPr>
            <a:xfrm>
              <a:off x="4023883" y="4140242"/>
              <a:ext cx="28568" cy="1694"/>
            </a:xfrm>
            <a:custGeom>
              <a:avLst/>
              <a:gdLst/>
              <a:ahLst/>
              <a:cxnLst/>
              <a:rect l="l" t="t" r="r" b="b"/>
              <a:pathLst>
                <a:path w="894" h="53" extrusionOk="0">
                  <a:moveTo>
                    <a:pt x="894" y="1"/>
                  </a:moveTo>
                  <a:cubicBezTo>
                    <a:pt x="894" y="1"/>
                    <a:pt x="691" y="13"/>
                    <a:pt x="453" y="13"/>
                  </a:cubicBezTo>
                  <a:cubicBezTo>
                    <a:pt x="286" y="13"/>
                    <a:pt x="141" y="7"/>
                    <a:pt x="62" y="7"/>
                  </a:cubicBezTo>
                  <a:cubicBezTo>
                    <a:pt x="23" y="7"/>
                    <a:pt x="1" y="9"/>
                    <a:pt x="1" y="13"/>
                  </a:cubicBezTo>
                  <a:cubicBezTo>
                    <a:pt x="108" y="40"/>
                    <a:pt x="222" y="53"/>
                    <a:pt x="337" y="53"/>
                  </a:cubicBezTo>
                  <a:cubicBezTo>
                    <a:pt x="376" y="53"/>
                    <a:pt x="414" y="51"/>
                    <a:pt x="453" y="49"/>
                  </a:cubicBezTo>
                  <a:cubicBezTo>
                    <a:pt x="596" y="49"/>
                    <a:pt x="751" y="37"/>
                    <a:pt x="894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72"/>
            <p:cNvSpPr/>
            <p:nvPr/>
          </p:nvSpPr>
          <p:spPr>
            <a:xfrm>
              <a:off x="4069164" y="4140242"/>
              <a:ext cx="3068" cy="5752"/>
            </a:xfrm>
            <a:custGeom>
              <a:avLst/>
              <a:gdLst/>
              <a:ahLst/>
              <a:cxnLst/>
              <a:rect l="l" t="t" r="r" b="b"/>
              <a:pathLst>
                <a:path w="96" h="180" extrusionOk="0">
                  <a:moveTo>
                    <a:pt x="96" y="1"/>
                  </a:moveTo>
                  <a:cubicBezTo>
                    <a:pt x="84" y="1"/>
                    <a:pt x="36" y="25"/>
                    <a:pt x="12" y="72"/>
                  </a:cubicBezTo>
                  <a:cubicBezTo>
                    <a:pt x="1" y="132"/>
                    <a:pt x="12" y="179"/>
                    <a:pt x="12" y="179"/>
                  </a:cubicBezTo>
                  <a:cubicBezTo>
                    <a:pt x="24" y="179"/>
                    <a:pt x="36" y="132"/>
                    <a:pt x="60" y="96"/>
                  </a:cubicBezTo>
                  <a:cubicBezTo>
                    <a:pt x="84" y="49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72"/>
            <p:cNvSpPr/>
            <p:nvPr/>
          </p:nvSpPr>
          <p:spPr>
            <a:xfrm>
              <a:off x="4075267" y="4131135"/>
              <a:ext cx="3835" cy="3930"/>
            </a:xfrm>
            <a:custGeom>
              <a:avLst/>
              <a:gdLst/>
              <a:ahLst/>
              <a:cxnLst/>
              <a:rect l="l" t="t" r="r" b="b"/>
              <a:pathLst>
                <a:path w="120" h="123" extrusionOk="0">
                  <a:moveTo>
                    <a:pt x="119" y="0"/>
                  </a:moveTo>
                  <a:cubicBezTo>
                    <a:pt x="107" y="0"/>
                    <a:pt x="83" y="12"/>
                    <a:pt x="60" y="48"/>
                  </a:cubicBezTo>
                  <a:cubicBezTo>
                    <a:pt x="24" y="83"/>
                    <a:pt x="0" y="119"/>
                    <a:pt x="12" y="119"/>
                  </a:cubicBezTo>
                  <a:cubicBezTo>
                    <a:pt x="12" y="121"/>
                    <a:pt x="13" y="122"/>
                    <a:pt x="15" y="122"/>
                  </a:cubicBezTo>
                  <a:cubicBezTo>
                    <a:pt x="25" y="122"/>
                    <a:pt x="54" y="101"/>
                    <a:pt x="83" y="72"/>
                  </a:cubicBezTo>
                  <a:cubicBezTo>
                    <a:pt x="107" y="36"/>
                    <a:pt x="119" y="0"/>
                    <a:pt x="119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72"/>
            <p:cNvSpPr/>
            <p:nvPr/>
          </p:nvSpPr>
          <p:spPr>
            <a:xfrm>
              <a:off x="4083607" y="4126501"/>
              <a:ext cx="6135" cy="2748"/>
            </a:xfrm>
            <a:custGeom>
              <a:avLst/>
              <a:gdLst/>
              <a:ahLst/>
              <a:cxnLst/>
              <a:rect l="l" t="t" r="r" b="b"/>
              <a:pathLst>
                <a:path w="192" h="86" extrusionOk="0">
                  <a:moveTo>
                    <a:pt x="151" y="0"/>
                  </a:moveTo>
                  <a:cubicBezTo>
                    <a:pt x="133" y="0"/>
                    <a:pt x="109" y="4"/>
                    <a:pt x="84" y="14"/>
                  </a:cubicBezTo>
                  <a:cubicBezTo>
                    <a:pt x="25" y="26"/>
                    <a:pt x="1" y="74"/>
                    <a:pt x="13" y="86"/>
                  </a:cubicBezTo>
                  <a:cubicBezTo>
                    <a:pt x="25" y="86"/>
                    <a:pt x="49" y="74"/>
                    <a:pt x="96" y="50"/>
                  </a:cubicBezTo>
                  <a:cubicBezTo>
                    <a:pt x="144" y="14"/>
                    <a:pt x="191" y="14"/>
                    <a:pt x="191" y="14"/>
                  </a:cubicBezTo>
                  <a:cubicBezTo>
                    <a:pt x="191" y="7"/>
                    <a:pt x="176" y="0"/>
                    <a:pt x="151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72"/>
            <p:cNvSpPr/>
            <p:nvPr/>
          </p:nvSpPr>
          <p:spPr>
            <a:xfrm>
              <a:off x="4093897" y="4124744"/>
              <a:ext cx="3068" cy="1758"/>
            </a:xfrm>
            <a:custGeom>
              <a:avLst/>
              <a:gdLst/>
              <a:ahLst/>
              <a:cxnLst/>
              <a:rect l="l" t="t" r="r" b="b"/>
              <a:pathLst>
                <a:path w="96" h="55" extrusionOk="0">
                  <a:moveTo>
                    <a:pt x="79" y="1"/>
                  </a:moveTo>
                  <a:cubicBezTo>
                    <a:pt x="69" y="1"/>
                    <a:pt x="54" y="4"/>
                    <a:pt x="36" y="10"/>
                  </a:cubicBezTo>
                  <a:cubicBezTo>
                    <a:pt x="12" y="22"/>
                    <a:pt x="0" y="33"/>
                    <a:pt x="0" y="45"/>
                  </a:cubicBezTo>
                  <a:cubicBezTo>
                    <a:pt x="0" y="51"/>
                    <a:pt x="9" y="54"/>
                    <a:pt x="21" y="54"/>
                  </a:cubicBezTo>
                  <a:cubicBezTo>
                    <a:pt x="33" y="54"/>
                    <a:pt x="48" y="51"/>
                    <a:pt x="60" y="45"/>
                  </a:cubicBezTo>
                  <a:cubicBezTo>
                    <a:pt x="84" y="33"/>
                    <a:pt x="96" y="22"/>
                    <a:pt x="96" y="10"/>
                  </a:cubicBezTo>
                  <a:cubicBezTo>
                    <a:pt x="96" y="4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72"/>
            <p:cNvSpPr/>
            <p:nvPr/>
          </p:nvSpPr>
          <p:spPr>
            <a:xfrm>
              <a:off x="4001834" y="4105251"/>
              <a:ext cx="98933" cy="12207"/>
            </a:xfrm>
            <a:custGeom>
              <a:avLst/>
              <a:gdLst/>
              <a:ahLst/>
              <a:cxnLst/>
              <a:rect l="l" t="t" r="r" b="b"/>
              <a:pathLst>
                <a:path w="3096" h="382" extrusionOk="0">
                  <a:moveTo>
                    <a:pt x="3084" y="1"/>
                  </a:moveTo>
                  <a:lnTo>
                    <a:pt x="0" y="12"/>
                  </a:lnTo>
                  <a:lnTo>
                    <a:pt x="0" y="382"/>
                  </a:lnTo>
                  <a:lnTo>
                    <a:pt x="3096" y="382"/>
                  </a:lnTo>
                  <a:lnTo>
                    <a:pt x="308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72"/>
            <p:cNvSpPr/>
            <p:nvPr/>
          </p:nvSpPr>
          <p:spPr>
            <a:xfrm>
              <a:off x="3914310" y="3180346"/>
              <a:ext cx="329520" cy="198632"/>
            </a:xfrm>
            <a:custGeom>
              <a:avLst/>
              <a:gdLst/>
              <a:ahLst/>
              <a:cxnLst/>
              <a:rect l="l" t="t" r="r" b="b"/>
              <a:pathLst>
                <a:path w="10312" h="6216" extrusionOk="0">
                  <a:moveTo>
                    <a:pt x="7728" y="0"/>
                  </a:moveTo>
                  <a:lnTo>
                    <a:pt x="6240" y="3799"/>
                  </a:lnTo>
                  <a:lnTo>
                    <a:pt x="1" y="4692"/>
                  </a:lnTo>
                  <a:lnTo>
                    <a:pt x="1" y="6216"/>
                  </a:lnTo>
                  <a:lnTo>
                    <a:pt x="6811" y="6216"/>
                  </a:lnTo>
                  <a:cubicBezTo>
                    <a:pt x="7871" y="6216"/>
                    <a:pt x="8752" y="6049"/>
                    <a:pt x="9085" y="5049"/>
                  </a:cubicBezTo>
                  <a:lnTo>
                    <a:pt x="10312" y="1346"/>
                  </a:lnTo>
                  <a:lnTo>
                    <a:pt x="7728" y="0"/>
                  </a:ln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72"/>
            <p:cNvSpPr/>
            <p:nvPr/>
          </p:nvSpPr>
          <p:spPr>
            <a:xfrm>
              <a:off x="3778884" y="3276946"/>
              <a:ext cx="135457" cy="102032"/>
            </a:xfrm>
            <a:custGeom>
              <a:avLst/>
              <a:gdLst/>
              <a:ahLst/>
              <a:cxnLst/>
              <a:rect l="l" t="t" r="r" b="b"/>
              <a:pathLst>
                <a:path w="4239" h="3193" extrusionOk="0">
                  <a:moveTo>
                    <a:pt x="2235" y="0"/>
                  </a:moveTo>
                  <a:cubicBezTo>
                    <a:pt x="2232" y="0"/>
                    <a:pt x="2229" y="1"/>
                    <a:pt x="2227" y="2"/>
                  </a:cubicBezTo>
                  <a:cubicBezTo>
                    <a:pt x="2084" y="37"/>
                    <a:pt x="2048" y="371"/>
                    <a:pt x="2286" y="895"/>
                  </a:cubicBezTo>
                  <a:lnTo>
                    <a:pt x="1560" y="692"/>
                  </a:lnTo>
                  <a:cubicBezTo>
                    <a:pt x="1560" y="692"/>
                    <a:pt x="0" y="1407"/>
                    <a:pt x="72" y="1514"/>
                  </a:cubicBezTo>
                  <a:cubicBezTo>
                    <a:pt x="126" y="1649"/>
                    <a:pt x="262" y="1730"/>
                    <a:pt x="408" y="1730"/>
                  </a:cubicBezTo>
                  <a:cubicBezTo>
                    <a:pt x="454" y="1730"/>
                    <a:pt x="502" y="1722"/>
                    <a:pt x="548" y="1704"/>
                  </a:cubicBezTo>
                  <a:cubicBezTo>
                    <a:pt x="572" y="1692"/>
                    <a:pt x="583" y="1680"/>
                    <a:pt x="607" y="1669"/>
                  </a:cubicBezTo>
                  <a:cubicBezTo>
                    <a:pt x="953" y="1490"/>
                    <a:pt x="1393" y="1288"/>
                    <a:pt x="1393" y="1288"/>
                  </a:cubicBezTo>
                  <a:lnTo>
                    <a:pt x="2238" y="1526"/>
                  </a:lnTo>
                  <a:lnTo>
                    <a:pt x="1155" y="1669"/>
                  </a:lnTo>
                  <a:lnTo>
                    <a:pt x="119" y="2597"/>
                  </a:lnTo>
                  <a:cubicBezTo>
                    <a:pt x="212" y="2661"/>
                    <a:pt x="320" y="2694"/>
                    <a:pt x="426" y="2694"/>
                  </a:cubicBezTo>
                  <a:cubicBezTo>
                    <a:pt x="537" y="2694"/>
                    <a:pt x="647" y="2658"/>
                    <a:pt x="738" y="2585"/>
                  </a:cubicBezTo>
                  <a:lnTo>
                    <a:pt x="3417" y="3145"/>
                  </a:lnTo>
                  <a:lnTo>
                    <a:pt x="4239" y="3193"/>
                  </a:lnTo>
                  <a:lnTo>
                    <a:pt x="4239" y="1657"/>
                  </a:lnTo>
                  <a:lnTo>
                    <a:pt x="3489" y="1335"/>
                  </a:lnTo>
                  <a:lnTo>
                    <a:pt x="2941" y="1085"/>
                  </a:lnTo>
                  <a:cubicBezTo>
                    <a:pt x="2941" y="1085"/>
                    <a:pt x="2381" y="0"/>
                    <a:pt x="2235" y="0"/>
                  </a:cubicBezTo>
                  <a:close/>
                </a:path>
              </a:pathLst>
            </a:custGeom>
            <a:solidFill>
              <a:srgbClr val="B58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72"/>
            <p:cNvSpPr/>
            <p:nvPr/>
          </p:nvSpPr>
          <p:spPr>
            <a:xfrm>
              <a:off x="3802851" y="3341942"/>
              <a:ext cx="45664" cy="17256"/>
            </a:xfrm>
            <a:custGeom>
              <a:avLst/>
              <a:gdLst/>
              <a:ahLst/>
              <a:cxnLst/>
              <a:rect l="l" t="t" r="r" b="b"/>
              <a:pathLst>
                <a:path w="1429" h="540" extrusionOk="0">
                  <a:moveTo>
                    <a:pt x="1293" y="1"/>
                  </a:moveTo>
                  <a:cubicBezTo>
                    <a:pt x="1073" y="1"/>
                    <a:pt x="848" y="24"/>
                    <a:pt x="631" y="63"/>
                  </a:cubicBezTo>
                  <a:cubicBezTo>
                    <a:pt x="512" y="63"/>
                    <a:pt x="405" y="99"/>
                    <a:pt x="310" y="146"/>
                  </a:cubicBezTo>
                  <a:cubicBezTo>
                    <a:pt x="238" y="194"/>
                    <a:pt x="167" y="254"/>
                    <a:pt x="107" y="325"/>
                  </a:cubicBezTo>
                  <a:cubicBezTo>
                    <a:pt x="60" y="385"/>
                    <a:pt x="24" y="456"/>
                    <a:pt x="0" y="539"/>
                  </a:cubicBezTo>
                  <a:cubicBezTo>
                    <a:pt x="12" y="539"/>
                    <a:pt x="60" y="468"/>
                    <a:pt x="155" y="361"/>
                  </a:cubicBezTo>
                  <a:cubicBezTo>
                    <a:pt x="214" y="301"/>
                    <a:pt x="286" y="254"/>
                    <a:pt x="357" y="218"/>
                  </a:cubicBezTo>
                  <a:cubicBezTo>
                    <a:pt x="441" y="170"/>
                    <a:pt x="536" y="146"/>
                    <a:pt x="643" y="135"/>
                  </a:cubicBezTo>
                  <a:cubicBezTo>
                    <a:pt x="905" y="123"/>
                    <a:pt x="1179" y="75"/>
                    <a:pt x="1429" y="4"/>
                  </a:cubicBezTo>
                  <a:cubicBezTo>
                    <a:pt x="1384" y="2"/>
                    <a:pt x="1339" y="1"/>
                    <a:pt x="1293" y="1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72"/>
            <p:cNvSpPr/>
            <p:nvPr/>
          </p:nvSpPr>
          <p:spPr>
            <a:xfrm>
              <a:off x="3815761" y="3355843"/>
              <a:ext cx="28568" cy="6774"/>
            </a:xfrm>
            <a:custGeom>
              <a:avLst/>
              <a:gdLst/>
              <a:ahLst/>
              <a:cxnLst/>
              <a:rect l="l" t="t" r="r" b="b"/>
              <a:pathLst>
                <a:path w="894" h="212" extrusionOk="0">
                  <a:moveTo>
                    <a:pt x="601" y="1"/>
                  </a:moveTo>
                  <a:cubicBezTo>
                    <a:pt x="541" y="1"/>
                    <a:pt x="480" y="8"/>
                    <a:pt x="418" y="21"/>
                  </a:cubicBezTo>
                  <a:cubicBezTo>
                    <a:pt x="311" y="21"/>
                    <a:pt x="191" y="45"/>
                    <a:pt x="84" y="81"/>
                  </a:cubicBezTo>
                  <a:cubicBezTo>
                    <a:pt x="49" y="104"/>
                    <a:pt x="25" y="128"/>
                    <a:pt x="1" y="164"/>
                  </a:cubicBezTo>
                  <a:cubicBezTo>
                    <a:pt x="1" y="200"/>
                    <a:pt x="13" y="212"/>
                    <a:pt x="13" y="212"/>
                  </a:cubicBezTo>
                  <a:cubicBezTo>
                    <a:pt x="25" y="212"/>
                    <a:pt x="37" y="152"/>
                    <a:pt x="108" y="140"/>
                  </a:cubicBezTo>
                  <a:cubicBezTo>
                    <a:pt x="180" y="128"/>
                    <a:pt x="299" y="116"/>
                    <a:pt x="430" y="104"/>
                  </a:cubicBezTo>
                  <a:cubicBezTo>
                    <a:pt x="584" y="92"/>
                    <a:pt x="739" y="81"/>
                    <a:pt x="894" y="57"/>
                  </a:cubicBezTo>
                  <a:cubicBezTo>
                    <a:pt x="797" y="20"/>
                    <a:pt x="700" y="1"/>
                    <a:pt x="601" y="1"/>
                  </a:cubicBezTo>
                  <a:close/>
                </a:path>
              </a:pathLst>
            </a:custGeom>
            <a:solidFill>
              <a:srgbClr val="A96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72"/>
            <p:cNvSpPr/>
            <p:nvPr/>
          </p:nvSpPr>
          <p:spPr>
            <a:xfrm>
              <a:off x="4139177" y="2957779"/>
              <a:ext cx="436409" cy="510225"/>
            </a:xfrm>
            <a:custGeom>
              <a:avLst/>
              <a:gdLst/>
              <a:ahLst/>
              <a:cxnLst/>
              <a:rect l="l" t="t" r="r" b="b"/>
              <a:pathLst>
                <a:path w="13657" h="15967" extrusionOk="0">
                  <a:moveTo>
                    <a:pt x="8370" y="0"/>
                  </a:moveTo>
                  <a:cubicBezTo>
                    <a:pt x="7299" y="12"/>
                    <a:pt x="6239" y="119"/>
                    <a:pt x="5180" y="310"/>
                  </a:cubicBezTo>
                  <a:cubicBezTo>
                    <a:pt x="3620" y="572"/>
                    <a:pt x="2310" y="1631"/>
                    <a:pt x="1727" y="3096"/>
                  </a:cubicBezTo>
                  <a:cubicBezTo>
                    <a:pt x="667" y="5739"/>
                    <a:pt x="119" y="7394"/>
                    <a:pt x="0" y="7763"/>
                  </a:cubicBezTo>
                  <a:lnTo>
                    <a:pt x="3334" y="9287"/>
                  </a:lnTo>
                  <a:lnTo>
                    <a:pt x="3858" y="7501"/>
                  </a:lnTo>
                  <a:lnTo>
                    <a:pt x="3560" y="15967"/>
                  </a:lnTo>
                  <a:lnTo>
                    <a:pt x="13145" y="15633"/>
                  </a:lnTo>
                  <a:lnTo>
                    <a:pt x="13383" y="9894"/>
                  </a:lnTo>
                  <a:cubicBezTo>
                    <a:pt x="13383" y="6894"/>
                    <a:pt x="13657" y="4418"/>
                    <a:pt x="13371" y="3025"/>
                  </a:cubicBezTo>
                  <a:cubicBezTo>
                    <a:pt x="13002" y="1191"/>
                    <a:pt x="10252" y="24"/>
                    <a:pt x="8370" y="0"/>
                  </a:cubicBezTo>
                  <a:close/>
                </a:path>
              </a:pathLst>
            </a:custGeom>
            <a:solidFill>
              <a:srgbClr val="F06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72"/>
            <p:cNvSpPr/>
            <p:nvPr/>
          </p:nvSpPr>
          <p:spPr>
            <a:xfrm>
              <a:off x="4339279" y="3228278"/>
              <a:ext cx="227168" cy="253435"/>
            </a:xfrm>
            <a:custGeom>
              <a:avLst/>
              <a:gdLst/>
              <a:ahLst/>
              <a:cxnLst/>
              <a:rect l="l" t="t" r="r" b="b"/>
              <a:pathLst>
                <a:path w="7109" h="7931" extrusionOk="0">
                  <a:moveTo>
                    <a:pt x="2791" y="1"/>
                  </a:moveTo>
                  <a:cubicBezTo>
                    <a:pt x="2310" y="1"/>
                    <a:pt x="1839" y="70"/>
                    <a:pt x="1465" y="358"/>
                  </a:cubicBezTo>
                  <a:cubicBezTo>
                    <a:pt x="1013" y="703"/>
                    <a:pt x="834" y="1298"/>
                    <a:pt x="703" y="1858"/>
                  </a:cubicBezTo>
                  <a:cubicBezTo>
                    <a:pt x="203" y="3977"/>
                    <a:pt x="108" y="5406"/>
                    <a:pt x="1" y="7585"/>
                  </a:cubicBezTo>
                  <a:lnTo>
                    <a:pt x="5764" y="7930"/>
                  </a:lnTo>
                  <a:lnTo>
                    <a:pt x="7109" y="108"/>
                  </a:lnTo>
                  <a:lnTo>
                    <a:pt x="7109" y="108"/>
                  </a:lnTo>
                  <a:cubicBezTo>
                    <a:pt x="6737" y="184"/>
                    <a:pt x="6362" y="211"/>
                    <a:pt x="5985" y="211"/>
                  </a:cubicBezTo>
                  <a:cubicBezTo>
                    <a:pt x="5178" y="211"/>
                    <a:pt x="4361" y="85"/>
                    <a:pt x="3549" y="36"/>
                  </a:cubicBezTo>
                  <a:cubicBezTo>
                    <a:pt x="3302" y="20"/>
                    <a:pt x="3045" y="1"/>
                    <a:pt x="2791" y="1"/>
                  </a:cubicBezTo>
                  <a:close/>
                </a:path>
              </a:pathLst>
            </a:custGeom>
            <a:solidFill>
              <a:srgbClr val="000000">
                <a:alpha val="3058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72"/>
            <p:cNvSpPr/>
            <p:nvPr/>
          </p:nvSpPr>
          <p:spPr>
            <a:xfrm>
              <a:off x="4254439" y="2998490"/>
              <a:ext cx="39624" cy="196715"/>
            </a:xfrm>
            <a:custGeom>
              <a:avLst/>
              <a:gdLst/>
              <a:ahLst/>
              <a:cxnLst/>
              <a:rect l="l" t="t" r="r" b="b"/>
              <a:pathLst>
                <a:path w="1240" h="6156" extrusionOk="0">
                  <a:moveTo>
                    <a:pt x="1" y="0"/>
                  </a:moveTo>
                  <a:cubicBezTo>
                    <a:pt x="1" y="0"/>
                    <a:pt x="96" y="12"/>
                    <a:pt x="263" y="84"/>
                  </a:cubicBezTo>
                  <a:cubicBezTo>
                    <a:pt x="477" y="179"/>
                    <a:pt x="668" y="334"/>
                    <a:pt x="811" y="524"/>
                  </a:cubicBezTo>
                  <a:cubicBezTo>
                    <a:pt x="1013" y="822"/>
                    <a:pt x="1132" y="1167"/>
                    <a:pt x="1144" y="1524"/>
                  </a:cubicBezTo>
                  <a:cubicBezTo>
                    <a:pt x="1156" y="1965"/>
                    <a:pt x="1120" y="2405"/>
                    <a:pt x="1037" y="2834"/>
                  </a:cubicBezTo>
                  <a:cubicBezTo>
                    <a:pt x="906" y="3632"/>
                    <a:pt x="727" y="4418"/>
                    <a:pt x="501" y="5191"/>
                  </a:cubicBezTo>
                  <a:cubicBezTo>
                    <a:pt x="430" y="5477"/>
                    <a:pt x="358" y="5715"/>
                    <a:pt x="310" y="5894"/>
                  </a:cubicBezTo>
                  <a:cubicBezTo>
                    <a:pt x="287" y="5977"/>
                    <a:pt x="263" y="6072"/>
                    <a:pt x="251" y="6156"/>
                  </a:cubicBezTo>
                  <a:cubicBezTo>
                    <a:pt x="287" y="6072"/>
                    <a:pt x="322" y="5989"/>
                    <a:pt x="346" y="5906"/>
                  </a:cubicBezTo>
                  <a:cubicBezTo>
                    <a:pt x="394" y="5739"/>
                    <a:pt x="477" y="5501"/>
                    <a:pt x="560" y="5203"/>
                  </a:cubicBezTo>
                  <a:cubicBezTo>
                    <a:pt x="799" y="4429"/>
                    <a:pt x="989" y="3644"/>
                    <a:pt x="1120" y="2846"/>
                  </a:cubicBezTo>
                  <a:cubicBezTo>
                    <a:pt x="1203" y="2417"/>
                    <a:pt x="1239" y="1965"/>
                    <a:pt x="1215" y="1524"/>
                  </a:cubicBezTo>
                  <a:cubicBezTo>
                    <a:pt x="1203" y="1143"/>
                    <a:pt x="1072" y="786"/>
                    <a:pt x="858" y="488"/>
                  </a:cubicBezTo>
                  <a:cubicBezTo>
                    <a:pt x="703" y="286"/>
                    <a:pt x="501" y="131"/>
                    <a:pt x="275" y="48"/>
                  </a:cubicBezTo>
                  <a:cubicBezTo>
                    <a:pt x="203" y="24"/>
                    <a:pt x="144" y="12"/>
                    <a:pt x="72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72"/>
            <p:cNvSpPr/>
            <p:nvPr/>
          </p:nvSpPr>
          <p:spPr>
            <a:xfrm>
              <a:off x="4142213" y="3191754"/>
              <a:ext cx="107688" cy="48348"/>
            </a:xfrm>
            <a:custGeom>
              <a:avLst/>
              <a:gdLst/>
              <a:ahLst/>
              <a:cxnLst/>
              <a:rect l="l" t="t" r="r" b="b"/>
              <a:pathLst>
                <a:path w="3370" h="1513" extrusionOk="0">
                  <a:moveTo>
                    <a:pt x="1" y="1"/>
                  </a:moveTo>
                  <a:cubicBezTo>
                    <a:pt x="155" y="96"/>
                    <a:pt x="310" y="191"/>
                    <a:pt x="477" y="263"/>
                  </a:cubicBezTo>
                  <a:cubicBezTo>
                    <a:pt x="774" y="417"/>
                    <a:pt x="1191" y="620"/>
                    <a:pt x="1656" y="834"/>
                  </a:cubicBezTo>
                  <a:cubicBezTo>
                    <a:pt x="2120" y="1048"/>
                    <a:pt x="2548" y="1215"/>
                    <a:pt x="2858" y="1334"/>
                  </a:cubicBezTo>
                  <a:cubicBezTo>
                    <a:pt x="3025" y="1417"/>
                    <a:pt x="3191" y="1465"/>
                    <a:pt x="3370" y="1513"/>
                  </a:cubicBezTo>
                  <a:cubicBezTo>
                    <a:pt x="3215" y="1429"/>
                    <a:pt x="3049" y="1346"/>
                    <a:pt x="2882" y="1287"/>
                  </a:cubicBezTo>
                  <a:cubicBezTo>
                    <a:pt x="2572" y="1156"/>
                    <a:pt x="2144" y="965"/>
                    <a:pt x="1691" y="763"/>
                  </a:cubicBezTo>
                  <a:cubicBezTo>
                    <a:pt x="1227" y="548"/>
                    <a:pt x="798" y="346"/>
                    <a:pt x="501" y="215"/>
                  </a:cubicBezTo>
                  <a:cubicBezTo>
                    <a:pt x="346" y="132"/>
                    <a:pt x="179" y="60"/>
                    <a:pt x="1" y="1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72"/>
            <p:cNvSpPr/>
            <p:nvPr/>
          </p:nvSpPr>
          <p:spPr>
            <a:xfrm>
              <a:off x="4021615" y="3481681"/>
              <a:ext cx="417013" cy="604205"/>
            </a:xfrm>
            <a:custGeom>
              <a:avLst/>
              <a:gdLst/>
              <a:ahLst/>
              <a:cxnLst/>
              <a:rect l="l" t="t" r="r" b="b"/>
              <a:pathLst>
                <a:path w="13050" h="18908" extrusionOk="0">
                  <a:moveTo>
                    <a:pt x="2251" y="0"/>
                  </a:moveTo>
                  <a:cubicBezTo>
                    <a:pt x="619" y="893"/>
                    <a:pt x="0" y="2929"/>
                    <a:pt x="858" y="4572"/>
                  </a:cubicBezTo>
                  <a:lnTo>
                    <a:pt x="9204" y="18907"/>
                  </a:lnTo>
                  <a:lnTo>
                    <a:pt x="13050" y="16574"/>
                  </a:lnTo>
                  <a:lnTo>
                    <a:pt x="6573" y="3644"/>
                  </a:lnTo>
                  <a:lnTo>
                    <a:pt x="11264" y="584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72"/>
            <p:cNvSpPr/>
            <p:nvPr/>
          </p:nvSpPr>
          <p:spPr>
            <a:xfrm>
              <a:off x="3945881" y="3459217"/>
              <a:ext cx="472199" cy="646450"/>
            </a:xfrm>
            <a:custGeom>
              <a:avLst/>
              <a:gdLst/>
              <a:ahLst/>
              <a:cxnLst/>
              <a:rect l="l" t="t" r="r" b="b"/>
              <a:pathLst>
                <a:path w="14777" h="20230" extrusionOk="0">
                  <a:moveTo>
                    <a:pt x="14777" y="1"/>
                  </a:moveTo>
                  <a:lnTo>
                    <a:pt x="3323" y="406"/>
                  </a:lnTo>
                  <a:cubicBezTo>
                    <a:pt x="1465" y="477"/>
                    <a:pt x="1" y="2013"/>
                    <a:pt x="37" y="3870"/>
                  </a:cubicBezTo>
                  <a:lnTo>
                    <a:pt x="513" y="20229"/>
                  </a:lnTo>
                  <a:lnTo>
                    <a:pt x="5323" y="20229"/>
                  </a:lnTo>
                  <a:lnTo>
                    <a:pt x="5168" y="4763"/>
                  </a:lnTo>
                  <a:lnTo>
                    <a:pt x="14777" y="4513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72"/>
            <p:cNvSpPr/>
            <p:nvPr/>
          </p:nvSpPr>
          <p:spPr>
            <a:xfrm>
              <a:off x="4110641" y="3628898"/>
              <a:ext cx="5720" cy="476385"/>
            </a:xfrm>
            <a:custGeom>
              <a:avLst/>
              <a:gdLst/>
              <a:ahLst/>
              <a:cxnLst/>
              <a:rect l="l" t="t" r="r" b="b"/>
              <a:pathLst>
                <a:path w="179" h="14908" extrusionOk="0">
                  <a:moveTo>
                    <a:pt x="12" y="1"/>
                  </a:moveTo>
                  <a:cubicBezTo>
                    <a:pt x="0" y="49"/>
                    <a:pt x="12" y="96"/>
                    <a:pt x="12" y="144"/>
                  </a:cubicBezTo>
                  <a:lnTo>
                    <a:pt x="12" y="584"/>
                  </a:lnTo>
                  <a:lnTo>
                    <a:pt x="12" y="2180"/>
                  </a:lnTo>
                  <a:cubicBezTo>
                    <a:pt x="24" y="3537"/>
                    <a:pt x="36" y="5394"/>
                    <a:pt x="48" y="7454"/>
                  </a:cubicBezTo>
                  <a:cubicBezTo>
                    <a:pt x="60" y="9514"/>
                    <a:pt x="72" y="11371"/>
                    <a:pt x="107" y="12717"/>
                  </a:cubicBezTo>
                  <a:cubicBezTo>
                    <a:pt x="119" y="13395"/>
                    <a:pt x="131" y="13943"/>
                    <a:pt x="143" y="14312"/>
                  </a:cubicBezTo>
                  <a:cubicBezTo>
                    <a:pt x="155" y="14503"/>
                    <a:pt x="167" y="14646"/>
                    <a:pt x="167" y="14753"/>
                  </a:cubicBezTo>
                  <a:cubicBezTo>
                    <a:pt x="167" y="14800"/>
                    <a:pt x="167" y="14848"/>
                    <a:pt x="179" y="14908"/>
                  </a:cubicBezTo>
                  <a:cubicBezTo>
                    <a:pt x="179" y="14848"/>
                    <a:pt x="179" y="14800"/>
                    <a:pt x="179" y="14753"/>
                  </a:cubicBezTo>
                  <a:lnTo>
                    <a:pt x="179" y="14312"/>
                  </a:lnTo>
                  <a:cubicBezTo>
                    <a:pt x="167" y="13931"/>
                    <a:pt x="167" y="13384"/>
                    <a:pt x="167" y="12717"/>
                  </a:cubicBezTo>
                  <a:cubicBezTo>
                    <a:pt x="167" y="11359"/>
                    <a:pt x="155" y="9502"/>
                    <a:pt x="143" y="7454"/>
                  </a:cubicBezTo>
                  <a:cubicBezTo>
                    <a:pt x="131" y="5394"/>
                    <a:pt x="107" y="3525"/>
                    <a:pt x="84" y="2180"/>
                  </a:cubicBezTo>
                  <a:cubicBezTo>
                    <a:pt x="72" y="1501"/>
                    <a:pt x="60" y="965"/>
                    <a:pt x="36" y="584"/>
                  </a:cubicBezTo>
                  <a:cubicBezTo>
                    <a:pt x="24" y="406"/>
                    <a:pt x="24" y="263"/>
                    <a:pt x="24" y="156"/>
                  </a:cubicBezTo>
                  <a:cubicBezTo>
                    <a:pt x="24" y="96"/>
                    <a:pt x="12" y="49"/>
                    <a:pt x="12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72"/>
            <p:cNvSpPr/>
            <p:nvPr/>
          </p:nvSpPr>
          <p:spPr>
            <a:xfrm>
              <a:off x="4108341" y="3127460"/>
              <a:ext cx="549434" cy="522400"/>
            </a:xfrm>
            <a:custGeom>
              <a:avLst/>
              <a:gdLst/>
              <a:ahLst/>
              <a:cxnLst/>
              <a:rect l="l" t="t" r="r" b="b"/>
              <a:pathLst>
                <a:path w="17194" h="16348" extrusionOk="0">
                  <a:moveTo>
                    <a:pt x="11193" y="1"/>
                  </a:moveTo>
                  <a:cubicBezTo>
                    <a:pt x="9800" y="1"/>
                    <a:pt x="8669" y="1132"/>
                    <a:pt x="8669" y="2525"/>
                  </a:cubicBezTo>
                  <a:lnTo>
                    <a:pt x="8669" y="14609"/>
                  </a:lnTo>
                  <a:lnTo>
                    <a:pt x="1751" y="14609"/>
                  </a:lnTo>
                  <a:cubicBezTo>
                    <a:pt x="787" y="14609"/>
                    <a:pt x="1" y="15383"/>
                    <a:pt x="1" y="16348"/>
                  </a:cubicBezTo>
                  <a:lnTo>
                    <a:pt x="15812" y="16348"/>
                  </a:lnTo>
                  <a:cubicBezTo>
                    <a:pt x="16586" y="16324"/>
                    <a:pt x="17194" y="15681"/>
                    <a:pt x="17194" y="14907"/>
                  </a:cubicBezTo>
                  <a:lnTo>
                    <a:pt x="17194" y="2525"/>
                  </a:lnTo>
                  <a:cubicBezTo>
                    <a:pt x="17194" y="1132"/>
                    <a:pt x="16062" y="1"/>
                    <a:pt x="14669" y="1"/>
                  </a:cubicBez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72"/>
            <p:cNvSpPr/>
            <p:nvPr/>
          </p:nvSpPr>
          <p:spPr>
            <a:xfrm>
              <a:off x="4415780" y="3140018"/>
              <a:ext cx="3451" cy="507190"/>
            </a:xfrm>
            <a:custGeom>
              <a:avLst/>
              <a:gdLst/>
              <a:ahLst/>
              <a:cxnLst/>
              <a:rect l="l" t="t" r="r" b="b"/>
              <a:pathLst>
                <a:path w="108" h="15872" extrusionOk="0">
                  <a:moveTo>
                    <a:pt x="48" y="0"/>
                  </a:moveTo>
                  <a:cubicBezTo>
                    <a:pt x="24" y="0"/>
                    <a:pt x="0" y="3560"/>
                    <a:pt x="0" y="7942"/>
                  </a:cubicBezTo>
                  <a:cubicBezTo>
                    <a:pt x="0" y="12323"/>
                    <a:pt x="24" y="15871"/>
                    <a:pt x="48" y="15871"/>
                  </a:cubicBezTo>
                  <a:cubicBezTo>
                    <a:pt x="83" y="15871"/>
                    <a:pt x="107" y="12323"/>
                    <a:pt x="107" y="7942"/>
                  </a:cubicBezTo>
                  <a:cubicBezTo>
                    <a:pt x="107" y="3560"/>
                    <a:pt x="83" y="0"/>
                    <a:pt x="48" y="0"/>
                  </a:cubicBezTo>
                  <a:close/>
                </a:path>
              </a:pathLst>
            </a:custGeom>
            <a:solidFill>
              <a:srgbClr val="1C18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72"/>
            <p:cNvSpPr/>
            <p:nvPr/>
          </p:nvSpPr>
          <p:spPr>
            <a:xfrm>
              <a:off x="4230856" y="3650595"/>
              <a:ext cx="320764" cy="501853"/>
            </a:xfrm>
            <a:custGeom>
              <a:avLst/>
              <a:gdLst/>
              <a:ahLst/>
              <a:cxnLst/>
              <a:rect l="l" t="t" r="r" b="b"/>
              <a:pathLst>
                <a:path w="10038" h="15705" extrusionOk="0">
                  <a:moveTo>
                    <a:pt x="4275" y="1"/>
                  </a:moveTo>
                  <a:lnTo>
                    <a:pt x="4275" y="12681"/>
                  </a:lnTo>
                  <a:cubicBezTo>
                    <a:pt x="3584" y="14026"/>
                    <a:pt x="1965" y="14943"/>
                    <a:pt x="1" y="15705"/>
                  </a:cubicBezTo>
                  <a:lnTo>
                    <a:pt x="10038" y="15705"/>
                  </a:lnTo>
                  <a:cubicBezTo>
                    <a:pt x="8014" y="14871"/>
                    <a:pt x="6156" y="14240"/>
                    <a:pt x="5406" y="12681"/>
                  </a:cubicBezTo>
                  <a:lnTo>
                    <a:pt x="5406" y="1"/>
                  </a:lnTo>
                  <a:close/>
                </a:path>
              </a:pathLst>
            </a:custGeom>
            <a:solidFill>
              <a:srgbClr val="234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8" name="Google Shape;2818;p72"/>
          <p:cNvSpPr txBox="1"/>
          <p:nvPr/>
        </p:nvSpPr>
        <p:spPr>
          <a:xfrm>
            <a:off x="1261350" y="2397947"/>
            <a:ext cx="26365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기능 및 </a:t>
            </a:r>
            <a:r>
              <a:rPr lang="ko-KR" sz="1800"/>
              <a:t>로직</a:t>
            </a:r>
            <a:r>
              <a:rPr lang="ko-K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설명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73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추가 개선 사항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4" name="Google Shape;2824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  <p:sp>
        <p:nvSpPr>
          <p:cNvPr id="2825" name="Google Shape;2825;p73"/>
          <p:cNvSpPr/>
          <p:nvPr/>
        </p:nvSpPr>
        <p:spPr>
          <a:xfrm>
            <a:off x="3672696" y="2990534"/>
            <a:ext cx="1739100" cy="99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395"/>
              </a:gs>
              <a:gs pos="35000">
                <a:srgbClr val="FFC7B5"/>
              </a:gs>
              <a:gs pos="100000">
                <a:srgbClr val="FFE8DE"/>
              </a:gs>
            </a:gsLst>
            <a:lin ang="16200000" scaled="0"/>
          </a:gradFill>
          <a:ln w="9525" cap="flat" cmpd="sng">
            <a:solidFill>
              <a:srgbClr val="F7917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부서별 게시판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 및 관리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p73"/>
          <p:cNvSpPr/>
          <p:nvPr/>
        </p:nvSpPr>
        <p:spPr>
          <a:xfrm>
            <a:off x="699475" y="2990534"/>
            <a:ext cx="1739100" cy="99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7BABF"/>
              </a:gs>
              <a:gs pos="35000">
                <a:srgbClr val="CDCDD1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rgbClr val="02173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달력을 통한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일정 공유 기능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73"/>
          <p:cNvSpPr/>
          <p:nvPr/>
        </p:nvSpPr>
        <p:spPr>
          <a:xfrm>
            <a:off x="6606934" y="2990535"/>
            <a:ext cx="1739100" cy="9951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E398"/>
              </a:gs>
              <a:gs pos="35000">
                <a:srgbClr val="FFECB6"/>
              </a:gs>
              <a:gs pos="100000">
                <a:srgbClr val="FFF7DE"/>
              </a:gs>
            </a:gsLst>
            <a:lin ang="16200000" scaled="0"/>
          </a:gradFill>
          <a:ln w="9525" cap="flat" cmpd="sng">
            <a:solidFill>
              <a:srgbClr val="F5BE7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채팅을 통한 실시간 업무 공유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p73"/>
          <p:cNvSpPr/>
          <p:nvPr/>
        </p:nvSpPr>
        <p:spPr>
          <a:xfrm rot="-5400000">
            <a:off x="6865458" y="1432629"/>
            <a:ext cx="1224900" cy="1059300"/>
          </a:xfrm>
          <a:prstGeom prst="hexagon">
            <a:avLst>
              <a:gd name="adj" fmla="val 26563"/>
              <a:gd name="vf" fmla="val 115470"/>
            </a:avLst>
          </a:prstGeom>
          <a:solidFill>
            <a:srgbClr val="FCE6C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9" name="Google Shape;2829;p73"/>
          <p:cNvGrpSpPr/>
          <p:nvPr/>
        </p:nvGrpSpPr>
        <p:grpSpPr>
          <a:xfrm>
            <a:off x="7241766" y="1644412"/>
            <a:ext cx="556142" cy="635595"/>
            <a:chOff x="3172144" y="-384415"/>
            <a:chExt cx="383970" cy="438947"/>
          </a:xfrm>
        </p:grpSpPr>
        <p:sp>
          <p:nvSpPr>
            <p:cNvPr id="2830" name="Google Shape;2830;p73"/>
            <p:cNvSpPr/>
            <p:nvPr/>
          </p:nvSpPr>
          <p:spPr>
            <a:xfrm>
              <a:off x="3282068" y="351"/>
              <a:ext cx="40363" cy="33516"/>
            </a:xfrm>
            <a:custGeom>
              <a:avLst/>
              <a:gdLst/>
              <a:ahLst/>
              <a:cxnLst/>
              <a:rect l="l" t="t" r="r" b="b"/>
              <a:pathLst>
                <a:path w="4144" h="3442" extrusionOk="0">
                  <a:moveTo>
                    <a:pt x="2822" y="1322"/>
                  </a:moveTo>
                  <a:lnTo>
                    <a:pt x="2822" y="2120"/>
                  </a:lnTo>
                  <a:lnTo>
                    <a:pt x="1322" y="2120"/>
                  </a:lnTo>
                  <a:lnTo>
                    <a:pt x="1322" y="1322"/>
                  </a:lnTo>
                  <a:close/>
                  <a:moveTo>
                    <a:pt x="667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2774"/>
                  </a:lnTo>
                  <a:cubicBezTo>
                    <a:pt x="0" y="3143"/>
                    <a:pt x="298" y="3441"/>
                    <a:pt x="667" y="3441"/>
                  </a:cubicBezTo>
                  <a:lnTo>
                    <a:pt x="3489" y="3441"/>
                  </a:lnTo>
                  <a:cubicBezTo>
                    <a:pt x="3858" y="3441"/>
                    <a:pt x="4144" y="3143"/>
                    <a:pt x="4144" y="2774"/>
                  </a:cubicBezTo>
                  <a:lnTo>
                    <a:pt x="4144" y="655"/>
                  </a:lnTo>
                  <a:cubicBezTo>
                    <a:pt x="4144" y="298"/>
                    <a:pt x="3858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73"/>
            <p:cNvSpPr/>
            <p:nvPr/>
          </p:nvSpPr>
          <p:spPr>
            <a:xfrm>
              <a:off x="3282068" y="-356938"/>
              <a:ext cx="40363" cy="12873"/>
            </a:xfrm>
            <a:custGeom>
              <a:avLst/>
              <a:gdLst/>
              <a:ahLst/>
              <a:cxnLst/>
              <a:rect l="l" t="t" r="r" b="b"/>
              <a:pathLst>
                <a:path w="4144" h="1322" extrusionOk="0">
                  <a:moveTo>
                    <a:pt x="667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1024"/>
                    <a:pt x="298" y="1322"/>
                    <a:pt x="667" y="1322"/>
                  </a:cubicBezTo>
                  <a:lnTo>
                    <a:pt x="3489" y="1322"/>
                  </a:lnTo>
                  <a:cubicBezTo>
                    <a:pt x="3858" y="1322"/>
                    <a:pt x="4144" y="1024"/>
                    <a:pt x="4144" y="655"/>
                  </a:cubicBezTo>
                  <a:cubicBezTo>
                    <a:pt x="4144" y="298"/>
                    <a:pt x="3858" y="0"/>
                    <a:pt x="3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73"/>
            <p:cNvSpPr/>
            <p:nvPr/>
          </p:nvSpPr>
          <p:spPr>
            <a:xfrm>
              <a:off x="3198810" y="-198872"/>
              <a:ext cx="206897" cy="164009"/>
            </a:xfrm>
            <a:custGeom>
              <a:avLst/>
              <a:gdLst/>
              <a:ahLst/>
              <a:cxnLst/>
              <a:rect l="l" t="t" r="r" b="b"/>
              <a:pathLst>
                <a:path w="21242" h="16843" extrusionOk="0">
                  <a:moveTo>
                    <a:pt x="10240" y="1983"/>
                  </a:moveTo>
                  <a:lnTo>
                    <a:pt x="11466" y="7472"/>
                  </a:lnTo>
                  <a:lnTo>
                    <a:pt x="10347" y="6507"/>
                  </a:lnTo>
                  <a:cubicBezTo>
                    <a:pt x="10223" y="6400"/>
                    <a:pt x="10069" y="6346"/>
                    <a:pt x="9916" y="6346"/>
                  </a:cubicBezTo>
                  <a:cubicBezTo>
                    <a:pt x="9747" y="6346"/>
                    <a:pt x="9579" y="6412"/>
                    <a:pt x="9454" y="6543"/>
                  </a:cubicBezTo>
                  <a:lnTo>
                    <a:pt x="7978" y="8007"/>
                  </a:lnTo>
                  <a:lnTo>
                    <a:pt x="6275" y="4590"/>
                  </a:lnTo>
                  <a:cubicBezTo>
                    <a:pt x="6157" y="4362"/>
                    <a:pt x="5920" y="4233"/>
                    <a:pt x="5680" y="4233"/>
                  </a:cubicBezTo>
                  <a:cubicBezTo>
                    <a:pt x="5556" y="4233"/>
                    <a:pt x="5432" y="4267"/>
                    <a:pt x="5323" y="4340"/>
                  </a:cubicBezTo>
                  <a:lnTo>
                    <a:pt x="3751" y="5388"/>
                  </a:lnTo>
                  <a:lnTo>
                    <a:pt x="2882" y="4078"/>
                  </a:lnTo>
                  <a:lnTo>
                    <a:pt x="4418" y="2221"/>
                  </a:lnTo>
                  <a:lnTo>
                    <a:pt x="7466" y="4043"/>
                  </a:lnTo>
                  <a:cubicBezTo>
                    <a:pt x="7574" y="4106"/>
                    <a:pt x="7691" y="4138"/>
                    <a:pt x="7809" y="4138"/>
                  </a:cubicBezTo>
                  <a:cubicBezTo>
                    <a:pt x="7976" y="4138"/>
                    <a:pt x="8142" y="4073"/>
                    <a:pt x="8275" y="3947"/>
                  </a:cubicBezTo>
                  <a:lnTo>
                    <a:pt x="10240" y="1983"/>
                  </a:lnTo>
                  <a:close/>
                  <a:moveTo>
                    <a:pt x="13621" y="11091"/>
                  </a:moveTo>
                  <a:lnTo>
                    <a:pt x="14360" y="11734"/>
                  </a:lnTo>
                  <a:lnTo>
                    <a:pt x="13859" y="12151"/>
                  </a:lnTo>
                  <a:lnTo>
                    <a:pt x="13621" y="11091"/>
                  </a:lnTo>
                  <a:close/>
                  <a:moveTo>
                    <a:pt x="10606" y="1"/>
                  </a:moveTo>
                  <a:cubicBezTo>
                    <a:pt x="10445" y="1"/>
                    <a:pt x="10283" y="59"/>
                    <a:pt x="10157" y="185"/>
                  </a:cubicBezTo>
                  <a:lnTo>
                    <a:pt x="7704" y="2650"/>
                  </a:lnTo>
                  <a:lnTo>
                    <a:pt x="4608" y="792"/>
                  </a:lnTo>
                  <a:cubicBezTo>
                    <a:pt x="4504" y="729"/>
                    <a:pt x="4388" y="698"/>
                    <a:pt x="4273" y="698"/>
                  </a:cubicBezTo>
                  <a:cubicBezTo>
                    <a:pt x="4084" y="698"/>
                    <a:pt x="3896" y="780"/>
                    <a:pt x="3763" y="935"/>
                  </a:cubicBezTo>
                  <a:lnTo>
                    <a:pt x="2108" y="2923"/>
                  </a:lnTo>
                  <a:lnTo>
                    <a:pt x="1298" y="1697"/>
                  </a:lnTo>
                  <a:cubicBezTo>
                    <a:pt x="1171" y="1510"/>
                    <a:pt x="959" y="1407"/>
                    <a:pt x="745" y="1407"/>
                  </a:cubicBezTo>
                  <a:cubicBezTo>
                    <a:pt x="619" y="1407"/>
                    <a:pt x="492" y="1443"/>
                    <a:pt x="382" y="1518"/>
                  </a:cubicBezTo>
                  <a:cubicBezTo>
                    <a:pt x="84" y="1721"/>
                    <a:pt x="1" y="2138"/>
                    <a:pt x="191" y="2435"/>
                  </a:cubicBezTo>
                  <a:lnTo>
                    <a:pt x="1227" y="3983"/>
                  </a:lnTo>
                  <a:lnTo>
                    <a:pt x="239" y="5174"/>
                  </a:lnTo>
                  <a:cubicBezTo>
                    <a:pt x="1" y="5459"/>
                    <a:pt x="36" y="5876"/>
                    <a:pt x="322" y="6102"/>
                  </a:cubicBezTo>
                  <a:cubicBezTo>
                    <a:pt x="449" y="6208"/>
                    <a:pt x="601" y="6260"/>
                    <a:pt x="751" y="6260"/>
                  </a:cubicBezTo>
                  <a:cubicBezTo>
                    <a:pt x="940" y="6260"/>
                    <a:pt x="1125" y="6178"/>
                    <a:pt x="1251" y="6019"/>
                  </a:cubicBezTo>
                  <a:lnTo>
                    <a:pt x="1989" y="5138"/>
                  </a:lnTo>
                  <a:lnTo>
                    <a:pt x="3013" y="6674"/>
                  </a:lnTo>
                  <a:cubicBezTo>
                    <a:pt x="3140" y="6861"/>
                    <a:pt x="3352" y="6963"/>
                    <a:pt x="3566" y="6963"/>
                  </a:cubicBezTo>
                  <a:cubicBezTo>
                    <a:pt x="3692" y="6963"/>
                    <a:pt x="3819" y="6928"/>
                    <a:pt x="3930" y="6852"/>
                  </a:cubicBezTo>
                  <a:lnTo>
                    <a:pt x="5430" y="5852"/>
                  </a:lnTo>
                  <a:lnTo>
                    <a:pt x="7216" y="9424"/>
                  </a:lnTo>
                  <a:cubicBezTo>
                    <a:pt x="7328" y="9656"/>
                    <a:pt x="7565" y="9784"/>
                    <a:pt x="7807" y="9784"/>
                  </a:cubicBezTo>
                  <a:cubicBezTo>
                    <a:pt x="7974" y="9784"/>
                    <a:pt x="8144" y="9723"/>
                    <a:pt x="8275" y="9591"/>
                  </a:cubicBezTo>
                  <a:lnTo>
                    <a:pt x="9954" y="7912"/>
                  </a:lnTo>
                  <a:lnTo>
                    <a:pt x="11943" y="9638"/>
                  </a:lnTo>
                  <a:lnTo>
                    <a:pt x="12800" y="13508"/>
                  </a:lnTo>
                  <a:cubicBezTo>
                    <a:pt x="12872" y="13820"/>
                    <a:pt x="13158" y="14013"/>
                    <a:pt x="13454" y="14013"/>
                  </a:cubicBezTo>
                  <a:cubicBezTo>
                    <a:pt x="13599" y="14013"/>
                    <a:pt x="13746" y="13967"/>
                    <a:pt x="13871" y="13865"/>
                  </a:cubicBezTo>
                  <a:lnTo>
                    <a:pt x="15372" y="12615"/>
                  </a:lnTo>
                  <a:lnTo>
                    <a:pt x="20075" y="16687"/>
                  </a:lnTo>
                  <a:cubicBezTo>
                    <a:pt x="20195" y="16792"/>
                    <a:pt x="20347" y="16843"/>
                    <a:pt x="20498" y="16843"/>
                  </a:cubicBezTo>
                  <a:cubicBezTo>
                    <a:pt x="20707" y="16843"/>
                    <a:pt x="20915" y="16747"/>
                    <a:pt x="21039" y="16568"/>
                  </a:cubicBezTo>
                  <a:cubicBezTo>
                    <a:pt x="21241" y="16294"/>
                    <a:pt x="21194" y="15901"/>
                    <a:pt x="20932" y="15687"/>
                  </a:cubicBezTo>
                  <a:lnTo>
                    <a:pt x="16407" y="11758"/>
                  </a:lnTo>
                  <a:lnTo>
                    <a:pt x="17646" y="10722"/>
                  </a:lnTo>
                  <a:lnTo>
                    <a:pt x="20039" y="13115"/>
                  </a:lnTo>
                  <a:cubicBezTo>
                    <a:pt x="20164" y="13246"/>
                    <a:pt x="20333" y="13312"/>
                    <a:pt x="20503" y="13312"/>
                  </a:cubicBezTo>
                  <a:cubicBezTo>
                    <a:pt x="20673" y="13312"/>
                    <a:pt x="20842" y="13246"/>
                    <a:pt x="20967" y="13115"/>
                  </a:cubicBezTo>
                  <a:cubicBezTo>
                    <a:pt x="21229" y="12865"/>
                    <a:pt x="21229" y="12436"/>
                    <a:pt x="20967" y="12186"/>
                  </a:cubicBezTo>
                  <a:lnTo>
                    <a:pt x="18146" y="9365"/>
                  </a:lnTo>
                  <a:cubicBezTo>
                    <a:pt x="18017" y="9236"/>
                    <a:pt x="17844" y="9170"/>
                    <a:pt x="17670" y="9170"/>
                  </a:cubicBezTo>
                  <a:cubicBezTo>
                    <a:pt x="17522" y="9170"/>
                    <a:pt x="17373" y="9218"/>
                    <a:pt x="17253" y="9317"/>
                  </a:cubicBezTo>
                  <a:lnTo>
                    <a:pt x="15395" y="10877"/>
                  </a:lnTo>
                  <a:lnTo>
                    <a:pt x="13145" y="8924"/>
                  </a:lnTo>
                  <a:lnTo>
                    <a:pt x="11276" y="518"/>
                  </a:lnTo>
                  <a:cubicBezTo>
                    <a:pt x="11199" y="195"/>
                    <a:pt x="10903" y="1"/>
                    <a:pt x="10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73"/>
            <p:cNvSpPr/>
            <p:nvPr/>
          </p:nvSpPr>
          <p:spPr>
            <a:xfrm>
              <a:off x="3172144" y="-384415"/>
              <a:ext cx="383970" cy="438947"/>
            </a:xfrm>
            <a:custGeom>
              <a:avLst/>
              <a:gdLst/>
              <a:ahLst/>
              <a:cxnLst/>
              <a:rect l="l" t="t" r="r" b="b"/>
              <a:pathLst>
                <a:path w="39422" h="45078" extrusionOk="0">
                  <a:moveTo>
                    <a:pt x="23241" y="1322"/>
                  </a:moveTo>
                  <a:cubicBezTo>
                    <a:pt x="24325" y="1322"/>
                    <a:pt x="25218" y="2120"/>
                    <a:pt x="25372" y="3156"/>
                  </a:cubicBezTo>
                  <a:cubicBezTo>
                    <a:pt x="23539" y="3596"/>
                    <a:pt x="21872" y="4477"/>
                    <a:pt x="20527" y="5656"/>
                  </a:cubicBezTo>
                  <a:cubicBezTo>
                    <a:pt x="20491" y="5644"/>
                    <a:pt x="20455" y="5644"/>
                    <a:pt x="20419" y="5644"/>
                  </a:cubicBezTo>
                  <a:lnTo>
                    <a:pt x="1322" y="5644"/>
                  </a:lnTo>
                  <a:lnTo>
                    <a:pt x="1322" y="3477"/>
                  </a:lnTo>
                  <a:cubicBezTo>
                    <a:pt x="1322" y="2286"/>
                    <a:pt x="2286" y="1322"/>
                    <a:pt x="3489" y="1322"/>
                  </a:cubicBezTo>
                  <a:close/>
                  <a:moveTo>
                    <a:pt x="28182" y="4144"/>
                  </a:moveTo>
                  <a:cubicBezTo>
                    <a:pt x="33647" y="4144"/>
                    <a:pt x="38100" y="8275"/>
                    <a:pt x="38100" y="13359"/>
                  </a:cubicBezTo>
                  <a:cubicBezTo>
                    <a:pt x="38100" y="18443"/>
                    <a:pt x="33647" y="22575"/>
                    <a:pt x="28182" y="22575"/>
                  </a:cubicBezTo>
                  <a:cubicBezTo>
                    <a:pt x="26884" y="22575"/>
                    <a:pt x="25634" y="22348"/>
                    <a:pt x="24444" y="21908"/>
                  </a:cubicBezTo>
                  <a:cubicBezTo>
                    <a:pt x="24367" y="21877"/>
                    <a:pt x="24286" y="21862"/>
                    <a:pt x="24206" y="21862"/>
                  </a:cubicBezTo>
                  <a:cubicBezTo>
                    <a:pt x="24098" y="21862"/>
                    <a:pt x="23991" y="21889"/>
                    <a:pt x="23896" y="21944"/>
                  </a:cubicBezTo>
                  <a:lnTo>
                    <a:pt x="20229" y="23944"/>
                  </a:lnTo>
                  <a:lnTo>
                    <a:pt x="21419" y="20670"/>
                  </a:lnTo>
                  <a:cubicBezTo>
                    <a:pt x="21515" y="20408"/>
                    <a:pt x="21443" y="20134"/>
                    <a:pt x="21241" y="19943"/>
                  </a:cubicBezTo>
                  <a:cubicBezTo>
                    <a:pt x="19312" y="18205"/>
                    <a:pt x="18252" y="15860"/>
                    <a:pt x="18252" y="13359"/>
                  </a:cubicBezTo>
                  <a:cubicBezTo>
                    <a:pt x="18252" y="8275"/>
                    <a:pt x="22705" y="4144"/>
                    <a:pt x="28182" y="4144"/>
                  </a:cubicBezTo>
                  <a:close/>
                  <a:moveTo>
                    <a:pt x="25408" y="38720"/>
                  </a:moveTo>
                  <a:lnTo>
                    <a:pt x="25408" y="41589"/>
                  </a:lnTo>
                  <a:cubicBezTo>
                    <a:pt x="25408" y="42780"/>
                    <a:pt x="24432" y="43744"/>
                    <a:pt x="23241" y="43744"/>
                  </a:cubicBezTo>
                  <a:lnTo>
                    <a:pt x="3489" y="43744"/>
                  </a:lnTo>
                  <a:cubicBezTo>
                    <a:pt x="2286" y="43744"/>
                    <a:pt x="1322" y="42780"/>
                    <a:pt x="1322" y="41589"/>
                  </a:cubicBezTo>
                  <a:lnTo>
                    <a:pt x="1322" y="38720"/>
                  </a:lnTo>
                  <a:close/>
                  <a:moveTo>
                    <a:pt x="3489" y="0"/>
                  </a:moveTo>
                  <a:cubicBezTo>
                    <a:pt x="1560" y="0"/>
                    <a:pt x="0" y="1560"/>
                    <a:pt x="0" y="3477"/>
                  </a:cubicBezTo>
                  <a:lnTo>
                    <a:pt x="0" y="28194"/>
                  </a:lnTo>
                  <a:cubicBezTo>
                    <a:pt x="0" y="28563"/>
                    <a:pt x="298" y="28861"/>
                    <a:pt x="655" y="28861"/>
                  </a:cubicBezTo>
                  <a:cubicBezTo>
                    <a:pt x="1024" y="28861"/>
                    <a:pt x="1322" y="28563"/>
                    <a:pt x="1322" y="28194"/>
                  </a:cubicBezTo>
                  <a:lnTo>
                    <a:pt x="1322" y="6966"/>
                  </a:lnTo>
                  <a:lnTo>
                    <a:pt x="19253" y="6966"/>
                  </a:lnTo>
                  <a:cubicBezTo>
                    <a:pt x="17800" y="8740"/>
                    <a:pt x="16931" y="10954"/>
                    <a:pt x="16931" y="13359"/>
                  </a:cubicBezTo>
                  <a:cubicBezTo>
                    <a:pt x="16931" y="16098"/>
                    <a:pt x="18026" y="18658"/>
                    <a:pt x="20026" y="20622"/>
                  </a:cubicBezTo>
                  <a:lnTo>
                    <a:pt x="18383" y="25135"/>
                  </a:lnTo>
                  <a:cubicBezTo>
                    <a:pt x="18220" y="25587"/>
                    <a:pt x="18593" y="26024"/>
                    <a:pt x="19019" y="26024"/>
                  </a:cubicBezTo>
                  <a:cubicBezTo>
                    <a:pt x="19120" y="26024"/>
                    <a:pt x="19224" y="25999"/>
                    <a:pt x="19324" y="25944"/>
                  </a:cubicBezTo>
                  <a:lnTo>
                    <a:pt x="24265" y="23241"/>
                  </a:lnTo>
                  <a:cubicBezTo>
                    <a:pt x="24634" y="23372"/>
                    <a:pt x="25015" y="23491"/>
                    <a:pt x="25408" y="23575"/>
                  </a:cubicBezTo>
                  <a:lnTo>
                    <a:pt x="25408" y="37398"/>
                  </a:lnTo>
                  <a:lnTo>
                    <a:pt x="1322" y="37398"/>
                  </a:lnTo>
                  <a:lnTo>
                    <a:pt x="1322" y="31445"/>
                  </a:lnTo>
                  <a:cubicBezTo>
                    <a:pt x="1322" y="31076"/>
                    <a:pt x="1024" y="30778"/>
                    <a:pt x="655" y="30778"/>
                  </a:cubicBezTo>
                  <a:cubicBezTo>
                    <a:pt x="298" y="30778"/>
                    <a:pt x="0" y="31076"/>
                    <a:pt x="0" y="31445"/>
                  </a:cubicBezTo>
                  <a:lnTo>
                    <a:pt x="0" y="41589"/>
                  </a:lnTo>
                  <a:cubicBezTo>
                    <a:pt x="0" y="43506"/>
                    <a:pt x="1560" y="45077"/>
                    <a:pt x="3489" y="45077"/>
                  </a:cubicBezTo>
                  <a:lnTo>
                    <a:pt x="23241" y="45077"/>
                  </a:lnTo>
                  <a:cubicBezTo>
                    <a:pt x="25158" y="45077"/>
                    <a:pt x="26730" y="43506"/>
                    <a:pt x="26730" y="41589"/>
                  </a:cubicBezTo>
                  <a:lnTo>
                    <a:pt x="26730" y="23813"/>
                  </a:lnTo>
                  <a:cubicBezTo>
                    <a:pt x="27206" y="23872"/>
                    <a:pt x="27694" y="23908"/>
                    <a:pt x="28182" y="23908"/>
                  </a:cubicBezTo>
                  <a:cubicBezTo>
                    <a:pt x="34385" y="23908"/>
                    <a:pt x="39422" y="19169"/>
                    <a:pt x="39422" y="13359"/>
                  </a:cubicBezTo>
                  <a:cubicBezTo>
                    <a:pt x="39422" y="7549"/>
                    <a:pt x="34385" y="2822"/>
                    <a:pt x="28182" y="2822"/>
                  </a:cubicBezTo>
                  <a:cubicBezTo>
                    <a:pt x="27670" y="2822"/>
                    <a:pt x="27170" y="2858"/>
                    <a:pt x="26682" y="2917"/>
                  </a:cubicBezTo>
                  <a:cubicBezTo>
                    <a:pt x="26408" y="1263"/>
                    <a:pt x="24968" y="0"/>
                    <a:pt x="232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73"/>
            <p:cNvSpPr/>
            <p:nvPr/>
          </p:nvSpPr>
          <p:spPr>
            <a:xfrm>
              <a:off x="3426430" y="-219563"/>
              <a:ext cx="40363" cy="40352"/>
            </a:xfrm>
            <a:custGeom>
              <a:avLst/>
              <a:gdLst/>
              <a:ahLst/>
              <a:cxnLst/>
              <a:rect l="l" t="t" r="r" b="b"/>
              <a:pathLst>
                <a:path w="4144" h="4144" extrusionOk="0">
                  <a:moveTo>
                    <a:pt x="2072" y="1322"/>
                  </a:moveTo>
                  <a:cubicBezTo>
                    <a:pt x="2489" y="1322"/>
                    <a:pt x="2822" y="1667"/>
                    <a:pt x="2822" y="2072"/>
                  </a:cubicBezTo>
                  <a:cubicBezTo>
                    <a:pt x="2822" y="2489"/>
                    <a:pt x="2489" y="2822"/>
                    <a:pt x="2072" y="2822"/>
                  </a:cubicBezTo>
                  <a:cubicBezTo>
                    <a:pt x="1656" y="2822"/>
                    <a:pt x="1322" y="2489"/>
                    <a:pt x="1322" y="2072"/>
                  </a:cubicBezTo>
                  <a:cubicBezTo>
                    <a:pt x="1322" y="1667"/>
                    <a:pt x="1656" y="1322"/>
                    <a:pt x="2072" y="1322"/>
                  </a:cubicBezTo>
                  <a:close/>
                  <a:moveTo>
                    <a:pt x="2072" y="0"/>
                  </a:moveTo>
                  <a:cubicBezTo>
                    <a:pt x="929" y="0"/>
                    <a:pt x="1" y="929"/>
                    <a:pt x="1" y="2072"/>
                  </a:cubicBezTo>
                  <a:cubicBezTo>
                    <a:pt x="1" y="3215"/>
                    <a:pt x="929" y="4143"/>
                    <a:pt x="2072" y="4143"/>
                  </a:cubicBezTo>
                  <a:cubicBezTo>
                    <a:pt x="3215" y="4143"/>
                    <a:pt x="4144" y="3215"/>
                    <a:pt x="4144" y="2072"/>
                  </a:cubicBezTo>
                  <a:cubicBezTo>
                    <a:pt x="4144" y="929"/>
                    <a:pt x="3215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73"/>
            <p:cNvSpPr/>
            <p:nvPr/>
          </p:nvSpPr>
          <p:spPr>
            <a:xfrm>
              <a:off x="3426430" y="-329461"/>
              <a:ext cx="40363" cy="95301"/>
            </a:xfrm>
            <a:custGeom>
              <a:avLst/>
              <a:gdLst/>
              <a:ahLst/>
              <a:cxnLst/>
              <a:rect l="l" t="t" r="r" b="b"/>
              <a:pathLst>
                <a:path w="4144" h="9787" extrusionOk="0">
                  <a:moveTo>
                    <a:pt x="2072" y="1322"/>
                  </a:moveTo>
                  <a:cubicBezTo>
                    <a:pt x="2489" y="1322"/>
                    <a:pt x="2822" y="1655"/>
                    <a:pt x="2822" y="2072"/>
                  </a:cubicBezTo>
                  <a:lnTo>
                    <a:pt x="2822" y="7715"/>
                  </a:lnTo>
                  <a:cubicBezTo>
                    <a:pt x="2822" y="8132"/>
                    <a:pt x="2489" y="8465"/>
                    <a:pt x="2072" y="8465"/>
                  </a:cubicBezTo>
                  <a:cubicBezTo>
                    <a:pt x="1656" y="8465"/>
                    <a:pt x="1322" y="8132"/>
                    <a:pt x="1322" y="7715"/>
                  </a:cubicBezTo>
                  <a:lnTo>
                    <a:pt x="1322" y="2072"/>
                  </a:lnTo>
                  <a:cubicBezTo>
                    <a:pt x="1322" y="1655"/>
                    <a:pt x="1656" y="1322"/>
                    <a:pt x="2072" y="1322"/>
                  </a:cubicBezTo>
                  <a:close/>
                  <a:moveTo>
                    <a:pt x="2072" y="0"/>
                  </a:moveTo>
                  <a:cubicBezTo>
                    <a:pt x="929" y="0"/>
                    <a:pt x="1" y="929"/>
                    <a:pt x="1" y="2072"/>
                  </a:cubicBezTo>
                  <a:lnTo>
                    <a:pt x="1" y="7715"/>
                  </a:lnTo>
                  <a:cubicBezTo>
                    <a:pt x="1" y="8858"/>
                    <a:pt x="929" y="9787"/>
                    <a:pt x="2072" y="9787"/>
                  </a:cubicBezTo>
                  <a:cubicBezTo>
                    <a:pt x="3215" y="9787"/>
                    <a:pt x="4144" y="8858"/>
                    <a:pt x="4144" y="7715"/>
                  </a:cubicBezTo>
                  <a:lnTo>
                    <a:pt x="4144" y="2072"/>
                  </a:lnTo>
                  <a:cubicBezTo>
                    <a:pt x="4144" y="929"/>
                    <a:pt x="3215" y="0"/>
                    <a:pt x="2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73"/>
            <p:cNvSpPr/>
            <p:nvPr/>
          </p:nvSpPr>
          <p:spPr>
            <a:xfrm>
              <a:off x="3199618" y="-260720"/>
              <a:ext cx="26688" cy="12873"/>
            </a:xfrm>
            <a:custGeom>
              <a:avLst/>
              <a:gdLst/>
              <a:ahLst/>
              <a:cxnLst/>
              <a:rect l="l" t="t" r="r" b="b"/>
              <a:pathLst>
                <a:path w="2740" h="1322" extrusionOk="0">
                  <a:moveTo>
                    <a:pt x="668" y="0"/>
                  </a:moveTo>
                  <a:cubicBezTo>
                    <a:pt x="299" y="0"/>
                    <a:pt x="1" y="298"/>
                    <a:pt x="1" y="655"/>
                  </a:cubicBezTo>
                  <a:cubicBezTo>
                    <a:pt x="1" y="1024"/>
                    <a:pt x="299" y="1322"/>
                    <a:pt x="668" y="1322"/>
                  </a:cubicBezTo>
                  <a:lnTo>
                    <a:pt x="2073" y="1322"/>
                  </a:lnTo>
                  <a:cubicBezTo>
                    <a:pt x="2442" y="1322"/>
                    <a:pt x="2739" y="1024"/>
                    <a:pt x="2739" y="655"/>
                  </a:cubicBezTo>
                  <a:cubicBezTo>
                    <a:pt x="2739" y="298"/>
                    <a:pt x="2442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73"/>
            <p:cNvSpPr/>
            <p:nvPr/>
          </p:nvSpPr>
          <p:spPr>
            <a:xfrm>
              <a:off x="3240902" y="-260720"/>
              <a:ext cx="47210" cy="12873"/>
            </a:xfrm>
            <a:custGeom>
              <a:avLst/>
              <a:gdLst/>
              <a:ahLst/>
              <a:cxnLst/>
              <a:rect l="l" t="t" r="r" b="b"/>
              <a:pathLst>
                <a:path w="4847" h="1322" extrusionOk="0">
                  <a:moveTo>
                    <a:pt x="655" y="0"/>
                  </a:moveTo>
                  <a:cubicBezTo>
                    <a:pt x="286" y="0"/>
                    <a:pt x="1" y="298"/>
                    <a:pt x="1" y="655"/>
                  </a:cubicBezTo>
                  <a:cubicBezTo>
                    <a:pt x="1" y="1024"/>
                    <a:pt x="286" y="1322"/>
                    <a:pt x="655" y="1322"/>
                  </a:cubicBezTo>
                  <a:lnTo>
                    <a:pt x="4180" y="1322"/>
                  </a:lnTo>
                  <a:cubicBezTo>
                    <a:pt x="4549" y="1322"/>
                    <a:pt x="4846" y="1024"/>
                    <a:pt x="4846" y="655"/>
                  </a:cubicBezTo>
                  <a:cubicBezTo>
                    <a:pt x="4846" y="298"/>
                    <a:pt x="4549" y="0"/>
                    <a:pt x="4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73"/>
            <p:cNvSpPr/>
            <p:nvPr/>
          </p:nvSpPr>
          <p:spPr>
            <a:xfrm>
              <a:off x="3199618" y="-295149"/>
              <a:ext cx="26688" cy="12873"/>
            </a:xfrm>
            <a:custGeom>
              <a:avLst/>
              <a:gdLst/>
              <a:ahLst/>
              <a:cxnLst/>
              <a:rect l="l" t="t" r="r" b="b"/>
              <a:pathLst>
                <a:path w="2740" h="1322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cubicBezTo>
                    <a:pt x="1" y="1036"/>
                    <a:pt x="299" y="1322"/>
                    <a:pt x="668" y="1322"/>
                  </a:cubicBezTo>
                  <a:lnTo>
                    <a:pt x="2073" y="1322"/>
                  </a:lnTo>
                  <a:cubicBezTo>
                    <a:pt x="2442" y="1322"/>
                    <a:pt x="2739" y="1036"/>
                    <a:pt x="2739" y="667"/>
                  </a:cubicBezTo>
                  <a:cubicBezTo>
                    <a:pt x="2739" y="298"/>
                    <a:pt x="2442" y="0"/>
                    <a:pt x="2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73"/>
            <p:cNvSpPr/>
            <p:nvPr/>
          </p:nvSpPr>
          <p:spPr>
            <a:xfrm>
              <a:off x="3240902" y="-295149"/>
              <a:ext cx="61011" cy="12873"/>
            </a:xfrm>
            <a:custGeom>
              <a:avLst/>
              <a:gdLst/>
              <a:ahLst/>
              <a:cxnLst/>
              <a:rect l="l" t="t" r="r" b="b"/>
              <a:pathLst>
                <a:path w="6264" h="1322" extrusionOk="0">
                  <a:moveTo>
                    <a:pt x="655" y="0"/>
                  </a:moveTo>
                  <a:cubicBezTo>
                    <a:pt x="286" y="0"/>
                    <a:pt x="1" y="298"/>
                    <a:pt x="1" y="667"/>
                  </a:cubicBezTo>
                  <a:cubicBezTo>
                    <a:pt x="1" y="1036"/>
                    <a:pt x="286" y="1322"/>
                    <a:pt x="655" y="1322"/>
                  </a:cubicBezTo>
                  <a:lnTo>
                    <a:pt x="5596" y="1322"/>
                  </a:lnTo>
                  <a:cubicBezTo>
                    <a:pt x="5966" y="1322"/>
                    <a:pt x="6263" y="1036"/>
                    <a:pt x="6263" y="667"/>
                  </a:cubicBezTo>
                  <a:cubicBezTo>
                    <a:pt x="6263" y="298"/>
                    <a:pt x="5966" y="0"/>
                    <a:pt x="5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0" name="Google Shape;2840;p73"/>
          <p:cNvSpPr/>
          <p:nvPr/>
        </p:nvSpPr>
        <p:spPr>
          <a:xfrm rot="-5400000">
            <a:off x="3931220" y="1432583"/>
            <a:ext cx="1224900" cy="1059300"/>
          </a:xfrm>
          <a:prstGeom prst="hexagon">
            <a:avLst>
              <a:gd name="adj" fmla="val 26563"/>
              <a:gd name="vf" fmla="val 115470"/>
            </a:avLst>
          </a:prstGeom>
          <a:solidFill>
            <a:srgbClr val="F399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1" name="Google Shape;2841;p73"/>
          <p:cNvGrpSpPr/>
          <p:nvPr/>
        </p:nvGrpSpPr>
        <p:grpSpPr>
          <a:xfrm>
            <a:off x="4276355" y="1689979"/>
            <a:ext cx="534745" cy="544429"/>
            <a:chOff x="-1458584" y="2571742"/>
            <a:chExt cx="530606" cy="540162"/>
          </a:xfrm>
        </p:grpSpPr>
        <p:sp>
          <p:nvSpPr>
            <p:cNvPr id="2842" name="Google Shape;2842;p73"/>
            <p:cNvSpPr/>
            <p:nvPr/>
          </p:nvSpPr>
          <p:spPr>
            <a:xfrm>
              <a:off x="-1458584" y="2571742"/>
              <a:ext cx="530606" cy="540162"/>
            </a:xfrm>
            <a:custGeom>
              <a:avLst/>
              <a:gdLst/>
              <a:ahLst/>
              <a:cxnLst/>
              <a:rect l="l" t="t" r="r" b="b"/>
              <a:pathLst>
                <a:path w="53583" h="54548" extrusionOk="0">
                  <a:moveTo>
                    <a:pt x="14230" y="1745"/>
                  </a:moveTo>
                  <a:lnTo>
                    <a:pt x="21260" y="2347"/>
                  </a:lnTo>
                  <a:lnTo>
                    <a:pt x="14101" y="3244"/>
                  </a:lnTo>
                  <a:lnTo>
                    <a:pt x="14101" y="3244"/>
                  </a:lnTo>
                  <a:lnTo>
                    <a:pt x="14230" y="1745"/>
                  </a:lnTo>
                  <a:close/>
                  <a:moveTo>
                    <a:pt x="39252" y="1700"/>
                  </a:moveTo>
                  <a:lnTo>
                    <a:pt x="39664" y="4965"/>
                  </a:lnTo>
                  <a:lnTo>
                    <a:pt x="13289" y="4965"/>
                  </a:lnTo>
                  <a:lnTo>
                    <a:pt x="39252" y="1700"/>
                  </a:lnTo>
                  <a:close/>
                  <a:moveTo>
                    <a:pt x="6044" y="5878"/>
                  </a:moveTo>
                  <a:lnTo>
                    <a:pt x="6044" y="40592"/>
                  </a:lnTo>
                  <a:lnTo>
                    <a:pt x="1746" y="6415"/>
                  </a:lnTo>
                  <a:lnTo>
                    <a:pt x="6044" y="5878"/>
                  </a:lnTo>
                  <a:close/>
                  <a:moveTo>
                    <a:pt x="41167" y="4044"/>
                  </a:moveTo>
                  <a:lnTo>
                    <a:pt x="51894" y="4961"/>
                  </a:lnTo>
                  <a:lnTo>
                    <a:pt x="47946" y="51162"/>
                  </a:lnTo>
                  <a:lnTo>
                    <a:pt x="47057" y="51085"/>
                  </a:lnTo>
                  <a:lnTo>
                    <a:pt x="47057" y="27615"/>
                  </a:lnTo>
                  <a:cubicBezTo>
                    <a:pt x="47057" y="27170"/>
                    <a:pt x="46698" y="26811"/>
                    <a:pt x="46253" y="26811"/>
                  </a:cubicBezTo>
                  <a:cubicBezTo>
                    <a:pt x="45809" y="26811"/>
                    <a:pt x="45449" y="27170"/>
                    <a:pt x="45449" y="27615"/>
                  </a:cubicBezTo>
                  <a:lnTo>
                    <a:pt x="45449" y="52939"/>
                  </a:lnTo>
                  <a:lnTo>
                    <a:pt x="7648" y="52939"/>
                  </a:lnTo>
                  <a:lnTo>
                    <a:pt x="7648" y="6573"/>
                  </a:lnTo>
                  <a:lnTo>
                    <a:pt x="45449" y="6573"/>
                  </a:lnTo>
                  <a:lnTo>
                    <a:pt x="45449" y="23865"/>
                  </a:lnTo>
                  <a:cubicBezTo>
                    <a:pt x="45449" y="24310"/>
                    <a:pt x="45809" y="24669"/>
                    <a:pt x="46253" y="24669"/>
                  </a:cubicBezTo>
                  <a:cubicBezTo>
                    <a:pt x="46698" y="24669"/>
                    <a:pt x="47057" y="24310"/>
                    <a:pt x="47057" y="23865"/>
                  </a:cubicBezTo>
                  <a:lnTo>
                    <a:pt x="47057" y="5769"/>
                  </a:lnTo>
                  <a:cubicBezTo>
                    <a:pt x="47057" y="5324"/>
                    <a:pt x="46698" y="4965"/>
                    <a:pt x="46253" y="4965"/>
                  </a:cubicBezTo>
                  <a:lnTo>
                    <a:pt x="41280" y="4965"/>
                  </a:lnTo>
                  <a:lnTo>
                    <a:pt x="41167" y="4044"/>
                  </a:lnTo>
                  <a:close/>
                  <a:moveTo>
                    <a:pt x="39951" y="1"/>
                  </a:moveTo>
                  <a:cubicBezTo>
                    <a:pt x="39918" y="1"/>
                    <a:pt x="39884" y="3"/>
                    <a:pt x="39850" y="7"/>
                  </a:cubicBezTo>
                  <a:lnTo>
                    <a:pt x="28836" y="1393"/>
                  </a:lnTo>
                  <a:cubicBezTo>
                    <a:pt x="28791" y="1381"/>
                    <a:pt x="28751" y="1373"/>
                    <a:pt x="28702" y="1369"/>
                  </a:cubicBezTo>
                  <a:lnTo>
                    <a:pt x="13567" y="76"/>
                  </a:lnTo>
                  <a:cubicBezTo>
                    <a:pt x="13543" y="74"/>
                    <a:pt x="13520" y="73"/>
                    <a:pt x="13496" y="73"/>
                  </a:cubicBezTo>
                  <a:cubicBezTo>
                    <a:pt x="13089" y="73"/>
                    <a:pt x="12733" y="395"/>
                    <a:pt x="12699" y="807"/>
                  </a:cubicBezTo>
                  <a:lnTo>
                    <a:pt x="12472" y="3450"/>
                  </a:lnTo>
                  <a:lnTo>
                    <a:pt x="748" y="4924"/>
                  </a:lnTo>
                  <a:cubicBezTo>
                    <a:pt x="315" y="4977"/>
                    <a:pt x="0" y="5385"/>
                    <a:pt x="53" y="5821"/>
                  </a:cubicBezTo>
                  <a:lnTo>
                    <a:pt x="6036" y="53420"/>
                  </a:lnTo>
                  <a:cubicBezTo>
                    <a:pt x="6065" y="53638"/>
                    <a:pt x="6016" y="53844"/>
                    <a:pt x="6105" y="54054"/>
                  </a:cubicBezTo>
                  <a:cubicBezTo>
                    <a:pt x="6230" y="54349"/>
                    <a:pt x="6525" y="54547"/>
                    <a:pt x="6844" y="54547"/>
                  </a:cubicBezTo>
                  <a:lnTo>
                    <a:pt x="46253" y="54547"/>
                  </a:lnTo>
                  <a:cubicBezTo>
                    <a:pt x="46698" y="54547"/>
                    <a:pt x="47057" y="54188"/>
                    <a:pt x="47057" y="53743"/>
                  </a:cubicBezTo>
                  <a:lnTo>
                    <a:pt x="47057" y="52697"/>
                  </a:lnTo>
                  <a:lnTo>
                    <a:pt x="48613" y="52830"/>
                  </a:lnTo>
                  <a:cubicBezTo>
                    <a:pt x="48635" y="52832"/>
                    <a:pt x="48656" y="52833"/>
                    <a:pt x="48678" y="52833"/>
                  </a:cubicBezTo>
                  <a:cubicBezTo>
                    <a:pt x="49087" y="52833"/>
                    <a:pt x="49443" y="52510"/>
                    <a:pt x="49482" y="52099"/>
                  </a:cubicBezTo>
                  <a:lnTo>
                    <a:pt x="53562" y="4298"/>
                  </a:lnTo>
                  <a:cubicBezTo>
                    <a:pt x="53583" y="4084"/>
                    <a:pt x="53514" y="3874"/>
                    <a:pt x="53376" y="3712"/>
                  </a:cubicBezTo>
                  <a:cubicBezTo>
                    <a:pt x="53239" y="3551"/>
                    <a:pt x="53045" y="3446"/>
                    <a:pt x="52831" y="3430"/>
                  </a:cubicBezTo>
                  <a:lnTo>
                    <a:pt x="40961" y="2415"/>
                  </a:lnTo>
                  <a:lnTo>
                    <a:pt x="40746" y="706"/>
                  </a:lnTo>
                  <a:cubicBezTo>
                    <a:pt x="40694" y="300"/>
                    <a:pt x="40347" y="1"/>
                    <a:pt x="399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73"/>
            <p:cNvSpPr/>
            <p:nvPr/>
          </p:nvSpPr>
          <p:spPr>
            <a:xfrm>
              <a:off x="-1186651" y="2663311"/>
              <a:ext cx="151647" cy="134684"/>
            </a:xfrm>
            <a:custGeom>
              <a:avLst/>
              <a:gdLst/>
              <a:ahLst/>
              <a:cxnLst/>
              <a:rect l="l" t="t" r="r" b="b"/>
              <a:pathLst>
                <a:path w="15314" h="13601" extrusionOk="0">
                  <a:moveTo>
                    <a:pt x="1605" y="2498"/>
                  </a:moveTo>
                  <a:cubicBezTo>
                    <a:pt x="3552" y="2647"/>
                    <a:pt x="5350" y="3342"/>
                    <a:pt x="6845" y="4425"/>
                  </a:cubicBezTo>
                  <a:lnTo>
                    <a:pt x="6130" y="5499"/>
                  </a:lnTo>
                  <a:cubicBezTo>
                    <a:pt x="5908" y="5835"/>
                    <a:pt x="5973" y="6299"/>
                    <a:pt x="6280" y="6558"/>
                  </a:cubicBezTo>
                  <a:cubicBezTo>
                    <a:pt x="6430" y="6685"/>
                    <a:pt x="6613" y="6745"/>
                    <a:pt x="6796" y="6745"/>
                  </a:cubicBezTo>
                  <a:cubicBezTo>
                    <a:pt x="7056" y="6745"/>
                    <a:pt x="7313" y="6623"/>
                    <a:pt x="7467" y="6392"/>
                  </a:cubicBezTo>
                  <a:lnTo>
                    <a:pt x="8082" y="5471"/>
                  </a:lnTo>
                  <a:cubicBezTo>
                    <a:pt x="9787" y="7168"/>
                    <a:pt x="10910" y="9455"/>
                    <a:pt x="11104" y="11996"/>
                  </a:cubicBezTo>
                  <a:lnTo>
                    <a:pt x="1605" y="11996"/>
                  </a:lnTo>
                  <a:lnTo>
                    <a:pt x="1605" y="2498"/>
                  </a:lnTo>
                  <a:close/>
                  <a:moveTo>
                    <a:pt x="10227" y="1"/>
                  </a:moveTo>
                  <a:cubicBezTo>
                    <a:pt x="9956" y="1"/>
                    <a:pt x="9706" y="138"/>
                    <a:pt x="9556" y="360"/>
                  </a:cubicBezTo>
                  <a:lnTo>
                    <a:pt x="7738" y="3087"/>
                  </a:lnTo>
                  <a:cubicBezTo>
                    <a:pt x="5783" y="1685"/>
                    <a:pt x="3387" y="857"/>
                    <a:pt x="801" y="857"/>
                  </a:cubicBezTo>
                  <a:cubicBezTo>
                    <a:pt x="357" y="857"/>
                    <a:pt x="1" y="1217"/>
                    <a:pt x="1" y="1661"/>
                  </a:cubicBezTo>
                  <a:lnTo>
                    <a:pt x="1" y="12800"/>
                  </a:lnTo>
                  <a:cubicBezTo>
                    <a:pt x="1" y="13241"/>
                    <a:pt x="357" y="13600"/>
                    <a:pt x="801" y="13600"/>
                  </a:cubicBezTo>
                  <a:lnTo>
                    <a:pt x="11940" y="13600"/>
                  </a:lnTo>
                  <a:cubicBezTo>
                    <a:pt x="12385" y="13600"/>
                    <a:pt x="12740" y="13241"/>
                    <a:pt x="12740" y="12800"/>
                  </a:cubicBezTo>
                  <a:cubicBezTo>
                    <a:pt x="12740" y="9378"/>
                    <a:pt x="11298" y="6291"/>
                    <a:pt x="8987" y="4114"/>
                  </a:cubicBezTo>
                  <a:lnTo>
                    <a:pt x="10655" y="1609"/>
                  </a:lnTo>
                  <a:lnTo>
                    <a:pt x="14510" y="1609"/>
                  </a:lnTo>
                  <a:cubicBezTo>
                    <a:pt x="14954" y="1609"/>
                    <a:pt x="15314" y="1249"/>
                    <a:pt x="15314" y="805"/>
                  </a:cubicBezTo>
                  <a:cubicBezTo>
                    <a:pt x="15314" y="360"/>
                    <a:pt x="14954" y="1"/>
                    <a:pt x="14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73"/>
            <p:cNvSpPr/>
            <p:nvPr/>
          </p:nvSpPr>
          <p:spPr>
            <a:xfrm>
              <a:off x="-1330881" y="2705763"/>
              <a:ext cx="295877" cy="236462"/>
            </a:xfrm>
            <a:custGeom>
              <a:avLst/>
              <a:gdLst/>
              <a:ahLst/>
              <a:cxnLst/>
              <a:rect l="l" t="t" r="r" b="b"/>
              <a:pathLst>
                <a:path w="29879" h="23879" extrusionOk="0">
                  <a:moveTo>
                    <a:pt x="11136" y="1637"/>
                  </a:moveTo>
                  <a:lnTo>
                    <a:pt x="11136" y="11939"/>
                  </a:lnTo>
                  <a:cubicBezTo>
                    <a:pt x="11136" y="12384"/>
                    <a:pt x="11495" y="12743"/>
                    <a:pt x="11940" y="12743"/>
                  </a:cubicBezTo>
                  <a:lnTo>
                    <a:pt x="22243" y="12743"/>
                  </a:lnTo>
                  <a:cubicBezTo>
                    <a:pt x="22065" y="15063"/>
                    <a:pt x="21111" y="17176"/>
                    <a:pt x="19649" y="18816"/>
                  </a:cubicBezTo>
                  <a:lnTo>
                    <a:pt x="17762" y="15798"/>
                  </a:lnTo>
                  <a:cubicBezTo>
                    <a:pt x="17610" y="15552"/>
                    <a:pt x="17348" y="15417"/>
                    <a:pt x="17079" y="15417"/>
                  </a:cubicBezTo>
                  <a:cubicBezTo>
                    <a:pt x="16934" y="15417"/>
                    <a:pt x="16787" y="15457"/>
                    <a:pt x="16655" y="15539"/>
                  </a:cubicBezTo>
                  <a:cubicBezTo>
                    <a:pt x="16279" y="15774"/>
                    <a:pt x="16166" y="16271"/>
                    <a:pt x="16400" y="16646"/>
                  </a:cubicBezTo>
                  <a:lnTo>
                    <a:pt x="18461" y="19947"/>
                  </a:lnTo>
                  <a:cubicBezTo>
                    <a:pt x="16683" y="21402"/>
                    <a:pt x="14412" y="22270"/>
                    <a:pt x="11940" y="22270"/>
                  </a:cubicBezTo>
                  <a:cubicBezTo>
                    <a:pt x="6243" y="22270"/>
                    <a:pt x="1609" y="17636"/>
                    <a:pt x="1609" y="11939"/>
                  </a:cubicBezTo>
                  <a:cubicBezTo>
                    <a:pt x="1609" y="6509"/>
                    <a:pt x="5815" y="2049"/>
                    <a:pt x="11136" y="1637"/>
                  </a:cubicBezTo>
                  <a:close/>
                  <a:moveTo>
                    <a:pt x="11940" y="0"/>
                  </a:moveTo>
                  <a:cubicBezTo>
                    <a:pt x="5358" y="0"/>
                    <a:pt x="1" y="5354"/>
                    <a:pt x="1" y="11939"/>
                  </a:cubicBezTo>
                  <a:cubicBezTo>
                    <a:pt x="1" y="18521"/>
                    <a:pt x="5358" y="23878"/>
                    <a:pt x="11940" y="23878"/>
                  </a:cubicBezTo>
                  <a:cubicBezTo>
                    <a:pt x="14724" y="23878"/>
                    <a:pt x="17285" y="22921"/>
                    <a:pt x="19317" y="21321"/>
                  </a:cubicBezTo>
                  <a:lnTo>
                    <a:pt x="20683" y="23503"/>
                  </a:lnTo>
                  <a:cubicBezTo>
                    <a:pt x="20828" y="23737"/>
                    <a:pt x="21087" y="23878"/>
                    <a:pt x="21362" y="23878"/>
                  </a:cubicBezTo>
                  <a:lnTo>
                    <a:pt x="29075" y="23878"/>
                  </a:lnTo>
                  <a:cubicBezTo>
                    <a:pt x="29519" y="23878"/>
                    <a:pt x="29879" y="23519"/>
                    <a:pt x="29879" y="23074"/>
                  </a:cubicBezTo>
                  <a:cubicBezTo>
                    <a:pt x="29879" y="22630"/>
                    <a:pt x="29519" y="22270"/>
                    <a:pt x="29075" y="22270"/>
                  </a:cubicBezTo>
                  <a:lnTo>
                    <a:pt x="21810" y="22270"/>
                  </a:lnTo>
                  <a:lnTo>
                    <a:pt x="20529" y="20222"/>
                  </a:lnTo>
                  <a:cubicBezTo>
                    <a:pt x="22602" y="18077"/>
                    <a:pt x="23879" y="15151"/>
                    <a:pt x="23879" y="11939"/>
                  </a:cubicBezTo>
                  <a:cubicBezTo>
                    <a:pt x="23879" y="11495"/>
                    <a:pt x="23519" y="11135"/>
                    <a:pt x="23079" y="11135"/>
                  </a:cubicBezTo>
                  <a:lnTo>
                    <a:pt x="12744" y="11135"/>
                  </a:lnTo>
                  <a:lnTo>
                    <a:pt x="12744" y="800"/>
                  </a:lnTo>
                  <a:cubicBezTo>
                    <a:pt x="12744" y="360"/>
                    <a:pt x="12384" y="0"/>
                    <a:pt x="119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73"/>
            <p:cNvSpPr/>
            <p:nvPr/>
          </p:nvSpPr>
          <p:spPr>
            <a:xfrm>
              <a:off x="-1356321" y="2968744"/>
              <a:ext cx="83785" cy="15894"/>
            </a:xfrm>
            <a:custGeom>
              <a:avLst/>
              <a:gdLst/>
              <a:ahLst/>
              <a:cxnLst/>
              <a:rect l="l" t="t" r="r" b="b"/>
              <a:pathLst>
                <a:path w="8461" h="1605" extrusionOk="0">
                  <a:moveTo>
                    <a:pt x="804" y="0"/>
                  </a:moveTo>
                  <a:cubicBezTo>
                    <a:pt x="360" y="0"/>
                    <a:pt x="0" y="356"/>
                    <a:pt x="0" y="800"/>
                  </a:cubicBezTo>
                  <a:cubicBezTo>
                    <a:pt x="0" y="1245"/>
                    <a:pt x="360" y="1604"/>
                    <a:pt x="804" y="1604"/>
                  </a:cubicBezTo>
                  <a:lnTo>
                    <a:pt x="7656" y="1604"/>
                  </a:lnTo>
                  <a:cubicBezTo>
                    <a:pt x="8101" y="1604"/>
                    <a:pt x="8460" y="1245"/>
                    <a:pt x="8460" y="800"/>
                  </a:cubicBezTo>
                  <a:cubicBezTo>
                    <a:pt x="8460" y="356"/>
                    <a:pt x="8101" y="0"/>
                    <a:pt x="7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73"/>
            <p:cNvSpPr/>
            <p:nvPr/>
          </p:nvSpPr>
          <p:spPr>
            <a:xfrm>
              <a:off x="-1254543" y="2968744"/>
              <a:ext cx="83785" cy="15894"/>
            </a:xfrm>
            <a:custGeom>
              <a:avLst/>
              <a:gdLst/>
              <a:ahLst/>
              <a:cxnLst/>
              <a:rect l="l" t="t" r="r" b="b"/>
              <a:pathLst>
                <a:path w="8461" h="1605" extrusionOk="0">
                  <a:moveTo>
                    <a:pt x="805" y="0"/>
                  </a:moveTo>
                  <a:cubicBezTo>
                    <a:pt x="360" y="0"/>
                    <a:pt x="1" y="356"/>
                    <a:pt x="1" y="800"/>
                  </a:cubicBezTo>
                  <a:cubicBezTo>
                    <a:pt x="1" y="1245"/>
                    <a:pt x="360" y="1604"/>
                    <a:pt x="805" y="1604"/>
                  </a:cubicBezTo>
                  <a:lnTo>
                    <a:pt x="7657" y="1604"/>
                  </a:lnTo>
                  <a:cubicBezTo>
                    <a:pt x="8101" y="1604"/>
                    <a:pt x="8461" y="1245"/>
                    <a:pt x="8461" y="800"/>
                  </a:cubicBezTo>
                  <a:cubicBezTo>
                    <a:pt x="8461" y="356"/>
                    <a:pt x="8101" y="0"/>
                    <a:pt x="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73"/>
            <p:cNvSpPr/>
            <p:nvPr/>
          </p:nvSpPr>
          <p:spPr>
            <a:xfrm>
              <a:off x="-1356321" y="3011146"/>
              <a:ext cx="126197" cy="15894"/>
            </a:xfrm>
            <a:custGeom>
              <a:avLst/>
              <a:gdLst/>
              <a:ahLst/>
              <a:cxnLst/>
              <a:rect l="l" t="t" r="r" b="b"/>
              <a:pathLst>
                <a:path w="12744" h="1605" extrusionOk="0">
                  <a:moveTo>
                    <a:pt x="804" y="1"/>
                  </a:moveTo>
                  <a:cubicBezTo>
                    <a:pt x="360" y="1"/>
                    <a:pt x="0" y="361"/>
                    <a:pt x="0" y="801"/>
                  </a:cubicBezTo>
                  <a:cubicBezTo>
                    <a:pt x="0" y="1245"/>
                    <a:pt x="360" y="1605"/>
                    <a:pt x="804" y="1605"/>
                  </a:cubicBezTo>
                  <a:lnTo>
                    <a:pt x="11939" y="1605"/>
                  </a:lnTo>
                  <a:cubicBezTo>
                    <a:pt x="12384" y="1605"/>
                    <a:pt x="12743" y="1245"/>
                    <a:pt x="12743" y="801"/>
                  </a:cubicBezTo>
                  <a:cubicBezTo>
                    <a:pt x="12743" y="361"/>
                    <a:pt x="12384" y="1"/>
                    <a:pt x="11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73"/>
            <p:cNvSpPr/>
            <p:nvPr/>
          </p:nvSpPr>
          <p:spPr>
            <a:xfrm>
              <a:off x="-1212131" y="3011146"/>
              <a:ext cx="41373" cy="15894"/>
            </a:xfrm>
            <a:custGeom>
              <a:avLst/>
              <a:gdLst/>
              <a:ahLst/>
              <a:cxnLst/>
              <a:rect l="l" t="t" r="r" b="b"/>
              <a:pathLst>
                <a:path w="4178" h="1605" extrusionOk="0">
                  <a:moveTo>
                    <a:pt x="804" y="1"/>
                  </a:moveTo>
                  <a:cubicBezTo>
                    <a:pt x="360" y="1"/>
                    <a:pt x="0" y="361"/>
                    <a:pt x="0" y="801"/>
                  </a:cubicBezTo>
                  <a:cubicBezTo>
                    <a:pt x="0" y="1245"/>
                    <a:pt x="360" y="1605"/>
                    <a:pt x="804" y="1605"/>
                  </a:cubicBezTo>
                  <a:lnTo>
                    <a:pt x="3374" y="1605"/>
                  </a:lnTo>
                  <a:cubicBezTo>
                    <a:pt x="3818" y="1605"/>
                    <a:pt x="4178" y="1245"/>
                    <a:pt x="4178" y="801"/>
                  </a:cubicBezTo>
                  <a:cubicBezTo>
                    <a:pt x="4178" y="361"/>
                    <a:pt x="3818" y="1"/>
                    <a:pt x="3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73"/>
            <p:cNvSpPr/>
            <p:nvPr/>
          </p:nvSpPr>
          <p:spPr>
            <a:xfrm>
              <a:off x="-1356321" y="3053559"/>
              <a:ext cx="49859" cy="15894"/>
            </a:xfrm>
            <a:custGeom>
              <a:avLst/>
              <a:gdLst/>
              <a:ahLst/>
              <a:cxnLst/>
              <a:rect l="l" t="t" r="r" b="b"/>
              <a:pathLst>
                <a:path w="5035" h="1605" extrusionOk="0">
                  <a:moveTo>
                    <a:pt x="804" y="1"/>
                  </a:moveTo>
                  <a:cubicBezTo>
                    <a:pt x="360" y="1"/>
                    <a:pt x="0" y="360"/>
                    <a:pt x="0" y="805"/>
                  </a:cubicBezTo>
                  <a:cubicBezTo>
                    <a:pt x="0" y="1245"/>
                    <a:pt x="360" y="1605"/>
                    <a:pt x="804" y="1605"/>
                  </a:cubicBezTo>
                  <a:lnTo>
                    <a:pt x="4230" y="1605"/>
                  </a:lnTo>
                  <a:cubicBezTo>
                    <a:pt x="4675" y="1605"/>
                    <a:pt x="5034" y="1245"/>
                    <a:pt x="5034" y="805"/>
                  </a:cubicBezTo>
                  <a:cubicBezTo>
                    <a:pt x="5034" y="360"/>
                    <a:pt x="4675" y="1"/>
                    <a:pt x="42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73"/>
            <p:cNvSpPr/>
            <p:nvPr/>
          </p:nvSpPr>
          <p:spPr>
            <a:xfrm>
              <a:off x="-1288469" y="3053559"/>
              <a:ext cx="117711" cy="15894"/>
            </a:xfrm>
            <a:custGeom>
              <a:avLst/>
              <a:gdLst/>
              <a:ahLst/>
              <a:cxnLst/>
              <a:rect l="l" t="t" r="r" b="b"/>
              <a:pathLst>
                <a:path w="11887" h="1605" extrusionOk="0">
                  <a:moveTo>
                    <a:pt x="804" y="1"/>
                  </a:moveTo>
                  <a:cubicBezTo>
                    <a:pt x="360" y="1"/>
                    <a:pt x="0" y="360"/>
                    <a:pt x="0" y="805"/>
                  </a:cubicBezTo>
                  <a:cubicBezTo>
                    <a:pt x="0" y="1245"/>
                    <a:pt x="360" y="1605"/>
                    <a:pt x="804" y="1605"/>
                  </a:cubicBezTo>
                  <a:lnTo>
                    <a:pt x="11083" y="1605"/>
                  </a:lnTo>
                  <a:cubicBezTo>
                    <a:pt x="11527" y="1605"/>
                    <a:pt x="11887" y="1245"/>
                    <a:pt x="11887" y="805"/>
                  </a:cubicBezTo>
                  <a:cubicBezTo>
                    <a:pt x="11887" y="360"/>
                    <a:pt x="11527" y="1"/>
                    <a:pt x="11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1" name="Google Shape;2851;p73"/>
          <p:cNvSpPr/>
          <p:nvPr/>
        </p:nvSpPr>
        <p:spPr>
          <a:xfrm rot="-5400000">
            <a:off x="995578" y="1381206"/>
            <a:ext cx="1224900" cy="1062300"/>
          </a:xfrm>
          <a:prstGeom prst="hexagon">
            <a:avLst>
              <a:gd name="adj" fmla="val 26563"/>
              <a:gd name="vf" fmla="val 115470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2" name="Google Shape;2852;p73"/>
          <p:cNvGrpSpPr/>
          <p:nvPr/>
        </p:nvGrpSpPr>
        <p:grpSpPr>
          <a:xfrm>
            <a:off x="1335071" y="1621835"/>
            <a:ext cx="545857" cy="544399"/>
            <a:chOff x="-787759" y="2571772"/>
            <a:chExt cx="540132" cy="540132"/>
          </a:xfrm>
        </p:grpSpPr>
        <p:sp>
          <p:nvSpPr>
            <p:cNvPr id="2853" name="Google Shape;2853;p73"/>
            <p:cNvSpPr/>
            <p:nvPr/>
          </p:nvSpPr>
          <p:spPr>
            <a:xfrm>
              <a:off x="-787759" y="2571772"/>
              <a:ext cx="540132" cy="540132"/>
            </a:xfrm>
            <a:custGeom>
              <a:avLst/>
              <a:gdLst/>
              <a:ahLst/>
              <a:cxnLst/>
              <a:rect l="l" t="t" r="r" b="b"/>
              <a:pathLst>
                <a:path w="54545" h="54545" extrusionOk="0">
                  <a:moveTo>
                    <a:pt x="27273" y="1726"/>
                  </a:moveTo>
                  <a:lnTo>
                    <a:pt x="34561" y="5976"/>
                  </a:lnTo>
                  <a:lnTo>
                    <a:pt x="19988" y="5976"/>
                  </a:lnTo>
                  <a:lnTo>
                    <a:pt x="27273" y="1726"/>
                  </a:lnTo>
                  <a:close/>
                  <a:moveTo>
                    <a:pt x="52945" y="7576"/>
                  </a:moveTo>
                  <a:lnTo>
                    <a:pt x="52945" y="9390"/>
                  </a:lnTo>
                  <a:lnTo>
                    <a:pt x="44779" y="9390"/>
                  </a:lnTo>
                  <a:cubicBezTo>
                    <a:pt x="44339" y="9390"/>
                    <a:pt x="43979" y="9750"/>
                    <a:pt x="43979" y="10194"/>
                  </a:cubicBezTo>
                  <a:cubicBezTo>
                    <a:pt x="43979" y="10634"/>
                    <a:pt x="44339" y="10994"/>
                    <a:pt x="44779" y="10994"/>
                  </a:cubicBezTo>
                  <a:lnTo>
                    <a:pt x="50383" y="10994"/>
                  </a:lnTo>
                  <a:lnTo>
                    <a:pt x="50383" y="43547"/>
                  </a:lnTo>
                  <a:lnTo>
                    <a:pt x="4166" y="43547"/>
                  </a:lnTo>
                  <a:lnTo>
                    <a:pt x="4166" y="10994"/>
                  </a:lnTo>
                  <a:lnTo>
                    <a:pt x="41078" y="10994"/>
                  </a:lnTo>
                  <a:cubicBezTo>
                    <a:pt x="41523" y="10994"/>
                    <a:pt x="41878" y="10634"/>
                    <a:pt x="41878" y="10194"/>
                  </a:cubicBezTo>
                  <a:cubicBezTo>
                    <a:pt x="41878" y="9750"/>
                    <a:pt x="41523" y="9390"/>
                    <a:pt x="41078" y="9390"/>
                  </a:cubicBezTo>
                  <a:lnTo>
                    <a:pt x="1605" y="9390"/>
                  </a:lnTo>
                  <a:lnTo>
                    <a:pt x="1605" y="7576"/>
                  </a:lnTo>
                  <a:close/>
                  <a:moveTo>
                    <a:pt x="27275" y="0"/>
                  </a:moveTo>
                  <a:cubicBezTo>
                    <a:pt x="27135" y="0"/>
                    <a:pt x="26996" y="37"/>
                    <a:pt x="26873" y="109"/>
                  </a:cubicBezTo>
                  <a:lnTo>
                    <a:pt x="16812" y="5976"/>
                  </a:lnTo>
                  <a:lnTo>
                    <a:pt x="805" y="5976"/>
                  </a:lnTo>
                  <a:cubicBezTo>
                    <a:pt x="360" y="5976"/>
                    <a:pt x="1" y="6336"/>
                    <a:pt x="1" y="6776"/>
                  </a:cubicBezTo>
                  <a:lnTo>
                    <a:pt x="1" y="10194"/>
                  </a:lnTo>
                  <a:cubicBezTo>
                    <a:pt x="1" y="10634"/>
                    <a:pt x="360" y="10994"/>
                    <a:pt x="805" y="10994"/>
                  </a:cubicBezTo>
                  <a:lnTo>
                    <a:pt x="2562" y="10994"/>
                  </a:lnTo>
                  <a:lnTo>
                    <a:pt x="2562" y="44351"/>
                  </a:lnTo>
                  <a:cubicBezTo>
                    <a:pt x="2562" y="44791"/>
                    <a:pt x="2922" y="45151"/>
                    <a:pt x="3366" y="45151"/>
                  </a:cubicBezTo>
                  <a:lnTo>
                    <a:pt x="26473" y="45151"/>
                  </a:lnTo>
                  <a:lnTo>
                    <a:pt x="26473" y="52940"/>
                  </a:lnTo>
                  <a:lnTo>
                    <a:pt x="23859" y="52940"/>
                  </a:lnTo>
                  <a:cubicBezTo>
                    <a:pt x="23418" y="52940"/>
                    <a:pt x="23059" y="53300"/>
                    <a:pt x="23059" y="53740"/>
                  </a:cubicBezTo>
                  <a:cubicBezTo>
                    <a:pt x="23059" y="54185"/>
                    <a:pt x="23418" y="54544"/>
                    <a:pt x="23859" y="54544"/>
                  </a:cubicBezTo>
                  <a:lnTo>
                    <a:pt x="30691" y="54544"/>
                  </a:lnTo>
                  <a:cubicBezTo>
                    <a:pt x="31131" y="54544"/>
                    <a:pt x="31491" y="54185"/>
                    <a:pt x="31491" y="53740"/>
                  </a:cubicBezTo>
                  <a:cubicBezTo>
                    <a:pt x="31491" y="53300"/>
                    <a:pt x="31131" y="52940"/>
                    <a:pt x="30691" y="52940"/>
                  </a:cubicBezTo>
                  <a:lnTo>
                    <a:pt x="28077" y="52940"/>
                  </a:lnTo>
                  <a:lnTo>
                    <a:pt x="28077" y="45151"/>
                  </a:lnTo>
                  <a:lnTo>
                    <a:pt x="51183" y="45151"/>
                  </a:lnTo>
                  <a:cubicBezTo>
                    <a:pt x="51628" y="45151"/>
                    <a:pt x="51983" y="44791"/>
                    <a:pt x="51983" y="44351"/>
                  </a:cubicBezTo>
                  <a:lnTo>
                    <a:pt x="51983" y="10994"/>
                  </a:lnTo>
                  <a:lnTo>
                    <a:pt x="53745" y="10994"/>
                  </a:lnTo>
                  <a:cubicBezTo>
                    <a:pt x="54189" y="10994"/>
                    <a:pt x="54545" y="10634"/>
                    <a:pt x="54545" y="10194"/>
                  </a:cubicBezTo>
                  <a:lnTo>
                    <a:pt x="54545" y="6776"/>
                  </a:lnTo>
                  <a:cubicBezTo>
                    <a:pt x="54545" y="6336"/>
                    <a:pt x="54189" y="5976"/>
                    <a:pt x="53745" y="5976"/>
                  </a:cubicBezTo>
                  <a:lnTo>
                    <a:pt x="37737" y="5976"/>
                  </a:lnTo>
                  <a:lnTo>
                    <a:pt x="27677" y="109"/>
                  </a:lnTo>
                  <a:cubicBezTo>
                    <a:pt x="27554" y="37"/>
                    <a:pt x="27414" y="0"/>
                    <a:pt x="27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73"/>
            <p:cNvSpPr/>
            <p:nvPr/>
          </p:nvSpPr>
          <p:spPr>
            <a:xfrm>
              <a:off x="-694735" y="2698603"/>
              <a:ext cx="151162" cy="151162"/>
            </a:xfrm>
            <a:custGeom>
              <a:avLst/>
              <a:gdLst/>
              <a:ahLst/>
              <a:cxnLst/>
              <a:rect l="l" t="t" r="r" b="b"/>
              <a:pathLst>
                <a:path w="15265" h="15265" extrusionOk="0">
                  <a:moveTo>
                    <a:pt x="7633" y="1600"/>
                  </a:moveTo>
                  <a:cubicBezTo>
                    <a:pt x="10958" y="1600"/>
                    <a:pt x="13665" y="4307"/>
                    <a:pt x="13665" y="7632"/>
                  </a:cubicBezTo>
                  <a:cubicBezTo>
                    <a:pt x="13665" y="10957"/>
                    <a:pt x="10958" y="13660"/>
                    <a:pt x="7633" y="13660"/>
                  </a:cubicBezTo>
                  <a:cubicBezTo>
                    <a:pt x="4307" y="13660"/>
                    <a:pt x="1604" y="10957"/>
                    <a:pt x="1604" y="7632"/>
                  </a:cubicBezTo>
                  <a:cubicBezTo>
                    <a:pt x="1604" y="4307"/>
                    <a:pt x="4307" y="1600"/>
                    <a:pt x="7633" y="1600"/>
                  </a:cubicBezTo>
                  <a:close/>
                  <a:moveTo>
                    <a:pt x="7633" y="0"/>
                  </a:moveTo>
                  <a:cubicBezTo>
                    <a:pt x="3427" y="0"/>
                    <a:pt x="0" y="3422"/>
                    <a:pt x="0" y="7632"/>
                  </a:cubicBezTo>
                  <a:cubicBezTo>
                    <a:pt x="0" y="11838"/>
                    <a:pt x="3427" y="15264"/>
                    <a:pt x="7633" y="15264"/>
                  </a:cubicBezTo>
                  <a:cubicBezTo>
                    <a:pt x="11843" y="15264"/>
                    <a:pt x="15265" y="11838"/>
                    <a:pt x="15265" y="7632"/>
                  </a:cubicBezTo>
                  <a:cubicBezTo>
                    <a:pt x="15265" y="3422"/>
                    <a:pt x="11843" y="0"/>
                    <a:pt x="7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73"/>
            <p:cNvSpPr/>
            <p:nvPr/>
          </p:nvSpPr>
          <p:spPr>
            <a:xfrm>
              <a:off x="-464205" y="2859341"/>
              <a:ext cx="129802" cy="125623"/>
            </a:xfrm>
            <a:custGeom>
              <a:avLst/>
              <a:gdLst/>
              <a:ahLst/>
              <a:cxnLst/>
              <a:rect l="l" t="t" r="r" b="b"/>
              <a:pathLst>
                <a:path w="13108" h="12686" extrusionOk="0">
                  <a:moveTo>
                    <a:pt x="10827" y="1595"/>
                  </a:moveTo>
                  <a:cubicBezTo>
                    <a:pt x="10960" y="1595"/>
                    <a:pt x="11092" y="1649"/>
                    <a:pt x="11184" y="1756"/>
                  </a:cubicBezTo>
                  <a:cubicBezTo>
                    <a:pt x="11350" y="1941"/>
                    <a:pt x="11342" y="2236"/>
                    <a:pt x="11164" y="2414"/>
                  </a:cubicBezTo>
                  <a:lnTo>
                    <a:pt x="7802" y="5776"/>
                  </a:lnTo>
                  <a:cubicBezTo>
                    <a:pt x="7487" y="6091"/>
                    <a:pt x="7487" y="6596"/>
                    <a:pt x="7802" y="6907"/>
                  </a:cubicBezTo>
                  <a:lnTo>
                    <a:pt x="11164" y="10272"/>
                  </a:lnTo>
                  <a:cubicBezTo>
                    <a:pt x="11342" y="10450"/>
                    <a:pt x="11350" y="10741"/>
                    <a:pt x="11184" y="10931"/>
                  </a:cubicBezTo>
                  <a:cubicBezTo>
                    <a:pt x="11092" y="11036"/>
                    <a:pt x="10959" y="11090"/>
                    <a:pt x="10825" y="11090"/>
                  </a:cubicBezTo>
                  <a:cubicBezTo>
                    <a:pt x="10702" y="11090"/>
                    <a:pt x="10578" y="11044"/>
                    <a:pt x="10485" y="10951"/>
                  </a:cubicBezTo>
                  <a:lnTo>
                    <a:pt x="7120" y="7590"/>
                  </a:lnTo>
                  <a:cubicBezTo>
                    <a:pt x="6966" y="7434"/>
                    <a:pt x="6761" y="7356"/>
                    <a:pt x="6556" y="7356"/>
                  </a:cubicBezTo>
                  <a:cubicBezTo>
                    <a:pt x="6350" y="7356"/>
                    <a:pt x="6144" y="7434"/>
                    <a:pt x="5988" y="7590"/>
                  </a:cubicBezTo>
                  <a:lnTo>
                    <a:pt x="2627" y="10951"/>
                  </a:lnTo>
                  <a:cubicBezTo>
                    <a:pt x="2534" y="11044"/>
                    <a:pt x="2410" y="11090"/>
                    <a:pt x="2287" y="11090"/>
                  </a:cubicBezTo>
                  <a:cubicBezTo>
                    <a:pt x="2152" y="11090"/>
                    <a:pt x="2018" y="11036"/>
                    <a:pt x="1924" y="10931"/>
                  </a:cubicBezTo>
                  <a:cubicBezTo>
                    <a:pt x="1758" y="10741"/>
                    <a:pt x="1770" y="10450"/>
                    <a:pt x="1948" y="10272"/>
                  </a:cubicBezTo>
                  <a:lnTo>
                    <a:pt x="5310" y="6907"/>
                  </a:lnTo>
                  <a:cubicBezTo>
                    <a:pt x="5621" y="6596"/>
                    <a:pt x="5621" y="6091"/>
                    <a:pt x="5310" y="5776"/>
                  </a:cubicBezTo>
                  <a:lnTo>
                    <a:pt x="1948" y="2414"/>
                  </a:lnTo>
                  <a:cubicBezTo>
                    <a:pt x="1770" y="2236"/>
                    <a:pt x="1758" y="1941"/>
                    <a:pt x="1924" y="1756"/>
                  </a:cubicBezTo>
                  <a:cubicBezTo>
                    <a:pt x="2018" y="1649"/>
                    <a:pt x="2151" y="1595"/>
                    <a:pt x="2284" y="1595"/>
                  </a:cubicBezTo>
                  <a:cubicBezTo>
                    <a:pt x="2409" y="1595"/>
                    <a:pt x="2533" y="1642"/>
                    <a:pt x="2627" y="1735"/>
                  </a:cubicBezTo>
                  <a:lnTo>
                    <a:pt x="5988" y="5097"/>
                  </a:lnTo>
                  <a:cubicBezTo>
                    <a:pt x="6146" y="5254"/>
                    <a:pt x="6351" y="5333"/>
                    <a:pt x="6556" y="5333"/>
                  </a:cubicBezTo>
                  <a:cubicBezTo>
                    <a:pt x="6760" y="5333"/>
                    <a:pt x="6964" y="5254"/>
                    <a:pt x="7120" y="5097"/>
                  </a:cubicBezTo>
                  <a:lnTo>
                    <a:pt x="10485" y="1735"/>
                  </a:lnTo>
                  <a:cubicBezTo>
                    <a:pt x="10579" y="1642"/>
                    <a:pt x="10703" y="1595"/>
                    <a:pt x="10827" y="1595"/>
                  </a:cubicBezTo>
                  <a:close/>
                  <a:moveTo>
                    <a:pt x="2285" y="0"/>
                  </a:moveTo>
                  <a:cubicBezTo>
                    <a:pt x="1750" y="0"/>
                    <a:pt x="1215" y="200"/>
                    <a:pt x="813" y="600"/>
                  </a:cubicBezTo>
                  <a:cubicBezTo>
                    <a:pt x="1" y="1412"/>
                    <a:pt x="1" y="2733"/>
                    <a:pt x="813" y="3545"/>
                  </a:cubicBezTo>
                  <a:lnTo>
                    <a:pt x="3613" y="6341"/>
                  </a:lnTo>
                  <a:lnTo>
                    <a:pt x="813" y="9141"/>
                  </a:lnTo>
                  <a:cubicBezTo>
                    <a:pt x="1" y="9953"/>
                    <a:pt x="1" y="11270"/>
                    <a:pt x="813" y="12083"/>
                  </a:cubicBezTo>
                  <a:cubicBezTo>
                    <a:pt x="1215" y="12485"/>
                    <a:pt x="1750" y="12686"/>
                    <a:pt x="2285" y="12686"/>
                  </a:cubicBezTo>
                  <a:cubicBezTo>
                    <a:pt x="2821" y="12686"/>
                    <a:pt x="3356" y="12485"/>
                    <a:pt x="3758" y="12083"/>
                  </a:cubicBezTo>
                  <a:lnTo>
                    <a:pt x="6554" y="9287"/>
                  </a:lnTo>
                  <a:lnTo>
                    <a:pt x="9354" y="12083"/>
                  </a:lnTo>
                  <a:cubicBezTo>
                    <a:pt x="9754" y="12485"/>
                    <a:pt x="10289" y="12686"/>
                    <a:pt x="10825" y="12686"/>
                  </a:cubicBezTo>
                  <a:cubicBezTo>
                    <a:pt x="11360" y="12686"/>
                    <a:pt x="11895" y="12485"/>
                    <a:pt x="12295" y="12083"/>
                  </a:cubicBezTo>
                  <a:cubicBezTo>
                    <a:pt x="13107" y="11270"/>
                    <a:pt x="13107" y="9953"/>
                    <a:pt x="12295" y="9141"/>
                  </a:cubicBezTo>
                  <a:lnTo>
                    <a:pt x="9499" y="6341"/>
                  </a:lnTo>
                  <a:lnTo>
                    <a:pt x="12295" y="3545"/>
                  </a:lnTo>
                  <a:cubicBezTo>
                    <a:pt x="13107" y="2733"/>
                    <a:pt x="13107" y="1412"/>
                    <a:pt x="12295" y="600"/>
                  </a:cubicBezTo>
                  <a:cubicBezTo>
                    <a:pt x="11895" y="200"/>
                    <a:pt x="11360" y="0"/>
                    <a:pt x="10825" y="0"/>
                  </a:cubicBezTo>
                  <a:cubicBezTo>
                    <a:pt x="10289" y="0"/>
                    <a:pt x="9754" y="200"/>
                    <a:pt x="9354" y="600"/>
                  </a:cubicBezTo>
                  <a:lnTo>
                    <a:pt x="6554" y="3400"/>
                  </a:lnTo>
                  <a:lnTo>
                    <a:pt x="3758" y="600"/>
                  </a:lnTo>
                  <a:cubicBezTo>
                    <a:pt x="3356" y="200"/>
                    <a:pt x="2821" y="0"/>
                    <a:pt x="2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73"/>
            <p:cNvSpPr/>
            <p:nvPr/>
          </p:nvSpPr>
          <p:spPr>
            <a:xfrm>
              <a:off x="-694735" y="2732411"/>
              <a:ext cx="363491" cy="201892"/>
            </a:xfrm>
            <a:custGeom>
              <a:avLst/>
              <a:gdLst/>
              <a:ahLst/>
              <a:cxnLst/>
              <a:rect l="l" t="t" r="r" b="b"/>
              <a:pathLst>
                <a:path w="36707" h="20388" extrusionOk="0">
                  <a:moveTo>
                    <a:pt x="31543" y="1"/>
                  </a:moveTo>
                  <a:cubicBezTo>
                    <a:pt x="31309" y="1"/>
                    <a:pt x="31076" y="104"/>
                    <a:pt x="30917" y="303"/>
                  </a:cubicBezTo>
                  <a:cubicBezTo>
                    <a:pt x="30642" y="647"/>
                    <a:pt x="30699" y="1152"/>
                    <a:pt x="31042" y="1426"/>
                  </a:cubicBezTo>
                  <a:lnTo>
                    <a:pt x="33531" y="3418"/>
                  </a:lnTo>
                  <a:lnTo>
                    <a:pt x="23006" y="3418"/>
                  </a:lnTo>
                  <a:cubicBezTo>
                    <a:pt x="20679" y="3418"/>
                    <a:pt x="18788" y="5309"/>
                    <a:pt x="18788" y="7632"/>
                  </a:cubicBezTo>
                  <a:lnTo>
                    <a:pt x="18788" y="16173"/>
                  </a:lnTo>
                  <a:cubicBezTo>
                    <a:pt x="18788" y="17612"/>
                    <a:pt x="17616" y="18788"/>
                    <a:pt x="16174" y="18788"/>
                  </a:cubicBezTo>
                  <a:lnTo>
                    <a:pt x="800" y="18788"/>
                  </a:lnTo>
                  <a:cubicBezTo>
                    <a:pt x="360" y="18788"/>
                    <a:pt x="0" y="19147"/>
                    <a:pt x="0" y="19588"/>
                  </a:cubicBezTo>
                  <a:cubicBezTo>
                    <a:pt x="0" y="20028"/>
                    <a:pt x="360" y="20388"/>
                    <a:pt x="800" y="20388"/>
                  </a:cubicBezTo>
                  <a:lnTo>
                    <a:pt x="16174" y="20388"/>
                  </a:lnTo>
                  <a:cubicBezTo>
                    <a:pt x="18497" y="20388"/>
                    <a:pt x="20388" y="18497"/>
                    <a:pt x="20388" y="16173"/>
                  </a:cubicBezTo>
                  <a:lnTo>
                    <a:pt x="20388" y="7632"/>
                  </a:lnTo>
                  <a:cubicBezTo>
                    <a:pt x="20388" y="6190"/>
                    <a:pt x="21564" y="5018"/>
                    <a:pt x="23006" y="5018"/>
                  </a:cubicBezTo>
                  <a:lnTo>
                    <a:pt x="33531" y="5018"/>
                  </a:lnTo>
                  <a:lnTo>
                    <a:pt x="31042" y="7006"/>
                  </a:lnTo>
                  <a:cubicBezTo>
                    <a:pt x="30731" y="7257"/>
                    <a:pt x="30650" y="7717"/>
                    <a:pt x="30864" y="8057"/>
                  </a:cubicBezTo>
                  <a:cubicBezTo>
                    <a:pt x="31016" y="8299"/>
                    <a:pt x="31282" y="8430"/>
                    <a:pt x="31550" y="8430"/>
                  </a:cubicBezTo>
                  <a:cubicBezTo>
                    <a:pt x="31724" y="8430"/>
                    <a:pt x="31899" y="8375"/>
                    <a:pt x="32044" y="8259"/>
                  </a:cubicBezTo>
                  <a:lnTo>
                    <a:pt x="36315" y="4840"/>
                  </a:lnTo>
                  <a:cubicBezTo>
                    <a:pt x="36707" y="4525"/>
                    <a:pt x="36707" y="3907"/>
                    <a:pt x="36315" y="3592"/>
                  </a:cubicBezTo>
                  <a:lnTo>
                    <a:pt x="32044" y="178"/>
                  </a:lnTo>
                  <a:cubicBezTo>
                    <a:pt x="31895" y="59"/>
                    <a:pt x="31719" y="1"/>
                    <a:pt x="315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74"/>
          <p:cNvSpPr txBox="1">
            <a:spLocks noGrp="1"/>
          </p:cNvSpPr>
          <p:nvPr>
            <p:ph type="title"/>
          </p:nvPr>
        </p:nvSpPr>
        <p:spPr>
          <a:xfrm>
            <a:off x="828700" y="1200700"/>
            <a:ext cx="4387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-KR"/>
              <a:t>Thanks</a:t>
            </a:r>
            <a:endParaRPr/>
          </a:p>
        </p:txBody>
      </p:sp>
      <p:grpSp>
        <p:nvGrpSpPr>
          <p:cNvPr id="2862" name="Google Shape;2862;p74"/>
          <p:cNvGrpSpPr/>
          <p:nvPr/>
        </p:nvGrpSpPr>
        <p:grpSpPr>
          <a:xfrm>
            <a:off x="5442430" y="813210"/>
            <a:ext cx="3000080" cy="3806939"/>
            <a:chOff x="5442430" y="813210"/>
            <a:chExt cx="3000080" cy="3806939"/>
          </a:xfrm>
        </p:grpSpPr>
        <p:sp>
          <p:nvSpPr>
            <p:cNvPr id="2863" name="Google Shape;2863;p74"/>
            <p:cNvSpPr/>
            <p:nvPr/>
          </p:nvSpPr>
          <p:spPr>
            <a:xfrm>
              <a:off x="6330500" y="2239825"/>
              <a:ext cx="95100" cy="2847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64" name="Google Shape;2864;p74"/>
            <p:cNvGrpSpPr/>
            <p:nvPr/>
          </p:nvGrpSpPr>
          <p:grpSpPr>
            <a:xfrm>
              <a:off x="5442430" y="813210"/>
              <a:ext cx="3000080" cy="3806939"/>
              <a:chOff x="-6932175" y="-1440125"/>
              <a:chExt cx="2009700" cy="2550200"/>
            </a:xfrm>
          </p:grpSpPr>
          <p:sp>
            <p:nvSpPr>
              <p:cNvPr id="2865" name="Google Shape;2865;p74"/>
              <p:cNvSpPr/>
              <p:nvPr/>
            </p:nvSpPr>
            <p:spPr>
              <a:xfrm>
                <a:off x="-5175000" y="134675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74"/>
              <p:cNvSpPr/>
              <p:nvPr/>
            </p:nvSpPr>
            <p:spPr>
              <a:xfrm>
                <a:off x="-5175000" y="576375"/>
                <a:ext cx="12112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4845" y="2784"/>
                    </a:lnTo>
                    <a:lnTo>
                      <a:pt x="4845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74"/>
              <p:cNvSpPr/>
              <p:nvPr/>
            </p:nvSpPr>
            <p:spPr>
              <a:xfrm>
                <a:off x="-5175000" y="-307000"/>
                <a:ext cx="121125" cy="6965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6" extrusionOk="0">
                    <a:moveTo>
                      <a:pt x="1" y="1"/>
                    </a:moveTo>
                    <a:lnTo>
                      <a:pt x="1" y="2786"/>
                    </a:lnTo>
                    <a:lnTo>
                      <a:pt x="4845" y="2786"/>
                    </a:lnTo>
                    <a:lnTo>
                      <a:pt x="4845" y="1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74"/>
              <p:cNvSpPr/>
              <p:nvPr/>
            </p:nvSpPr>
            <p:spPr>
              <a:xfrm>
                <a:off x="-5145025" y="-307550"/>
                <a:ext cx="13280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832" extrusionOk="0">
                    <a:moveTo>
                      <a:pt x="4845" y="467"/>
                    </a:moveTo>
                    <a:lnTo>
                      <a:pt x="4845" y="2363"/>
                    </a:lnTo>
                    <a:lnTo>
                      <a:pt x="467" y="2363"/>
                    </a:lnTo>
                    <a:lnTo>
                      <a:pt x="469" y="467"/>
                    </a:lnTo>
                    <a:close/>
                    <a:moveTo>
                      <a:pt x="1" y="0"/>
                    </a:moveTo>
                    <a:lnTo>
                      <a:pt x="1" y="2831"/>
                    </a:lnTo>
                    <a:lnTo>
                      <a:pt x="5312" y="2831"/>
                    </a:lnTo>
                    <a:lnTo>
                      <a:pt x="5312" y="0"/>
                    </a:lnTo>
                    <a:close/>
                  </a:path>
                </a:pathLst>
              </a:custGeom>
              <a:solidFill>
                <a:srgbClr val="A6B7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74"/>
              <p:cNvSpPr/>
              <p:nvPr/>
            </p:nvSpPr>
            <p:spPr>
              <a:xfrm>
                <a:off x="-6478475" y="-903300"/>
                <a:ext cx="673750" cy="588625"/>
              </a:xfrm>
              <a:custGeom>
                <a:avLst/>
                <a:gdLst/>
                <a:ahLst/>
                <a:cxnLst/>
                <a:rect l="l" t="t" r="r" b="b"/>
                <a:pathLst>
                  <a:path w="26950" h="23545" extrusionOk="0">
                    <a:moveTo>
                      <a:pt x="3032" y="0"/>
                    </a:moveTo>
                    <a:cubicBezTo>
                      <a:pt x="1351" y="0"/>
                      <a:pt x="1" y="1471"/>
                      <a:pt x="732" y="4553"/>
                    </a:cubicBezTo>
                    <a:cubicBezTo>
                      <a:pt x="2116" y="10389"/>
                      <a:pt x="7460" y="17469"/>
                      <a:pt x="9128" y="18745"/>
                    </a:cubicBezTo>
                    <a:cubicBezTo>
                      <a:pt x="11966" y="20916"/>
                      <a:pt x="21728" y="23544"/>
                      <a:pt x="24644" y="23544"/>
                    </a:cubicBezTo>
                    <a:cubicBezTo>
                      <a:pt x="24797" y="23544"/>
                      <a:pt x="24931" y="23537"/>
                      <a:pt x="25045" y="23522"/>
                    </a:cubicBezTo>
                    <a:cubicBezTo>
                      <a:pt x="26950" y="23272"/>
                      <a:pt x="26621" y="20417"/>
                      <a:pt x="25468" y="19327"/>
                    </a:cubicBezTo>
                    <a:cubicBezTo>
                      <a:pt x="24316" y="18236"/>
                      <a:pt x="13086" y="13406"/>
                      <a:pt x="12837" y="12695"/>
                    </a:cubicBezTo>
                    <a:cubicBezTo>
                      <a:pt x="12473" y="11659"/>
                      <a:pt x="8980" y="5747"/>
                      <a:pt x="6339" y="1953"/>
                    </a:cubicBezTo>
                    <a:cubicBezTo>
                      <a:pt x="5442" y="665"/>
                      <a:pt x="4163" y="0"/>
                      <a:pt x="30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74"/>
              <p:cNvSpPr/>
              <p:nvPr/>
            </p:nvSpPr>
            <p:spPr>
              <a:xfrm>
                <a:off x="-5943400" y="-442825"/>
                <a:ext cx="242975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580" extrusionOk="0">
                    <a:moveTo>
                      <a:pt x="1100" y="1"/>
                    </a:moveTo>
                    <a:cubicBezTo>
                      <a:pt x="741" y="1"/>
                      <a:pt x="475" y="31"/>
                      <a:pt x="332" y="34"/>
                    </a:cubicBezTo>
                    <a:cubicBezTo>
                      <a:pt x="332" y="34"/>
                      <a:pt x="1" y="4640"/>
                      <a:pt x="171" y="4718"/>
                    </a:cubicBezTo>
                    <a:cubicBezTo>
                      <a:pt x="359" y="4796"/>
                      <a:pt x="4019" y="5332"/>
                      <a:pt x="5065" y="5501"/>
                    </a:cubicBezTo>
                    <a:cubicBezTo>
                      <a:pt x="5407" y="5556"/>
                      <a:pt x="5754" y="5579"/>
                      <a:pt x="6098" y="5579"/>
                    </a:cubicBezTo>
                    <a:cubicBezTo>
                      <a:pt x="7778" y="5579"/>
                      <a:pt x="9354" y="5022"/>
                      <a:pt x="9613" y="4874"/>
                    </a:cubicBezTo>
                    <a:cubicBezTo>
                      <a:pt x="9704" y="4819"/>
                      <a:pt x="9719" y="4620"/>
                      <a:pt x="9676" y="4365"/>
                    </a:cubicBezTo>
                    <a:cubicBezTo>
                      <a:pt x="9673" y="4331"/>
                      <a:pt x="9665" y="4296"/>
                      <a:pt x="9655" y="4262"/>
                    </a:cubicBezTo>
                    <a:cubicBezTo>
                      <a:pt x="9620" y="4084"/>
                      <a:pt x="9569" y="3907"/>
                      <a:pt x="9503" y="3737"/>
                    </a:cubicBezTo>
                    <a:cubicBezTo>
                      <a:pt x="9493" y="3702"/>
                      <a:pt x="9480" y="3669"/>
                      <a:pt x="9463" y="3636"/>
                    </a:cubicBezTo>
                    <a:cubicBezTo>
                      <a:pt x="9393" y="3455"/>
                      <a:pt x="9312" y="3285"/>
                      <a:pt x="9219" y="3145"/>
                    </a:cubicBezTo>
                    <a:cubicBezTo>
                      <a:pt x="9198" y="3105"/>
                      <a:pt x="9174" y="3066"/>
                      <a:pt x="9146" y="3030"/>
                    </a:cubicBezTo>
                    <a:cubicBezTo>
                      <a:pt x="9053" y="2903"/>
                      <a:pt x="8962" y="2812"/>
                      <a:pt x="8867" y="2771"/>
                    </a:cubicBezTo>
                    <a:cubicBezTo>
                      <a:pt x="8469" y="2603"/>
                      <a:pt x="7963" y="2582"/>
                      <a:pt x="7483" y="2582"/>
                    </a:cubicBezTo>
                    <a:cubicBezTo>
                      <a:pt x="7319" y="2582"/>
                      <a:pt x="7157" y="2584"/>
                      <a:pt x="7004" y="2584"/>
                    </a:cubicBezTo>
                    <a:cubicBezTo>
                      <a:pt x="6657" y="2584"/>
                      <a:pt x="6352" y="2571"/>
                      <a:pt x="6151" y="2487"/>
                    </a:cubicBezTo>
                    <a:cubicBezTo>
                      <a:pt x="5122" y="2053"/>
                      <a:pt x="4962" y="1152"/>
                      <a:pt x="3449" y="488"/>
                    </a:cubicBezTo>
                    <a:cubicBezTo>
                      <a:pt x="2513" y="81"/>
                      <a:pt x="1684" y="1"/>
                      <a:pt x="1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74"/>
              <p:cNvSpPr/>
              <p:nvPr/>
            </p:nvSpPr>
            <p:spPr>
              <a:xfrm>
                <a:off x="-5782600" y="-336300"/>
                <a:ext cx="81100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648" extrusionOk="0">
                    <a:moveTo>
                      <a:pt x="3224" y="1"/>
                    </a:moveTo>
                    <a:cubicBezTo>
                      <a:pt x="2171" y="198"/>
                      <a:pt x="1114" y="356"/>
                      <a:pt x="64" y="558"/>
                    </a:cubicBezTo>
                    <a:cubicBezTo>
                      <a:pt x="1" y="568"/>
                      <a:pt x="14" y="647"/>
                      <a:pt x="74" y="647"/>
                    </a:cubicBezTo>
                    <a:cubicBezTo>
                      <a:pt x="1128" y="644"/>
                      <a:pt x="2227" y="426"/>
                      <a:pt x="3244" y="104"/>
                    </a:cubicBezTo>
                    <a:cubicBezTo>
                      <a:pt x="3241" y="70"/>
                      <a:pt x="3235" y="35"/>
                      <a:pt x="32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74"/>
              <p:cNvSpPr/>
              <p:nvPr/>
            </p:nvSpPr>
            <p:spPr>
              <a:xfrm>
                <a:off x="-5786950" y="-351925"/>
                <a:ext cx="81150" cy="16025"/>
              </a:xfrm>
              <a:custGeom>
                <a:avLst/>
                <a:gdLst/>
                <a:ahLst/>
                <a:cxnLst/>
                <a:rect l="l" t="t" r="r" b="b"/>
                <a:pathLst>
                  <a:path w="3246" h="641" extrusionOk="0">
                    <a:moveTo>
                      <a:pt x="3205" y="0"/>
                    </a:moveTo>
                    <a:cubicBezTo>
                      <a:pt x="2158" y="198"/>
                      <a:pt x="1101" y="351"/>
                      <a:pt x="58" y="551"/>
                    </a:cubicBezTo>
                    <a:cubicBezTo>
                      <a:pt x="0" y="563"/>
                      <a:pt x="13" y="641"/>
                      <a:pt x="70" y="641"/>
                    </a:cubicBezTo>
                    <a:cubicBezTo>
                      <a:pt x="70" y="641"/>
                      <a:pt x="71" y="641"/>
                      <a:pt x="71" y="641"/>
                    </a:cubicBezTo>
                    <a:cubicBezTo>
                      <a:pt x="1132" y="638"/>
                      <a:pt x="2229" y="422"/>
                      <a:pt x="3245" y="102"/>
                    </a:cubicBezTo>
                    <a:cubicBezTo>
                      <a:pt x="3235" y="66"/>
                      <a:pt x="3222" y="33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74"/>
              <p:cNvSpPr/>
              <p:nvPr/>
            </p:nvSpPr>
            <p:spPr>
              <a:xfrm>
                <a:off x="-5791325" y="-367075"/>
                <a:ext cx="7842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137" h="617" extrusionOk="0">
                    <a:moveTo>
                      <a:pt x="3063" y="0"/>
                    </a:moveTo>
                    <a:cubicBezTo>
                      <a:pt x="2062" y="187"/>
                      <a:pt x="1056" y="335"/>
                      <a:pt x="58" y="527"/>
                    </a:cubicBezTo>
                    <a:cubicBezTo>
                      <a:pt x="1" y="540"/>
                      <a:pt x="13" y="617"/>
                      <a:pt x="68" y="617"/>
                    </a:cubicBezTo>
                    <a:cubicBezTo>
                      <a:pt x="69" y="617"/>
                      <a:pt x="70" y="617"/>
                      <a:pt x="71" y="617"/>
                    </a:cubicBezTo>
                    <a:cubicBezTo>
                      <a:pt x="1089" y="617"/>
                      <a:pt x="2150" y="413"/>
                      <a:pt x="3136" y="115"/>
                    </a:cubicBezTo>
                    <a:cubicBezTo>
                      <a:pt x="3115" y="75"/>
                      <a:pt x="3091" y="36"/>
                      <a:pt x="3063" y="0"/>
                    </a:cubicBezTo>
                    <a:close/>
                  </a:path>
                </a:pathLst>
              </a:custGeom>
              <a:solidFill>
                <a:srgbClr val="E0BE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74"/>
              <p:cNvSpPr/>
              <p:nvPr/>
            </p:nvSpPr>
            <p:spPr>
              <a:xfrm>
                <a:off x="-5876050" y="-437950"/>
                <a:ext cx="104975" cy="46250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0" extrusionOk="0">
                    <a:moveTo>
                      <a:pt x="1" y="1"/>
                    </a:moveTo>
                    <a:lnTo>
                      <a:pt x="656" y="1849"/>
                    </a:lnTo>
                    <a:cubicBezTo>
                      <a:pt x="656" y="1849"/>
                      <a:pt x="2271" y="1608"/>
                      <a:pt x="2146" y="1400"/>
                    </a:cubicBezTo>
                    <a:cubicBezTo>
                      <a:pt x="2024" y="1191"/>
                      <a:pt x="3653" y="1453"/>
                      <a:pt x="4017" y="757"/>
                    </a:cubicBezTo>
                    <a:cubicBezTo>
                      <a:pt x="4199" y="406"/>
                      <a:pt x="3731" y="218"/>
                      <a:pt x="3032" y="218"/>
                    </a:cubicBezTo>
                    <a:cubicBezTo>
                      <a:pt x="2919" y="218"/>
                      <a:pt x="2801" y="223"/>
                      <a:pt x="2679" y="233"/>
                    </a:cubicBezTo>
                    <a:cubicBezTo>
                      <a:pt x="2548" y="243"/>
                      <a:pt x="2401" y="248"/>
                      <a:pt x="2244" y="248"/>
                    </a:cubicBezTo>
                    <a:cubicBezTo>
                      <a:pt x="1348" y="248"/>
                      <a:pt x="150" y="98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74"/>
              <p:cNvSpPr/>
              <p:nvPr/>
            </p:nvSpPr>
            <p:spPr>
              <a:xfrm>
                <a:off x="-6504125" y="-935025"/>
                <a:ext cx="629100" cy="632850"/>
              </a:xfrm>
              <a:custGeom>
                <a:avLst/>
                <a:gdLst/>
                <a:ahLst/>
                <a:cxnLst/>
                <a:rect l="l" t="t" r="r" b="b"/>
                <a:pathLst>
                  <a:path w="25164" h="25314" extrusionOk="0">
                    <a:moveTo>
                      <a:pt x="2727" y="1"/>
                    </a:moveTo>
                    <a:cubicBezTo>
                      <a:pt x="931" y="1"/>
                      <a:pt x="1" y="2476"/>
                      <a:pt x="646" y="5293"/>
                    </a:cubicBezTo>
                    <a:cubicBezTo>
                      <a:pt x="1722" y="10000"/>
                      <a:pt x="6576" y="16517"/>
                      <a:pt x="8875" y="19145"/>
                    </a:cubicBezTo>
                    <a:cubicBezTo>
                      <a:pt x="11172" y="21772"/>
                      <a:pt x="22882" y="25313"/>
                      <a:pt x="22882" y="25313"/>
                    </a:cubicBezTo>
                    <a:cubicBezTo>
                      <a:pt x="25164" y="21876"/>
                      <a:pt x="24321" y="18476"/>
                      <a:pt x="24321" y="18476"/>
                    </a:cubicBezTo>
                    <a:cubicBezTo>
                      <a:pt x="24321" y="18476"/>
                      <a:pt x="15708" y="14019"/>
                      <a:pt x="15272" y="13534"/>
                    </a:cubicBezTo>
                    <a:cubicBezTo>
                      <a:pt x="14837" y="13048"/>
                      <a:pt x="11772" y="11233"/>
                      <a:pt x="7293" y="3978"/>
                    </a:cubicBezTo>
                    <a:cubicBezTo>
                      <a:pt x="5524" y="1113"/>
                      <a:pt x="3931" y="1"/>
                      <a:pt x="2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74"/>
              <p:cNvSpPr/>
              <p:nvPr/>
            </p:nvSpPr>
            <p:spPr>
              <a:xfrm>
                <a:off x="-6510125" y="-950425"/>
                <a:ext cx="599900" cy="654650"/>
              </a:xfrm>
              <a:custGeom>
                <a:avLst/>
                <a:gdLst/>
                <a:ahLst/>
                <a:cxnLst/>
                <a:rect l="l" t="t" r="r" b="b"/>
                <a:pathLst>
                  <a:path w="23996" h="26186" extrusionOk="0">
                    <a:moveTo>
                      <a:pt x="3058" y="1"/>
                    </a:moveTo>
                    <a:cubicBezTo>
                      <a:pt x="1009" y="1"/>
                      <a:pt x="0" y="2997"/>
                      <a:pt x="428" y="5849"/>
                    </a:cubicBezTo>
                    <a:cubicBezTo>
                      <a:pt x="1061" y="10084"/>
                      <a:pt x="6780" y="17853"/>
                      <a:pt x="8461" y="19674"/>
                    </a:cubicBezTo>
                    <a:cubicBezTo>
                      <a:pt x="10141" y="21494"/>
                      <a:pt x="12798" y="23541"/>
                      <a:pt x="14297" y="24334"/>
                    </a:cubicBezTo>
                    <a:cubicBezTo>
                      <a:pt x="15609" y="25028"/>
                      <a:pt x="18196" y="26185"/>
                      <a:pt x="19825" y="26185"/>
                    </a:cubicBezTo>
                    <a:cubicBezTo>
                      <a:pt x="20309" y="26185"/>
                      <a:pt x="20709" y="26083"/>
                      <a:pt x="20965" y="25835"/>
                    </a:cubicBezTo>
                    <a:cubicBezTo>
                      <a:pt x="22703" y="24153"/>
                      <a:pt x="23996" y="19978"/>
                      <a:pt x="23093" y="18053"/>
                    </a:cubicBezTo>
                    <a:cubicBezTo>
                      <a:pt x="22508" y="16808"/>
                      <a:pt x="16190" y="14358"/>
                      <a:pt x="15666" y="13871"/>
                    </a:cubicBezTo>
                    <a:cubicBezTo>
                      <a:pt x="15143" y="13383"/>
                      <a:pt x="10010" y="6502"/>
                      <a:pt x="6729" y="2472"/>
                    </a:cubicBezTo>
                    <a:cubicBezTo>
                      <a:pt x="5291" y="705"/>
                      <a:pt x="4052" y="1"/>
                      <a:pt x="30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74"/>
              <p:cNvSpPr/>
              <p:nvPr/>
            </p:nvSpPr>
            <p:spPr>
              <a:xfrm>
                <a:off x="-6671275" y="869050"/>
                <a:ext cx="373575" cy="167700"/>
              </a:xfrm>
              <a:custGeom>
                <a:avLst/>
                <a:gdLst/>
                <a:ahLst/>
                <a:cxnLst/>
                <a:rect l="l" t="t" r="r" b="b"/>
                <a:pathLst>
                  <a:path w="14943" h="6708" extrusionOk="0">
                    <a:moveTo>
                      <a:pt x="1195" y="0"/>
                    </a:moveTo>
                    <a:cubicBezTo>
                      <a:pt x="1195" y="0"/>
                      <a:pt x="1" y="4412"/>
                      <a:pt x="541" y="4856"/>
                    </a:cubicBezTo>
                    <a:cubicBezTo>
                      <a:pt x="945" y="5191"/>
                      <a:pt x="8581" y="6708"/>
                      <a:pt x="12472" y="6708"/>
                    </a:cubicBezTo>
                    <a:cubicBezTo>
                      <a:pt x="13767" y="6708"/>
                      <a:pt x="14648" y="6539"/>
                      <a:pt x="14706" y="6103"/>
                    </a:cubicBezTo>
                    <a:cubicBezTo>
                      <a:pt x="14943" y="4355"/>
                      <a:pt x="8691" y="1010"/>
                      <a:pt x="8691" y="1010"/>
                    </a:cubicBez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74"/>
              <p:cNvSpPr/>
              <p:nvPr/>
            </p:nvSpPr>
            <p:spPr>
              <a:xfrm>
                <a:off x="-6681650" y="984350"/>
                <a:ext cx="39812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15925" h="2721" extrusionOk="0">
                    <a:moveTo>
                      <a:pt x="780" y="0"/>
                    </a:moveTo>
                    <a:cubicBezTo>
                      <a:pt x="274" y="0"/>
                      <a:pt x="0" y="763"/>
                      <a:pt x="549" y="924"/>
                    </a:cubicBezTo>
                    <a:cubicBezTo>
                      <a:pt x="3165" y="1691"/>
                      <a:pt x="5774" y="2124"/>
                      <a:pt x="8474" y="2440"/>
                    </a:cubicBezTo>
                    <a:cubicBezTo>
                      <a:pt x="9707" y="2585"/>
                      <a:pt x="10955" y="2720"/>
                      <a:pt x="12196" y="2720"/>
                    </a:cubicBezTo>
                    <a:cubicBezTo>
                      <a:pt x="13284" y="2720"/>
                      <a:pt x="14367" y="2617"/>
                      <a:pt x="15434" y="2324"/>
                    </a:cubicBezTo>
                    <a:cubicBezTo>
                      <a:pt x="15925" y="2189"/>
                      <a:pt x="15735" y="1402"/>
                      <a:pt x="15278" y="1402"/>
                    </a:cubicBezTo>
                    <a:cubicBezTo>
                      <a:pt x="15249" y="1402"/>
                      <a:pt x="15219" y="1405"/>
                      <a:pt x="15187" y="1412"/>
                    </a:cubicBezTo>
                    <a:cubicBezTo>
                      <a:pt x="14152" y="1638"/>
                      <a:pt x="13124" y="1723"/>
                      <a:pt x="12095" y="1723"/>
                    </a:cubicBezTo>
                    <a:cubicBezTo>
                      <a:pt x="10861" y="1723"/>
                      <a:pt x="9628" y="1601"/>
                      <a:pt x="8383" y="1455"/>
                    </a:cubicBezTo>
                    <a:cubicBezTo>
                      <a:pt x="5846" y="1157"/>
                      <a:pt x="3394" y="744"/>
                      <a:pt x="933" y="23"/>
                    </a:cubicBezTo>
                    <a:cubicBezTo>
                      <a:pt x="880" y="7"/>
                      <a:pt x="829" y="0"/>
                      <a:pt x="7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74"/>
              <p:cNvSpPr/>
              <p:nvPr/>
            </p:nvSpPr>
            <p:spPr>
              <a:xfrm>
                <a:off x="-6478325" y="892700"/>
                <a:ext cx="65625" cy="40050"/>
              </a:xfrm>
              <a:custGeom>
                <a:avLst/>
                <a:gdLst/>
                <a:ahLst/>
                <a:cxnLst/>
                <a:rect l="l" t="t" r="r" b="b"/>
                <a:pathLst>
                  <a:path w="2625" h="1602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3" y="1057"/>
                    </a:cubicBezTo>
                    <a:cubicBezTo>
                      <a:pt x="0" y="1328"/>
                      <a:pt x="262" y="1602"/>
                      <a:pt x="525" y="1602"/>
                    </a:cubicBezTo>
                    <a:cubicBezTo>
                      <a:pt x="602" y="1602"/>
                      <a:pt x="679" y="1578"/>
                      <a:pt x="747" y="1523"/>
                    </a:cubicBezTo>
                    <a:cubicBezTo>
                      <a:pt x="999" y="1317"/>
                      <a:pt x="1185" y="1070"/>
                      <a:pt x="1490" y="928"/>
                    </a:cubicBezTo>
                    <a:cubicBezTo>
                      <a:pt x="1796" y="786"/>
                      <a:pt x="2140" y="775"/>
                      <a:pt x="2453" y="653"/>
                    </a:cubicBezTo>
                    <a:cubicBezTo>
                      <a:pt x="2574" y="605"/>
                      <a:pt x="2625" y="434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74"/>
              <p:cNvSpPr/>
              <p:nvPr/>
            </p:nvSpPr>
            <p:spPr>
              <a:xfrm>
                <a:off x="-6454475" y="909550"/>
                <a:ext cx="65600" cy="4010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4" extrusionOk="0">
                    <a:moveTo>
                      <a:pt x="1812" y="1"/>
                    </a:moveTo>
                    <a:cubicBezTo>
                      <a:pt x="1160" y="1"/>
                      <a:pt x="412" y="548"/>
                      <a:pt x="144" y="1056"/>
                    </a:cubicBezTo>
                    <a:cubicBezTo>
                      <a:pt x="1" y="1329"/>
                      <a:pt x="263" y="1603"/>
                      <a:pt x="525" y="1603"/>
                    </a:cubicBezTo>
                    <a:cubicBezTo>
                      <a:pt x="603" y="1603"/>
                      <a:pt x="680" y="1579"/>
                      <a:pt x="747" y="1524"/>
                    </a:cubicBezTo>
                    <a:cubicBezTo>
                      <a:pt x="999" y="1318"/>
                      <a:pt x="1184" y="1071"/>
                      <a:pt x="1490" y="929"/>
                    </a:cubicBezTo>
                    <a:cubicBezTo>
                      <a:pt x="1795" y="787"/>
                      <a:pt x="2141" y="776"/>
                      <a:pt x="2453" y="652"/>
                    </a:cubicBezTo>
                    <a:cubicBezTo>
                      <a:pt x="2575" y="606"/>
                      <a:pt x="2624" y="435"/>
                      <a:pt x="2539" y="332"/>
                    </a:cubicBezTo>
                    <a:cubicBezTo>
                      <a:pt x="2342" y="97"/>
                      <a:pt x="2085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74"/>
              <p:cNvSpPr/>
              <p:nvPr/>
            </p:nvSpPr>
            <p:spPr>
              <a:xfrm>
                <a:off x="-6430600" y="926450"/>
                <a:ext cx="65600" cy="4007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03" extrusionOk="0">
                    <a:moveTo>
                      <a:pt x="1812" y="0"/>
                    </a:moveTo>
                    <a:cubicBezTo>
                      <a:pt x="1160" y="0"/>
                      <a:pt x="412" y="548"/>
                      <a:pt x="144" y="1055"/>
                    </a:cubicBezTo>
                    <a:cubicBezTo>
                      <a:pt x="1" y="1328"/>
                      <a:pt x="262" y="1602"/>
                      <a:pt x="524" y="1602"/>
                    </a:cubicBezTo>
                    <a:cubicBezTo>
                      <a:pt x="602" y="1602"/>
                      <a:pt x="679" y="1578"/>
                      <a:pt x="746" y="1523"/>
                    </a:cubicBezTo>
                    <a:cubicBezTo>
                      <a:pt x="998" y="1317"/>
                      <a:pt x="1184" y="1070"/>
                      <a:pt x="1489" y="928"/>
                    </a:cubicBezTo>
                    <a:cubicBezTo>
                      <a:pt x="1795" y="786"/>
                      <a:pt x="2139" y="775"/>
                      <a:pt x="2452" y="652"/>
                    </a:cubicBezTo>
                    <a:cubicBezTo>
                      <a:pt x="2574" y="604"/>
                      <a:pt x="2624" y="434"/>
                      <a:pt x="2538" y="332"/>
                    </a:cubicBezTo>
                    <a:cubicBezTo>
                      <a:pt x="2341" y="97"/>
                      <a:pt x="2085" y="0"/>
                      <a:pt x="18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74"/>
              <p:cNvSpPr/>
              <p:nvPr/>
            </p:nvSpPr>
            <p:spPr>
              <a:xfrm>
                <a:off x="-6664100" y="-252525"/>
                <a:ext cx="367650" cy="1154875"/>
              </a:xfrm>
              <a:custGeom>
                <a:avLst/>
                <a:gdLst/>
                <a:ahLst/>
                <a:cxnLst/>
                <a:rect l="l" t="t" r="r" b="b"/>
                <a:pathLst>
                  <a:path w="14706" h="46195" extrusionOk="0">
                    <a:moveTo>
                      <a:pt x="3275" y="0"/>
                    </a:moveTo>
                    <a:cubicBezTo>
                      <a:pt x="3275" y="0"/>
                      <a:pt x="261" y="6946"/>
                      <a:pt x="2126" y="13656"/>
                    </a:cubicBezTo>
                    <a:cubicBezTo>
                      <a:pt x="3372" y="18148"/>
                      <a:pt x="4267" y="23473"/>
                      <a:pt x="4710" y="25589"/>
                    </a:cubicBezTo>
                    <a:cubicBezTo>
                      <a:pt x="5153" y="27703"/>
                      <a:pt x="1" y="43527"/>
                      <a:pt x="1336" y="44996"/>
                    </a:cubicBezTo>
                    <a:cubicBezTo>
                      <a:pt x="2103" y="45840"/>
                      <a:pt x="4060" y="46195"/>
                      <a:pt x="5725" y="46195"/>
                    </a:cubicBezTo>
                    <a:cubicBezTo>
                      <a:pt x="6957" y="46195"/>
                      <a:pt x="8029" y="46001"/>
                      <a:pt x="8342" y="45668"/>
                    </a:cubicBezTo>
                    <a:cubicBezTo>
                      <a:pt x="9078" y="44886"/>
                      <a:pt x="14018" y="28920"/>
                      <a:pt x="14361" y="25539"/>
                    </a:cubicBezTo>
                    <a:cubicBezTo>
                      <a:pt x="14705" y="22159"/>
                      <a:pt x="14005" y="57"/>
                      <a:pt x="14005" y="57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74"/>
              <p:cNvSpPr/>
              <p:nvPr/>
            </p:nvSpPr>
            <p:spPr>
              <a:xfrm>
                <a:off x="-6668775" y="-294700"/>
                <a:ext cx="394400" cy="1217650"/>
              </a:xfrm>
              <a:custGeom>
                <a:avLst/>
                <a:gdLst/>
                <a:ahLst/>
                <a:cxnLst/>
                <a:rect l="l" t="t" r="r" b="b"/>
                <a:pathLst>
                  <a:path w="15776" h="48706" extrusionOk="0">
                    <a:moveTo>
                      <a:pt x="3034" y="1"/>
                    </a:moveTo>
                    <a:cubicBezTo>
                      <a:pt x="3034" y="1"/>
                      <a:pt x="396" y="7696"/>
                      <a:pt x="1609" y="14240"/>
                    </a:cubicBezTo>
                    <a:cubicBezTo>
                      <a:pt x="2823" y="20782"/>
                      <a:pt x="4580" y="26602"/>
                      <a:pt x="4553" y="27497"/>
                    </a:cubicBezTo>
                    <a:cubicBezTo>
                      <a:pt x="4526" y="28394"/>
                      <a:pt x="1" y="46956"/>
                      <a:pt x="487" y="47842"/>
                    </a:cubicBezTo>
                    <a:cubicBezTo>
                      <a:pt x="770" y="48355"/>
                      <a:pt x="3510" y="48705"/>
                      <a:pt x="5945" y="48705"/>
                    </a:cubicBezTo>
                    <a:cubicBezTo>
                      <a:pt x="7716" y="48705"/>
                      <a:pt x="9326" y="48520"/>
                      <a:pt x="9710" y="48077"/>
                    </a:cubicBezTo>
                    <a:cubicBezTo>
                      <a:pt x="10623" y="47026"/>
                      <a:pt x="15271" y="29859"/>
                      <a:pt x="15524" y="26358"/>
                    </a:cubicBezTo>
                    <a:cubicBezTo>
                      <a:pt x="15775" y="22858"/>
                      <a:pt x="15290" y="840"/>
                      <a:pt x="15290" y="840"/>
                    </a:cubicBezTo>
                    <a:lnTo>
                      <a:pt x="3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-6816500" y="936425"/>
                <a:ext cx="373250" cy="157350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6294" extrusionOk="0">
                    <a:moveTo>
                      <a:pt x="1028" y="0"/>
                    </a:moveTo>
                    <a:cubicBezTo>
                      <a:pt x="1028" y="0"/>
                      <a:pt x="0" y="4452"/>
                      <a:pt x="555" y="4877"/>
                    </a:cubicBezTo>
                    <a:cubicBezTo>
                      <a:pt x="950" y="5179"/>
                      <a:pt x="7833" y="6294"/>
                      <a:pt x="11871" y="6294"/>
                    </a:cubicBezTo>
                    <a:cubicBezTo>
                      <a:pt x="13531" y="6294"/>
                      <a:pt x="14710" y="6105"/>
                      <a:pt x="14760" y="5594"/>
                    </a:cubicBezTo>
                    <a:cubicBezTo>
                      <a:pt x="14929" y="3840"/>
                      <a:pt x="8557" y="731"/>
                      <a:pt x="8557" y="731"/>
                    </a:cubicBezTo>
                    <a:lnTo>
                      <a:pt x="10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-6826175" y="1052400"/>
                <a:ext cx="39925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15970" h="2307" extrusionOk="0">
                    <a:moveTo>
                      <a:pt x="777" y="1"/>
                    </a:moveTo>
                    <a:cubicBezTo>
                      <a:pt x="259" y="1"/>
                      <a:pt x="1" y="791"/>
                      <a:pt x="564" y="933"/>
                    </a:cubicBezTo>
                    <a:cubicBezTo>
                      <a:pt x="3205" y="1603"/>
                      <a:pt x="5830" y="1937"/>
                      <a:pt x="8539" y="2152"/>
                    </a:cubicBezTo>
                    <a:cubicBezTo>
                      <a:pt x="9544" y="2233"/>
                      <a:pt x="10558" y="2306"/>
                      <a:pt x="11568" y="2306"/>
                    </a:cubicBezTo>
                    <a:cubicBezTo>
                      <a:pt x="12891" y="2306"/>
                      <a:pt x="14208" y="2180"/>
                      <a:pt x="15490" y="1777"/>
                    </a:cubicBezTo>
                    <a:cubicBezTo>
                      <a:pt x="15970" y="1625"/>
                      <a:pt x="15762" y="861"/>
                      <a:pt x="15314" y="861"/>
                    </a:cubicBezTo>
                    <a:cubicBezTo>
                      <a:pt x="15280" y="861"/>
                      <a:pt x="15245" y="865"/>
                      <a:pt x="15208" y="874"/>
                    </a:cubicBezTo>
                    <a:cubicBezTo>
                      <a:pt x="13930" y="1204"/>
                      <a:pt x="12654" y="1314"/>
                      <a:pt x="11371" y="1314"/>
                    </a:cubicBezTo>
                    <a:cubicBezTo>
                      <a:pt x="10389" y="1314"/>
                      <a:pt x="9404" y="1250"/>
                      <a:pt x="8411" y="1171"/>
                    </a:cubicBezTo>
                    <a:cubicBezTo>
                      <a:pt x="5864" y="969"/>
                      <a:pt x="3398" y="649"/>
                      <a:pt x="914" y="18"/>
                    </a:cubicBezTo>
                    <a:cubicBezTo>
                      <a:pt x="867" y="6"/>
                      <a:pt x="82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-6625625" y="952225"/>
                <a:ext cx="646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1" extrusionOk="0">
                    <a:moveTo>
                      <a:pt x="1802" y="1"/>
                    </a:moveTo>
                    <a:cubicBezTo>
                      <a:pt x="1140" y="1"/>
                      <a:pt x="386" y="590"/>
                      <a:pt x="132" y="1119"/>
                    </a:cubicBezTo>
                    <a:cubicBezTo>
                      <a:pt x="0" y="1392"/>
                      <a:pt x="260" y="1651"/>
                      <a:pt x="517" y="1651"/>
                    </a:cubicBezTo>
                    <a:cubicBezTo>
                      <a:pt x="599" y="1651"/>
                      <a:pt x="681" y="1625"/>
                      <a:pt x="750" y="1564"/>
                    </a:cubicBezTo>
                    <a:cubicBezTo>
                      <a:pt x="995" y="1348"/>
                      <a:pt x="1170" y="1094"/>
                      <a:pt x="1471" y="941"/>
                    </a:cubicBezTo>
                    <a:cubicBezTo>
                      <a:pt x="1771" y="787"/>
                      <a:pt x="2115" y="763"/>
                      <a:pt x="2423" y="628"/>
                    </a:cubicBezTo>
                    <a:cubicBezTo>
                      <a:pt x="2543" y="578"/>
                      <a:pt x="2586" y="406"/>
                      <a:pt x="2496" y="305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-6601175" y="968225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2" y="1"/>
                    </a:moveTo>
                    <a:cubicBezTo>
                      <a:pt x="1140" y="1"/>
                      <a:pt x="387" y="589"/>
                      <a:pt x="133" y="1118"/>
                    </a:cubicBezTo>
                    <a:cubicBezTo>
                      <a:pt x="1" y="1391"/>
                      <a:pt x="261" y="1650"/>
                      <a:pt x="517" y="1650"/>
                    </a:cubicBezTo>
                    <a:cubicBezTo>
                      <a:pt x="599" y="1650"/>
                      <a:pt x="681" y="1624"/>
                      <a:pt x="749" y="1563"/>
                    </a:cubicBezTo>
                    <a:cubicBezTo>
                      <a:pt x="995" y="1347"/>
                      <a:pt x="1171" y="1093"/>
                      <a:pt x="1470" y="940"/>
                    </a:cubicBezTo>
                    <a:cubicBezTo>
                      <a:pt x="1770" y="786"/>
                      <a:pt x="2114" y="762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9" y="1"/>
                      <a:pt x="18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-6576700" y="984200"/>
                <a:ext cx="64675" cy="41250"/>
              </a:xfrm>
              <a:custGeom>
                <a:avLst/>
                <a:gdLst/>
                <a:ahLst/>
                <a:cxnLst/>
                <a:rect l="l" t="t" r="r" b="b"/>
                <a:pathLst>
                  <a:path w="2587" h="1650" extrusionOk="0">
                    <a:moveTo>
                      <a:pt x="1801" y="1"/>
                    </a:moveTo>
                    <a:cubicBezTo>
                      <a:pt x="1140" y="1"/>
                      <a:pt x="387" y="589"/>
                      <a:pt x="132" y="1118"/>
                    </a:cubicBezTo>
                    <a:cubicBezTo>
                      <a:pt x="1" y="1391"/>
                      <a:pt x="260" y="1650"/>
                      <a:pt x="517" y="1650"/>
                    </a:cubicBezTo>
                    <a:cubicBezTo>
                      <a:pt x="599" y="1650"/>
                      <a:pt x="680" y="1624"/>
                      <a:pt x="749" y="1563"/>
                    </a:cubicBezTo>
                    <a:cubicBezTo>
                      <a:pt x="994" y="1347"/>
                      <a:pt x="1171" y="1094"/>
                      <a:pt x="1470" y="940"/>
                    </a:cubicBezTo>
                    <a:cubicBezTo>
                      <a:pt x="1769" y="788"/>
                      <a:pt x="2114" y="764"/>
                      <a:pt x="2422" y="629"/>
                    </a:cubicBezTo>
                    <a:cubicBezTo>
                      <a:pt x="2543" y="577"/>
                      <a:pt x="2587" y="405"/>
                      <a:pt x="2497" y="306"/>
                    </a:cubicBezTo>
                    <a:cubicBezTo>
                      <a:pt x="2302" y="90"/>
                      <a:pt x="2058" y="1"/>
                      <a:pt x="18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-6843525" y="-193275"/>
                <a:ext cx="337250" cy="1159875"/>
              </a:xfrm>
              <a:custGeom>
                <a:avLst/>
                <a:gdLst/>
                <a:ahLst/>
                <a:cxnLst/>
                <a:rect l="l" t="t" r="r" b="b"/>
                <a:pathLst>
                  <a:path w="13490" h="46395" extrusionOk="0">
                    <a:moveTo>
                      <a:pt x="13490" y="1"/>
                    </a:moveTo>
                    <a:lnTo>
                      <a:pt x="2706" y="239"/>
                    </a:lnTo>
                    <a:cubicBezTo>
                      <a:pt x="2706" y="239"/>
                      <a:pt x="1" y="7271"/>
                      <a:pt x="2186" y="13933"/>
                    </a:cubicBezTo>
                    <a:cubicBezTo>
                      <a:pt x="3648" y="18393"/>
                      <a:pt x="2919" y="23748"/>
                      <a:pt x="3462" y="25853"/>
                    </a:cubicBezTo>
                    <a:cubicBezTo>
                      <a:pt x="4004" y="27957"/>
                      <a:pt x="1439" y="43879"/>
                      <a:pt x="2847" y="45311"/>
                    </a:cubicBezTo>
                    <a:cubicBezTo>
                      <a:pt x="3605" y="46082"/>
                      <a:pt x="5387" y="46395"/>
                      <a:pt x="6984" y="46395"/>
                    </a:cubicBezTo>
                    <a:cubicBezTo>
                      <a:pt x="8357" y="46395"/>
                      <a:pt x="9592" y="46163"/>
                      <a:pt x="9918" y="45792"/>
                    </a:cubicBezTo>
                    <a:cubicBezTo>
                      <a:pt x="10624" y="44988"/>
                      <a:pt x="12968" y="28929"/>
                      <a:pt x="13156" y="25538"/>
                    </a:cubicBezTo>
                    <a:cubicBezTo>
                      <a:pt x="13345" y="22146"/>
                      <a:pt x="13490" y="1"/>
                      <a:pt x="13490" y="1"/>
                    </a:cubicBezTo>
                    <a:close/>
                  </a:path>
                </a:pathLst>
              </a:custGeom>
              <a:solidFill>
                <a:srgbClr val="F7D9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-6845875" y="-229225"/>
                <a:ext cx="366125" cy="1216100"/>
              </a:xfrm>
              <a:custGeom>
                <a:avLst/>
                <a:gdLst/>
                <a:ahLst/>
                <a:cxnLst/>
                <a:rect l="l" t="t" r="r" b="b"/>
                <a:pathLst>
                  <a:path w="14645" h="48644" extrusionOk="0">
                    <a:moveTo>
                      <a:pt x="2292" y="1"/>
                    </a:moveTo>
                    <a:cubicBezTo>
                      <a:pt x="2292" y="1"/>
                      <a:pt x="0" y="7773"/>
                      <a:pt x="1522" y="14286"/>
                    </a:cubicBezTo>
                    <a:cubicBezTo>
                      <a:pt x="3044" y="20800"/>
                      <a:pt x="3206" y="26625"/>
                      <a:pt x="3219" y="27522"/>
                    </a:cubicBezTo>
                    <a:cubicBezTo>
                      <a:pt x="3233" y="28419"/>
                      <a:pt x="1424" y="47063"/>
                      <a:pt x="1955" y="47937"/>
                    </a:cubicBezTo>
                    <a:cubicBezTo>
                      <a:pt x="2228" y="48385"/>
                      <a:pt x="4435" y="48644"/>
                      <a:pt x="6637" y="48644"/>
                    </a:cubicBezTo>
                    <a:cubicBezTo>
                      <a:pt x="8726" y="48644"/>
                      <a:pt x="10810" y="48411"/>
                      <a:pt x="11233" y="47886"/>
                    </a:cubicBezTo>
                    <a:cubicBezTo>
                      <a:pt x="12101" y="46809"/>
                      <a:pt x="14097" y="29591"/>
                      <a:pt x="14189" y="26081"/>
                    </a:cubicBezTo>
                    <a:cubicBezTo>
                      <a:pt x="14280" y="22572"/>
                      <a:pt x="14645" y="505"/>
                      <a:pt x="14645" y="505"/>
                    </a:cubicBezTo>
                    <a:lnTo>
                      <a:pt x="2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-6704600" y="-190575"/>
                <a:ext cx="134550" cy="109500"/>
              </a:xfrm>
              <a:custGeom>
                <a:avLst/>
                <a:gdLst/>
                <a:ahLst/>
                <a:cxnLst/>
                <a:rect l="l" t="t" r="r" b="b"/>
                <a:pathLst>
                  <a:path w="5382" h="4380" extrusionOk="0">
                    <a:moveTo>
                      <a:pt x="5250" y="1"/>
                    </a:moveTo>
                    <a:cubicBezTo>
                      <a:pt x="5207" y="1"/>
                      <a:pt x="5164" y="23"/>
                      <a:pt x="5144" y="74"/>
                    </a:cubicBezTo>
                    <a:cubicBezTo>
                      <a:pt x="4665" y="1244"/>
                      <a:pt x="4145" y="2358"/>
                      <a:pt x="3034" y="3049"/>
                    </a:cubicBezTo>
                    <a:cubicBezTo>
                      <a:pt x="2145" y="3603"/>
                      <a:pt x="1121" y="3716"/>
                      <a:pt x="160" y="4073"/>
                    </a:cubicBezTo>
                    <a:cubicBezTo>
                      <a:pt x="15" y="4127"/>
                      <a:pt x="1" y="4380"/>
                      <a:pt x="178" y="4380"/>
                    </a:cubicBezTo>
                    <a:cubicBezTo>
                      <a:pt x="182" y="4380"/>
                      <a:pt x="186" y="4380"/>
                      <a:pt x="190" y="4379"/>
                    </a:cubicBezTo>
                    <a:cubicBezTo>
                      <a:pt x="1277" y="4302"/>
                      <a:pt x="2492" y="3930"/>
                      <a:pt x="3399" y="3312"/>
                    </a:cubicBezTo>
                    <a:cubicBezTo>
                      <a:pt x="4511" y="2557"/>
                      <a:pt x="4953" y="1368"/>
                      <a:pt x="5355" y="140"/>
                    </a:cubicBezTo>
                    <a:cubicBezTo>
                      <a:pt x="5382" y="56"/>
                      <a:pt x="5317" y="1"/>
                      <a:pt x="5250" y="1"/>
                    </a:cubicBezTo>
                    <a:close/>
                  </a:path>
                </a:pathLst>
              </a:custGeom>
              <a:solidFill>
                <a:srgbClr val="BC93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p74"/>
              <p:cNvSpPr/>
              <p:nvPr/>
            </p:nvSpPr>
            <p:spPr>
              <a:xfrm>
                <a:off x="-6650175" y="-13375"/>
                <a:ext cx="217500" cy="1506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026" extrusionOk="0">
                    <a:moveTo>
                      <a:pt x="1978" y="1451"/>
                    </a:moveTo>
                    <a:cubicBezTo>
                      <a:pt x="1985" y="1451"/>
                      <a:pt x="1992" y="1451"/>
                      <a:pt x="2000" y="1452"/>
                    </a:cubicBezTo>
                    <a:lnTo>
                      <a:pt x="6908" y="1826"/>
                    </a:lnTo>
                    <a:cubicBezTo>
                      <a:pt x="7071" y="1839"/>
                      <a:pt x="7193" y="1980"/>
                      <a:pt x="7181" y="2144"/>
                    </a:cubicBezTo>
                    <a:lnTo>
                      <a:pt x="7017" y="4301"/>
                    </a:lnTo>
                    <a:cubicBezTo>
                      <a:pt x="7005" y="4456"/>
                      <a:pt x="6875" y="4574"/>
                      <a:pt x="6721" y="4574"/>
                    </a:cubicBezTo>
                    <a:cubicBezTo>
                      <a:pt x="6714" y="4574"/>
                      <a:pt x="6706" y="4574"/>
                      <a:pt x="6699" y="4573"/>
                    </a:cubicBezTo>
                    <a:lnTo>
                      <a:pt x="1792" y="4199"/>
                    </a:lnTo>
                    <a:cubicBezTo>
                      <a:pt x="1629" y="4187"/>
                      <a:pt x="1506" y="4045"/>
                      <a:pt x="1518" y="3882"/>
                    </a:cubicBezTo>
                    <a:lnTo>
                      <a:pt x="1683" y="1725"/>
                    </a:lnTo>
                    <a:cubicBezTo>
                      <a:pt x="1694" y="1570"/>
                      <a:pt x="1824" y="1451"/>
                      <a:pt x="1978" y="1451"/>
                    </a:cubicBezTo>
                    <a:close/>
                    <a:moveTo>
                      <a:pt x="1979" y="1"/>
                    </a:moveTo>
                    <a:cubicBezTo>
                      <a:pt x="1074" y="1"/>
                      <a:pt x="307" y="698"/>
                      <a:pt x="237" y="1615"/>
                    </a:cubicBezTo>
                    <a:lnTo>
                      <a:pt x="72" y="3771"/>
                    </a:lnTo>
                    <a:cubicBezTo>
                      <a:pt x="1" y="4733"/>
                      <a:pt x="719" y="5571"/>
                      <a:pt x="1681" y="5646"/>
                    </a:cubicBezTo>
                    <a:lnTo>
                      <a:pt x="6588" y="6020"/>
                    </a:lnTo>
                    <a:cubicBezTo>
                      <a:pt x="6632" y="6024"/>
                      <a:pt x="6676" y="6025"/>
                      <a:pt x="6720" y="6025"/>
                    </a:cubicBezTo>
                    <a:cubicBezTo>
                      <a:pt x="7626" y="6025"/>
                      <a:pt x="8392" y="5328"/>
                      <a:pt x="8463" y="4412"/>
                    </a:cubicBezTo>
                    <a:lnTo>
                      <a:pt x="8628" y="2254"/>
                    </a:lnTo>
                    <a:cubicBezTo>
                      <a:pt x="8700" y="1293"/>
                      <a:pt x="7980" y="455"/>
                      <a:pt x="7017" y="380"/>
                    </a:cubicBezTo>
                    <a:lnTo>
                      <a:pt x="2111" y="6"/>
                    </a:lnTo>
                    <a:cubicBezTo>
                      <a:pt x="2066" y="3"/>
                      <a:pt x="2022" y="1"/>
                      <a:pt x="19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74"/>
              <p:cNvSpPr/>
              <p:nvPr/>
            </p:nvSpPr>
            <p:spPr>
              <a:xfrm>
                <a:off x="-6888525" y="155650"/>
                <a:ext cx="645425" cy="405075"/>
              </a:xfrm>
              <a:custGeom>
                <a:avLst/>
                <a:gdLst/>
                <a:ahLst/>
                <a:cxnLst/>
                <a:rect l="l" t="t" r="r" b="b"/>
                <a:pathLst>
                  <a:path w="25817" h="16203" extrusionOk="0">
                    <a:moveTo>
                      <a:pt x="1093" y="0"/>
                    </a:moveTo>
                    <a:lnTo>
                      <a:pt x="1" y="14317"/>
                    </a:lnTo>
                    <a:lnTo>
                      <a:pt x="24725" y="16202"/>
                    </a:lnTo>
                    <a:lnTo>
                      <a:pt x="25816" y="188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74"/>
              <p:cNvSpPr/>
              <p:nvPr/>
            </p:nvSpPr>
            <p:spPr>
              <a:xfrm>
                <a:off x="-6898250" y="53025"/>
                <a:ext cx="683050" cy="371900"/>
              </a:xfrm>
              <a:custGeom>
                <a:avLst/>
                <a:gdLst/>
                <a:ahLst/>
                <a:cxnLst/>
                <a:rect l="l" t="t" r="r" b="b"/>
                <a:pathLst>
                  <a:path w="27322" h="14876" extrusionOk="0">
                    <a:moveTo>
                      <a:pt x="981" y="0"/>
                    </a:moveTo>
                    <a:lnTo>
                      <a:pt x="0" y="12867"/>
                    </a:lnTo>
                    <a:lnTo>
                      <a:pt x="26341" y="14875"/>
                    </a:lnTo>
                    <a:lnTo>
                      <a:pt x="27322" y="2008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74"/>
              <p:cNvSpPr/>
              <p:nvPr/>
            </p:nvSpPr>
            <p:spPr>
              <a:xfrm>
                <a:off x="-6815125" y="339625"/>
                <a:ext cx="42150" cy="801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7" extrusionOk="0">
                    <a:moveTo>
                      <a:pt x="236" y="1"/>
                    </a:moveTo>
                    <a:lnTo>
                      <a:pt x="1" y="3097"/>
                    </a:lnTo>
                    <a:lnTo>
                      <a:pt x="1449" y="3206"/>
                    </a:lnTo>
                    <a:lnTo>
                      <a:pt x="1686" y="110"/>
                    </a:lnTo>
                    <a:lnTo>
                      <a:pt x="2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74"/>
              <p:cNvSpPr/>
              <p:nvPr/>
            </p:nvSpPr>
            <p:spPr>
              <a:xfrm>
                <a:off x="-6364575" y="373975"/>
                <a:ext cx="42150" cy="8020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3208" extrusionOk="0">
                    <a:moveTo>
                      <a:pt x="236" y="0"/>
                    </a:moveTo>
                    <a:lnTo>
                      <a:pt x="1" y="3097"/>
                    </a:lnTo>
                    <a:lnTo>
                      <a:pt x="1449" y="3207"/>
                    </a:lnTo>
                    <a:lnTo>
                      <a:pt x="1686" y="111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74"/>
              <p:cNvSpPr/>
              <p:nvPr/>
            </p:nvSpPr>
            <p:spPr>
              <a:xfrm>
                <a:off x="-6867025" y="-1018325"/>
                <a:ext cx="600750" cy="878125"/>
              </a:xfrm>
              <a:custGeom>
                <a:avLst/>
                <a:gdLst/>
                <a:ahLst/>
                <a:cxnLst/>
                <a:rect l="l" t="t" r="r" b="b"/>
                <a:pathLst>
                  <a:path w="24030" h="35125" extrusionOk="0">
                    <a:moveTo>
                      <a:pt x="11843" y="0"/>
                    </a:moveTo>
                    <a:cubicBezTo>
                      <a:pt x="11319" y="0"/>
                      <a:pt x="10824" y="67"/>
                      <a:pt x="10375" y="197"/>
                    </a:cubicBezTo>
                    <a:cubicBezTo>
                      <a:pt x="3913" y="2066"/>
                      <a:pt x="3096" y="21488"/>
                      <a:pt x="2937" y="22899"/>
                    </a:cubicBezTo>
                    <a:cubicBezTo>
                      <a:pt x="2777" y="24308"/>
                      <a:pt x="1074" y="28977"/>
                      <a:pt x="746" y="29974"/>
                    </a:cubicBezTo>
                    <a:cubicBezTo>
                      <a:pt x="420" y="30971"/>
                      <a:pt x="1" y="34648"/>
                      <a:pt x="10117" y="35098"/>
                    </a:cubicBezTo>
                    <a:cubicBezTo>
                      <a:pt x="10531" y="35116"/>
                      <a:pt x="10965" y="35125"/>
                      <a:pt x="11402" y="35125"/>
                    </a:cubicBezTo>
                    <a:cubicBezTo>
                      <a:pt x="12449" y="35125"/>
                      <a:pt x="13511" y="35077"/>
                      <a:pt x="14339" y="35010"/>
                    </a:cubicBezTo>
                    <a:cubicBezTo>
                      <a:pt x="14695" y="34980"/>
                      <a:pt x="15974" y="34957"/>
                      <a:pt x="16570" y="34830"/>
                    </a:cubicBezTo>
                    <a:cubicBezTo>
                      <a:pt x="21667" y="33739"/>
                      <a:pt x="24030" y="31010"/>
                      <a:pt x="23413" y="29980"/>
                    </a:cubicBezTo>
                    <a:cubicBezTo>
                      <a:pt x="22574" y="28575"/>
                      <a:pt x="22705" y="13321"/>
                      <a:pt x="20087" y="6452"/>
                    </a:cubicBezTo>
                    <a:cubicBezTo>
                      <a:pt x="18381" y="1979"/>
                      <a:pt x="14694" y="0"/>
                      <a:pt x="11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74"/>
              <p:cNvSpPr/>
              <p:nvPr/>
            </p:nvSpPr>
            <p:spPr>
              <a:xfrm>
                <a:off x="-6481100" y="-898725"/>
                <a:ext cx="82800" cy="742400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29696" extrusionOk="0">
                    <a:moveTo>
                      <a:pt x="30" y="0"/>
                    </a:moveTo>
                    <a:cubicBezTo>
                      <a:pt x="15" y="0"/>
                      <a:pt x="0" y="12"/>
                      <a:pt x="5" y="31"/>
                    </a:cubicBezTo>
                    <a:cubicBezTo>
                      <a:pt x="1148" y="4889"/>
                      <a:pt x="1986" y="9857"/>
                      <a:pt x="2415" y="14830"/>
                    </a:cubicBezTo>
                    <a:cubicBezTo>
                      <a:pt x="2861" y="19984"/>
                      <a:pt x="2679" y="24412"/>
                      <a:pt x="2448" y="29566"/>
                    </a:cubicBezTo>
                    <a:cubicBezTo>
                      <a:pt x="2444" y="29652"/>
                      <a:pt x="2507" y="29695"/>
                      <a:pt x="2572" y="29695"/>
                    </a:cubicBezTo>
                    <a:cubicBezTo>
                      <a:pt x="2632" y="29695"/>
                      <a:pt x="2694" y="29657"/>
                      <a:pt x="2704" y="29579"/>
                    </a:cubicBezTo>
                    <a:cubicBezTo>
                      <a:pt x="3312" y="24641"/>
                      <a:pt x="3206" y="20145"/>
                      <a:pt x="2790" y="15195"/>
                    </a:cubicBezTo>
                    <a:cubicBezTo>
                      <a:pt x="2359" y="10044"/>
                      <a:pt x="1461" y="4995"/>
                      <a:pt x="55" y="19"/>
                    </a:cubicBezTo>
                    <a:cubicBezTo>
                      <a:pt x="52" y="6"/>
                      <a:pt x="41" y="0"/>
                      <a:pt x="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74"/>
              <p:cNvSpPr/>
              <p:nvPr/>
            </p:nvSpPr>
            <p:spPr>
              <a:xfrm>
                <a:off x="-6489575" y="-789750"/>
                <a:ext cx="2207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38" extrusionOk="0">
                    <a:moveTo>
                      <a:pt x="388" y="1"/>
                    </a:moveTo>
                    <a:cubicBezTo>
                      <a:pt x="202" y="1"/>
                      <a:pt x="26" y="124"/>
                      <a:pt x="14" y="349"/>
                    </a:cubicBezTo>
                    <a:cubicBezTo>
                      <a:pt x="1" y="592"/>
                      <a:pt x="191" y="737"/>
                      <a:pt x="393" y="737"/>
                    </a:cubicBezTo>
                    <a:cubicBezTo>
                      <a:pt x="481" y="737"/>
                      <a:pt x="571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2" y="235"/>
                      <a:pt x="685" y="115"/>
                    </a:cubicBezTo>
                    <a:lnTo>
                      <a:pt x="676" y="115"/>
                    </a:lnTo>
                    <a:cubicBezTo>
                      <a:pt x="594" y="38"/>
                      <a:pt x="489" y="1"/>
                      <a:pt x="3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74"/>
              <p:cNvSpPr/>
              <p:nvPr/>
            </p:nvSpPr>
            <p:spPr>
              <a:xfrm>
                <a:off x="-6476325" y="-5662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4" y="125"/>
                      <a:pt x="13" y="350"/>
                    </a:cubicBezTo>
                    <a:cubicBezTo>
                      <a:pt x="0" y="592"/>
                      <a:pt x="190" y="737"/>
                      <a:pt x="391" y="737"/>
                    </a:cubicBezTo>
                    <a:cubicBezTo>
                      <a:pt x="479" y="737"/>
                      <a:pt x="569" y="710"/>
                      <a:pt x="646" y="651"/>
                    </a:cubicBezTo>
                    <a:lnTo>
                      <a:pt x="655" y="652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74"/>
              <p:cNvSpPr/>
              <p:nvPr/>
            </p:nvSpPr>
            <p:spPr>
              <a:xfrm>
                <a:off x="-6465550" y="-208725"/>
                <a:ext cx="220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9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1" y="738"/>
                    </a:cubicBezTo>
                    <a:cubicBezTo>
                      <a:pt x="479" y="738"/>
                      <a:pt x="569" y="711"/>
                      <a:pt x="646" y="652"/>
                    </a:cubicBezTo>
                    <a:lnTo>
                      <a:pt x="655" y="653"/>
                    </a:lnTo>
                    <a:cubicBezTo>
                      <a:pt x="864" y="556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7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74"/>
              <p:cNvSpPr/>
              <p:nvPr/>
            </p:nvSpPr>
            <p:spPr>
              <a:xfrm>
                <a:off x="-6465550" y="-4510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0" y="1"/>
                      <a:pt x="24" y="124"/>
                      <a:pt x="13" y="350"/>
                    </a:cubicBezTo>
                    <a:cubicBezTo>
                      <a:pt x="0" y="593"/>
                      <a:pt x="190" y="738"/>
                      <a:pt x="392" y="738"/>
                    </a:cubicBezTo>
                    <a:cubicBezTo>
                      <a:pt x="480" y="738"/>
                      <a:pt x="570" y="711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1" y="236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74"/>
              <p:cNvSpPr/>
              <p:nvPr/>
            </p:nvSpPr>
            <p:spPr>
              <a:xfrm>
                <a:off x="-6480300" y="-684850"/>
                <a:ext cx="22025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1" h="738" extrusionOk="0">
                    <a:moveTo>
                      <a:pt x="386" y="1"/>
                    </a:moveTo>
                    <a:cubicBezTo>
                      <a:pt x="201" y="1"/>
                      <a:pt x="25" y="124"/>
                      <a:pt x="13" y="349"/>
                    </a:cubicBezTo>
                    <a:cubicBezTo>
                      <a:pt x="0" y="592"/>
                      <a:pt x="190" y="738"/>
                      <a:pt x="392" y="738"/>
                    </a:cubicBezTo>
                    <a:cubicBezTo>
                      <a:pt x="480" y="738"/>
                      <a:pt x="570" y="710"/>
                      <a:pt x="647" y="651"/>
                    </a:cubicBezTo>
                    <a:lnTo>
                      <a:pt x="656" y="653"/>
                    </a:lnTo>
                    <a:cubicBezTo>
                      <a:pt x="864" y="554"/>
                      <a:pt x="881" y="235"/>
                      <a:pt x="683" y="115"/>
                    </a:cubicBezTo>
                    <a:lnTo>
                      <a:pt x="674" y="115"/>
                    </a:lnTo>
                    <a:cubicBezTo>
                      <a:pt x="592" y="38"/>
                      <a:pt x="488" y="1"/>
                      <a:pt x="3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74"/>
              <p:cNvSpPr/>
              <p:nvPr/>
            </p:nvSpPr>
            <p:spPr>
              <a:xfrm>
                <a:off x="-6461275" y="-338775"/>
                <a:ext cx="220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738" extrusionOk="0">
                    <a:moveTo>
                      <a:pt x="387" y="1"/>
                    </a:moveTo>
                    <a:cubicBezTo>
                      <a:pt x="202" y="1"/>
                      <a:pt x="25" y="124"/>
                      <a:pt x="14" y="350"/>
                    </a:cubicBezTo>
                    <a:cubicBezTo>
                      <a:pt x="0" y="592"/>
                      <a:pt x="191" y="738"/>
                      <a:pt x="393" y="738"/>
                    </a:cubicBezTo>
                    <a:cubicBezTo>
                      <a:pt x="481" y="738"/>
                      <a:pt x="570" y="710"/>
                      <a:pt x="647" y="652"/>
                    </a:cubicBezTo>
                    <a:lnTo>
                      <a:pt x="656" y="654"/>
                    </a:lnTo>
                    <a:cubicBezTo>
                      <a:pt x="864" y="555"/>
                      <a:pt x="882" y="236"/>
                      <a:pt x="684" y="115"/>
                    </a:cubicBezTo>
                    <a:lnTo>
                      <a:pt x="675" y="115"/>
                    </a:lnTo>
                    <a:cubicBezTo>
                      <a:pt x="593" y="38"/>
                      <a:pt x="489" y="1"/>
                      <a:pt x="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74"/>
              <p:cNvSpPr/>
              <p:nvPr/>
            </p:nvSpPr>
            <p:spPr>
              <a:xfrm>
                <a:off x="-6850775" y="-1027175"/>
                <a:ext cx="668375" cy="999450"/>
              </a:xfrm>
              <a:custGeom>
                <a:avLst/>
                <a:gdLst/>
                <a:ahLst/>
                <a:cxnLst/>
                <a:rect l="l" t="t" r="r" b="b"/>
                <a:pathLst>
                  <a:path w="26735" h="39978" extrusionOk="0">
                    <a:moveTo>
                      <a:pt x="13144" y="0"/>
                    </a:moveTo>
                    <a:cubicBezTo>
                      <a:pt x="12168" y="0"/>
                      <a:pt x="11046" y="202"/>
                      <a:pt x="9742" y="671"/>
                    </a:cubicBezTo>
                    <a:cubicBezTo>
                      <a:pt x="6043" y="2000"/>
                      <a:pt x="4384" y="6531"/>
                      <a:pt x="3445" y="13024"/>
                    </a:cubicBezTo>
                    <a:cubicBezTo>
                      <a:pt x="2506" y="19519"/>
                      <a:pt x="361" y="32258"/>
                      <a:pt x="171" y="34430"/>
                    </a:cubicBezTo>
                    <a:cubicBezTo>
                      <a:pt x="0" y="36382"/>
                      <a:pt x="6801" y="39977"/>
                      <a:pt x="11260" y="39977"/>
                    </a:cubicBezTo>
                    <a:cubicBezTo>
                      <a:pt x="11762" y="39977"/>
                      <a:pt x="12233" y="39932"/>
                      <a:pt x="12662" y="39834"/>
                    </a:cubicBezTo>
                    <a:cubicBezTo>
                      <a:pt x="13216" y="39706"/>
                      <a:pt x="9611" y="3816"/>
                      <a:pt x="10091" y="2298"/>
                    </a:cubicBezTo>
                    <a:cubicBezTo>
                      <a:pt x="10328" y="1549"/>
                      <a:pt x="11387" y="1112"/>
                      <a:pt x="12668" y="1112"/>
                    </a:cubicBezTo>
                    <a:cubicBezTo>
                      <a:pt x="13986" y="1112"/>
                      <a:pt x="15539" y="1575"/>
                      <a:pt x="16671" y="2640"/>
                    </a:cubicBezTo>
                    <a:cubicBezTo>
                      <a:pt x="18902" y="4740"/>
                      <a:pt x="21482" y="15912"/>
                      <a:pt x="22184" y="23972"/>
                    </a:cubicBezTo>
                    <a:cubicBezTo>
                      <a:pt x="22884" y="32031"/>
                      <a:pt x="22102" y="37429"/>
                      <a:pt x="22711" y="38012"/>
                    </a:cubicBezTo>
                    <a:cubicBezTo>
                      <a:pt x="22775" y="38074"/>
                      <a:pt x="22863" y="38102"/>
                      <a:pt x="22970" y="38102"/>
                    </a:cubicBezTo>
                    <a:cubicBezTo>
                      <a:pt x="23877" y="38102"/>
                      <a:pt x="26129" y="36064"/>
                      <a:pt x="26415" y="35248"/>
                    </a:cubicBezTo>
                    <a:cubicBezTo>
                      <a:pt x="26735" y="34336"/>
                      <a:pt x="21680" y="8104"/>
                      <a:pt x="19865" y="5181"/>
                    </a:cubicBezTo>
                    <a:cubicBezTo>
                      <a:pt x="18430" y="2872"/>
                      <a:pt x="16823" y="0"/>
                      <a:pt x="131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74"/>
              <p:cNvSpPr/>
              <p:nvPr/>
            </p:nvSpPr>
            <p:spPr>
              <a:xfrm>
                <a:off x="-6622650" y="-1404175"/>
                <a:ext cx="314550" cy="505550"/>
              </a:xfrm>
              <a:custGeom>
                <a:avLst/>
                <a:gdLst/>
                <a:ahLst/>
                <a:cxnLst/>
                <a:rect l="l" t="t" r="r" b="b"/>
                <a:pathLst>
                  <a:path w="12582" h="20222" extrusionOk="0">
                    <a:moveTo>
                      <a:pt x="6030" y="1"/>
                    </a:moveTo>
                    <a:cubicBezTo>
                      <a:pt x="3990" y="1"/>
                      <a:pt x="1969" y="512"/>
                      <a:pt x="1219" y="1256"/>
                    </a:cubicBezTo>
                    <a:cubicBezTo>
                      <a:pt x="1" y="2461"/>
                      <a:pt x="459" y="7543"/>
                      <a:pt x="604" y="9606"/>
                    </a:cubicBezTo>
                    <a:cubicBezTo>
                      <a:pt x="679" y="10801"/>
                      <a:pt x="638" y="14051"/>
                      <a:pt x="818" y="14985"/>
                    </a:cubicBezTo>
                    <a:cubicBezTo>
                      <a:pt x="921" y="15528"/>
                      <a:pt x="2942" y="20040"/>
                      <a:pt x="5014" y="20216"/>
                    </a:cubicBezTo>
                    <a:cubicBezTo>
                      <a:pt x="5057" y="20220"/>
                      <a:pt x="5099" y="20222"/>
                      <a:pt x="5140" y="20222"/>
                    </a:cubicBezTo>
                    <a:cubicBezTo>
                      <a:pt x="7235" y="20222"/>
                      <a:pt x="5975" y="15539"/>
                      <a:pt x="6056" y="15121"/>
                    </a:cubicBezTo>
                    <a:cubicBezTo>
                      <a:pt x="6077" y="15018"/>
                      <a:pt x="6092" y="14910"/>
                      <a:pt x="6108" y="14802"/>
                    </a:cubicBezTo>
                    <a:cubicBezTo>
                      <a:pt x="6135" y="14629"/>
                      <a:pt x="6154" y="14459"/>
                      <a:pt x="6168" y="14292"/>
                    </a:cubicBezTo>
                    <a:cubicBezTo>
                      <a:pt x="6234" y="13623"/>
                      <a:pt x="6241" y="13042"/>
                      <a:pt x="6241" y="13042"/>
                    </a:cubicBezTo>
                    <a:cubicBezTo>
                      <a:pt x="6241" y="13042"/>
                      <a:pt x="6273" y="13051"/>
                      <a:pt x="6334" y="13068"/>
                    </a:cubicBezTo>
                    <a:cubicBezTo>
                      <a:pt x="6588" y="13135"/>
                      <a:pt x="7313" y="13304"/>
                      <a:pt x="8164" y="13304"/>
                    </a:cubicBezTo>
                    <a:cubicBezTo>
                      <a:pt x="9461" y="13304"/>
                      <a:pt x="11051" y="12911"/>
                      <a:pt x="11708" y="11164"/>
                    </a:cubicBezTo>
                    <a:cubicBezTo>
                      <a:pt x="12582" y="8848"/>
                      <a:pt x="12386" y="3064"/>
                      <a:pt x="10535" y="1311"/>
                    </a:cubicBezTo>
                    <a:cubicBezTo>
                      <a:pt x="9549" y="378"/>
                      <a:pt x="7783" y="1"/>
                      <a:pt x="60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74"/>
              <p:cNvSpPr/>
              <p:nvPr/>
            </p:nvSpPr>
            <p:spPr>
              <a:xfrm>
                <a:off x="-6442725" y="-1162650"/>
                <a:ext cx="3900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900" extrusionOk="0">
                    <a:moveTo>
                      <a:pt x="64" y="1"/>
                    </a:moveTo>
                    <a:cubicBezTo>
                      <a:pt x="31" y="1"/>
                      <a:pt x="0" y="25"/>
                      <a:pt x="8" y="70"/>
                    </a:cubicBezTo>
                    <a:cubicBezTo>
                      <a:pt x="97" y="586"/>
                      <a:pt x="512" y="899"/>
                      <a:pt x="964" y="899"/>
                    </a:cubicBezTo>
                    <a:cubicBezTo>
                      <a:pt x="1152" y="899"/>
                      <a:pt x="1347" y="845"/>
                      <a:pt x="1527" y="728"/>
                    </a:cubicBezTo>
                    <a:cubicBezTo>
                      <a:pt x="1559" y="707"/>
                      <a:pt x="1545" y="660"/>
                      <a:pt x="1512" y="660"/>
                    </a:cubicBezTo>
                    <a:cubicBezTo>
                      <a:pt x="1507" y="660"/>
                      <a:pt x="1501" y="661"/>
                      <a:pt x="1495" y="664"/>
                    </a:cubicBezTo>
                    <a:cubicBezTo>
                      <a:pt x="1358" y="723"/>
                      <a:pt x="1218" y="751"/>
                      <a:pt x="1081" y="751"/>
                    </a:cubicBezTo>
                    <a:cubicBezTo>
                      <a:pt x="656" y="751"/>
                      <a:pt x="266" y="482"/>
                      <a:pt x="125" y="46"/>
                    </a:cubicBezTo>
                    <a:cubicBezTo>
                      <a:pt x="114" y="15"/>
                      <a:pt x="89" y="1"/>
                      <a:pt x="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74"/>
              <p:cNvSpPr/>
              <p:nvPr/>
            </p:nvSpPr>
            <p:spPr>
              <a:xfrm>
                <a:off x="-6356825" y="-1223150"/>
                <a:ext cx="1730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849" extrusionOk="0">
                    <a:moveTo>
                      <a:pt x="360" y="0"/>
                    </a:moveTo>
                    <a:cubicBezTo>
                      <a:pt x="187" y="0"/>
                      <a:pt x="37" y="172"/>
                      <a:pt x="20" y="397"/>
                    </a:cubicBezTo>
                    <a:cubicBezTo>
                      <a:pt x="0" y="632"/>
                      <a:pt x="132" y="834"/>
                      <a:pt x="313" y="848"/>
                    </a:cubicBezTo>
                    <a:cubicBezTo>
                      <a:pt x="320" y="848"/>
                      <a:pt x="327" y="849"/>
                      <a:pt x="334" y="849"/>
                    </a:cubicBezTo>
                    <a:cubicBezTo>
                      <a:pt x="506" y="849"/>
                      <a:pt x="655" y="674"/>
                      <a:pt x="674" y="450"/>
                    </a:cubicBezTo>
                    <a:cubicBezTo>
                      <a:pt x="692" y="215"/>
                      <a:pt x="562" y="13"/>
                      <a:pt x="379" y="1"/>
                    </a:cubicBezTo>
                    <a:cubicBezTo>
                      <a:pt x="372" y="0"/>
                      <a:pt x="366" y="0"/>
                      <a:pt x="3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74"/>
              <p:cNvSpPr/>
              <p:nvPr/>
            </p:nvSpPr>
            <p:spPr>
              <a:xfrm>
                <a:off x="-6458175" y="-1220475"/>
                <a:ext cx="1735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51" extrusionOk="0">
                    <a:moveTo>
                      <a:pt x="361" y="1"/>
                    </a:moveTo>
                    <a:cubicBezTo>
                      <a:pt x="188" y="1"/>
                      <a:pt x="37" y="175"/>
                      <a:pt x="20" y="401"/>
                    </a:cubicBezTo>
                    <a:cubicBezTo>
                      <a:pt x="0" y="635"/>
                      <a:pt x="132" y="837"/>
                      <a:pt x="313" y="850"/>
                    </a:cubicBezTo>
                    <a:cubicBezTo>
                      <a:pt x="320" y="851"/>
                      <a:pt x="326" y="851"/>
                      <a:pt x="332" y="851"/>
                    </a:cubicBezTo>
                    <a:cubicBezTo>
                      <a:pt x="506" y="851"/>
                      <a:pt x="657" y="677"/>
                      <a:pt x="674" y="452"/>
                    </a:cubicBezTo>
                    <a:cubicBezTo>
                      <a:pt x="693" y="219"/>
                      <a:pt x="560" y="17"/>
                      <a:pt x="381" y="2"/>
                    </a:cubicBezTo>
                    <a:cubicBezTo>
                      <a:pt x="374" y="1"/>
                      <a:pt x="368" y="1"/>
                      <a:pt x="3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74"/>
              <p:cNvSpPr/>
              <p:nvPr/>
            </p:nvSpPr>
            <p:spPr>
              <a:xfrm>
                <a:off x="-6367425" y="-1278200"/>
                <a:ext cx="430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840" extrusionOk="0">
                    <a:moveTo>
                      <a:pt x="697" y="1"/>
                    </a:moveTo>
                    <a:cubicBezTo>
                      <a:pt x="336" y="1"/>
                      <a:pt x="55" y="125"/>
                      <a:pt x="31" y="311"/>
                    </a:cubicBezTo>
                    <a:cubicBezTo>
                      <a:pt x="1" y="536"/>
                      <a:pt x="348" y="765"/>
                      <a:pt x="807" y="825"/>
                    </a:cubicBezTo>
                    <a:cubicBezTo>
                      <a:pt x="882" y="834"/>
                      <a:pt x="956" y="839"/>
                      <a:pt x="1026" y="839"/>
                    </a:cubicBezTo>
                    <a:cubicBezTo>
                      <a:pt x="1386" y="839"/>
                      <a:pt x="1667" y="716"/>
                      <a:pt x="1690" y="530"/>
                    </a:cubicBezTo>
                    <a:cubicBezTo>
                      <a:pt x="1720" y="305"/>
                      <a:pt x="1373" y="76"/>
                      <a:pt x="914" y="15"/>
                    </a:cubicBezTo>
                    <a:cubicBezTo>
                      <a:pt x="839" y="5"/>
                      <a:pt x="766" y="1"/>
                      <a:pt x="6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74"/>
              <p:cNvSpPr/>
              <p:nvPr/>
            </p:nvSpPr>
            <p:spPr>
              <a:xfrm>
                <a:off x="-6475275" y="-1273875"/>
                <a:ext cx="4335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883" extrusionOk="0">
                    <a:moveTo>
                      <a:pt x="1140" y="1"/>
                    </a:moveTo>
                    <a:cubicBezTo>
                      <a:pt x="1026" y="1"/>
                      <a:pt x="902" y="15"/>
                      <a:pt x="774" y="46"/>
                    </a:cubicBezTo>
                    <a:cubicBezTo>
                      <a:pt x="324" y="152"/>
                      <a:pt x="1" y="414"/>
                      <a:pt x="53" y="634"/>
                    </a:cubicBezTo>
                    <a:cubicBezTo>
                      <a:pt x="89" y="791"/>
                      <a:pt x="310" y="883"/>
                      <a:pt x="598" y="883"/>
                    </a:cubicBezTo>
                    <a:cubicBezTo>
                      <a:pt x="711" y="883"/>
                      <a:pt x="834" y="869"/>
                      <a:pt x="961" y="839"/>
                    </a:cubicBezTo>
                    <a:cubicBezTo>
                      <a:pt x="1410" y="732"/>
                      <a:pt x="1733" y="471"/>
                      <a:pt x="1683" y="251"/>
                    </a:cubicBezTo>
                    <a:cubicBezTo>
                      <a:pt x="1646" y="93"/>
                      <a:pt x="1427" y="1"/>
                      <a:pt x="1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74"/>
              <p:cNvSpPr/>
              <p:nvPr/>
            </p:nvSpPr>
            <p:spPr>
              <a:xfrm>
                <a:off x="-6397275" y="-1260025"/>
                <a:ext cx="31675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3614" extrusionOk="0">
                    <a:moveTo>
                      <a:pt x="553" y="0"/>
                    </a:moveTo>
                    <a:cubicBezTo>
                      <a:pt x="526" y="0"/>
                      <a:pt x="499" y="21"/>
                      <a:pt x="502" y="56"/>
                    </a:cubicBezTo>
                    <a:cubicBezTo>
                      <a:pt x="562" y="659"/>
                      <a:pt x="894" y="3138"/>
                      <a:pt x="725" y="3318"/>
                    </a:cubicBezTo>
                    <a:cubicBezTo>
                      <a:pt x="687" y="3358"/>
                      <a:pt x="637" y="3373"/>
                      <a:pt x="580" y="3373"/>
                    </a:cubicBezTo>
                    <a:cubicBezTo>
                      <a:pt x="432" y="3373"/>
                      <a:pt x="245" y="3266"/>
                      <a:pt x="158" y="3216"/>
                    </a:cubicBezTo>
                    <a:cubicBezTo>
                      <a:pt x="142" y="3207"/>
                      <a:pt x="126" y="3203"/>
                      <a:pt x="111" y="3203"/>
                    </a:cubicBezTo>
                    <a:cubicBezTo>
                      <a:pt x="42" y="3203"/>
                      <a:pt x="0" y="3294"/>
                      <a:pt x="64" y="3351"/>
                    </a:cubicBezTo>
                    <a:cubicBezTo>
                      <a:pt x="217" y="3488"/>
                      <a:pt x="478" y="3614"/>
                      <a:pt x="724" y="3614"/>
                    </a:cubicBezTo>
                    <a:cubicBezTo>
                      <a:pt x="750" y="3614"/>
                      <a:pt x="775" y="3613"/>
                      <a:pt x="800" y="3610"/>
                    </a:cubicBezTo>
                    <a:cubicBezTo>
                      <a:pt x="1267" y="3559"/>
                      <a:pt x="849" y="994"/>
                      <a:pt x="601" y="38"/>
                    </a:cubicBezTo>
                    <a:cubicBezTo>
                      <a:pt x="594" y="12"/>
                      <a:pt x="573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74"/>
              <p:cNvSpPr/>
              <p:nvPr/>
            </p:nvSpPr>
            <p:spPr>
              <a:xfrm>
                <a:off x="-6642925" y="-1440125"/>
                <a:ext cx="323800" cy="252450"/>
              </a:xfrm>
              <a:custGeom>
                <a:avLst/>
                <a:gdLst/>
                <a:ahLst/>
                <a:cxnLst/>
                <a:rect l="l" t="t" r="r" b="b"/>
                <a:pathLst>
                  <a:path w="12952" h="10098" extrusionOk="0">
                    <a:moveTo>
                      <a:pt x="8982" y="1"/>
                    </a:moveTo>
                    <a:cubicBezTo>
                      <a:pt x="6692" y="1"/>
                      <a:pt x="1826" y="1952"/>
                      <a:pt x="932" y="3140"/>
                    </a:cubicBezTo>
                    <a:cubicBezTo>
                      <a:pt x="1" y="4376"/>
                      <a:pt x="586" y="9763"/>
                      <a:pt x="1270" y="10033"/>
                    </a:cubicBezTo>
                    <a:cubicBezTo>
                      <a:pt x="1382" y="10077"/>
                      <a:pt x="1492" y="10097"/>
                      <a:pt x="1601" y="10097"/>
                    </a:cubicBezTo>
                    <a:cubicBezTo>
                      <a:pt x="3343" y="10097"/>
                      <a:pt x="4647" y="4776"/>
                      <a:pt x="4647" y="4776"/>
                    </a:cubicBezTo>
                    <a:lnTo>
                      <a:pt x="4647" y="4776"/>
                    </a:lnTo>
                    <a:cubicBezTo>
                      <a:pt x="4647" y="4776"/>
                      <a:pt x="4312" y="6400"/>
                      <a:pt x="5473" y="6400"/>
                    </a:cubicBezTo>
                    <a:cubicBezTo>
                      <a:pt x="5491" y="6400"/>
                      <a:pt x="5509" y="6400"/>
                      <a:pt x="5527" y="6399"/>
                    </a:cubicBezTo>
                    <a:cubicBezTo>
                      <a:pt x="6668" y="6351"/>
                      <a:pt x="8520" y="4539"/>
                      <a:pt x="10660" y="4349"/>
                    </a:cubicBezTo>
                    <a:cubicBezTo>
                      <a:pt x="10702" y="4345"/>
                      <a:pt x="10743" y="4344"/>
                      <a:pt x="10784" y="4344"/>
                    </a:cubicBezTo>
                    <a:cubicBezTo>
                      <a:pt x="11937" y="4344"/>
                      <a:pt x="12709" y="5763"/>
                      <a:pt x="12709" y="5763"/>
                    </a:cubicBezTo>
                    <a:cubicBezTo>
                      <a:pt x="12709" y="5763"/>
                      <a:pt x="12951" y="4089"/>
                      <a:pt x="12787" y="3293"/>
                    </a:cubicBezTo>
                    <a:cubicBezTo>
                      <a:pt x="12622" y="2495"/>
                      <a:pt x="11824" y="2161"/>
                      <a:pt x="11824" y="2161"/>
                    </a:cubicBezTo>
                    <a:cubicBezTo>
                      <a:pt x="11824" y="2161"/>
                      <a:pt x="11401" y="181"/>
                      <a:pt x="9249" y="11"/>
                    </a:cubicBezTo>
                    <a:cubicBezTo>
                      <a:pt x="9165" y="4"/>
                      <a:pt x="9075" y="1"/>
                      <a:pt x="89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74"/>
              <p:cNvSpPr/>
              <p:nvPr/>
            </p:nvSpPr>
            <p:spPr>
              <a:xfrm>
                <a:off x="-6664575" y="-1243825"/>
                <a:ext cx="940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3358" extrusionOk="0">
                    <a:moveTo>
                      <a:pt x="2258" y="0"/>
                    </a:moveTo>
                    <a:cubicBezTo>
                      <a:pt x="2137" y="0"/>
                      <a:pt x="2009" y="11"/>
                      <a:pt x="1875" y="35"/>
                    </a:cubicBezTo>
                    <a:cubicBezTo>
                      <a:pt x="484" y="282"/>
                      <a:pt x="0" y="2501"/>
                      <a:pt x="1729" y="3230"/>
                    </a:cubicBezTo>
                    <a:cubicBezTo>
                      <a:pt x="1954" y="3324"/>
                      <a:pt x="2197" y="3357"/>
                      <a:pt x="2426" y="3357"/>
                    </a:cubicBezTo>
                    <a:cubicBezTo>
                      <a:pt x="2966" y="3357"/>
                      <a:pt x="3433" y="3173"/>
                      <a:pt x="3433" y="3173"/>
                    </a:cubicBezTo>
                    <a:lnTo>
                      <a:pt x="3761" y="650"/>
                    </a:lnTo>
                    <a:cubicBezTo>
                      <a:pt x="3761" y="650"/>
                      <a:pt x="3208" y="0"/>
                      <a:pt x="22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74"/>
              <p:cNvSpPr/>
              <p:nvPr/>
            </p:nvSpPr>
            <p:spPr>
              <a:xfrm>
                <a:off x="-6630775" y="-1226500"/>
                <a:ext cx="4100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2102" extrusionOk="0">
                    <a:moveTo>
                      <a:pt x="405" y="0"/>
                    </a:moveTo>
                    <a:cubicBezTo>
                      <a:pt x="372" y="0"/>
                      <a:pt x="350" y="53"/>
                      <a:pt x="389" y="63"/>
                    </a:cubicBezTo>
                    <a:cubicBezTo>
                      <a:pt x="1013" y="252"/>
                      <a:pt x="1231" y="1018"/>
                      <a:pt x="1287" y="1518"/>
                    </a:cubicBezTo>
                    <a:cubicBezTo>
                      <a:pt x="1098" y="1408"/>
                      <a:pt x="868" y="1334"/>
                      <a:pt x="648" y="1334"/>
                    </a:cubicBezTo>
                    <a:cubicBezTo>
                      <a:pt x="399" y="1334"/>
                      <a:pt x="162" y="1429"/>
                      <a:pt x="15" y="1672"/>
                    </a:cubicBezTo>
                    <a:cubicBezTo>
                      <a:pt x="1" y="1684"/>
                      <a:pt x="14" y="1703"/>
                      <a:pt x="28" y="1703"/>
                    </a:cubicBezTo>
                    <a:cubicBezTo>
                      <a:pt x="33" y="1703"/>
                      <a:pt x="37" y="1701"/>
                      <a:pt x="42" y="1697"/>
                    </a:cubicBezTo>
                    <a:cubicBezTo>
                      <a:pt x="170" y="1614"/>
                      <a:pt x="324" y="1578"/>
                      <a:pt x="480" y="1578"/>
                    </a:cubicBezTo>
                    <a:cubicBezTo>
                      <a:pt x="820" y="1578"/>
                      <a:pt x="1172" y="1751"/>
                      <a:pt x="1306" y="2000"/>
                    </a:cubicBezTo>
                    <a:cubicBezTo>
                      <a:pt x="1343" y="2069"/>
                      <a:pt x="1382" y="2101"/>
                      <a:pt x="1419" y="2101"/>
                    </a:cubicBezTo>
                    <a:cubicBezTo>
                      <a:pt x="1503" y="2101"/>
                      <a:pt x="1576" y="1929"/>
                      <a:pt x="1595" y="1630"/>
                    </a:cubicBezTo>
                    <a:cubicBezTo>
                      <a:pt x="1640" y="930"/>
                      <a:pt x="1201" y="33"/>
                      <a:pt x="407" y="0"/>
                    </a:cubicBezTo>
                    <a:cubicBezTo>
                      <a:pt x="406" y="0"/>
                      <a:pt x="406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74"/>
              <p:cNvSpPr/>
              <p:nvPr/>
            </p:nvSpPr>
            <p:spPr>
              <a:xfrm>
                <a:off x="-6646500" y="-1030325"/>
                <a:ext cx="165725" cy="224425"/>
              </a:xfrm>
              <a:custGeom>
                <a:avLst/>
                <a:gdLst/>
                <a:ahLst/>
                <a:cxnLst/>
                <a:rect l="l" t="t" r="r" b="b"/>
                <a:pathLst>
                  <a:path w="6629" h="8977" extrusionOk="0">
                    <a:moveTo>
                      <a:pt x="1754" y="1"/>
                    </a:moveTo>
                    <a:cubicBezTo>
                      <a:pt x="1754" y="1"/>
                      <a:pt x="376" y="1060"/>
                      <a:pt x="296" y="1747"/>
                    </a:cubicBezTo>
                    <a:cubicBezTo>
                      <a:pt x="0" y="4309"/>
                      <a:pt x="4464" y="8977"/>
                      <a:pt x="4464" y="8977"/>
                    </a:cubicBezTo>
                    <a:cubicBezTo>
                      <a:pt x="4464" y="8977"/>
                      <a:pt x="5266" y="5997"/>
                      <a:pt x="6628" y="5144"/>
                    </a:cubicBezTo>
                    <a:cubicBezTo>
                      <a:pt x="6628" y="5144"/>
                      <a:pt x="4377" y="4670"/>
                      <a:pt x="17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74"/>
              <p:cNvSpPr/>
              <p:nvPr/>
            </p:nvSpPr>
            <p:spPr>
              <a:xfrm>
                <a:off x="-6480850" y="-1007150"/>
                <a:ext cx="69875" cy="176100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7044" extrusionOk="0">
                    <a:moveTo>
                      <a:pt x="469" y="0"/>
                    </a:moveTo>
                    <a:lnTo>
                      <a:pt x="469" y="0"/>
                    </a:lnTo>
                    <a:cubicBezTo>
                      <a:pt x="469" y="0"/>
                      <a:pt x="860" y="2390"/>
                      <a:pt x="1" y="4216"/>
                    </a:cubicBezTo>
                    <a:cubicBezTo>
                      <a:pt x="1" y="4216"/>
                      <a:pt x="1516" y="5199"/>
                      <a:pt x="1967" y="7044"/>
                    </a:cubicBezTo>
                    <a:cubicBezTo>
                      <a:pt x="1967" y="7044"/>
                      <a:pt x="2794" y="4072"/>
                      <a:pt x="2096" y="1830"/>
                    </a:cubicBezTo>
                    <a:cubicBezTo>
                      <a:pt x="1843" y="1019"/>
                      <a:pt x="469" y="0"/>
                      <a:pt x="4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74"/>
              <p:cNvSpPr/>
              <p:nvPr/>
            </p:nvSpPr>
            <p:spPr>
              <a:xfrm>
                <a:off x="-6644000" y="-989500"/>
                <a:ext cx="243875" cy="193925"/>
              </a:xfrm>
              <a:custGeom>
                <a:avLst/>
                <a:gdLst/>
                <a:ahLst/>
                <a:cxnLst/>
                <a:rect l="l" t="t" r="r" b="b"/>
                <a:pathLst>
                  <a:path w="9755" h="7757" extrusionOk="0">
                    <a:moveTo>
                      <a:pt x="228" y="1"/>
                    </a:moveTo>
                    <a:cubicBezTo>
                      <a:pt x="216" y="1"/>
                      <a:pt x="198" y="47"/>
                      <a:pt x="193" y="84"/>
                    </a:cubicBezTo>
                    <a:cubicBezTo>
                      <a:pt x="0" y="1462"/>
                      <a:pt x="1052" y="4593"/>
                      <a:pt x="4490" y="7671"/>
                    </a:cubicBezTo>
                    <a:cubicBezTo>
                      <a:pt x="4511" y="7728"/>
                      <a:pt x="4568" y="7757"/>
                      <a:pt x="4627" y="7757"/>
                    </a:cubicBezTo>
                    <a:cubicBezTo>
                      <a:pt x="4699" y="7757"/>
                      <a:pt x="4775" y="7712"/>
                      <a:pt x="4786" y="7620"/>
                    </a:cubicBezTo>
                    <a:cubicBezTo>
                      <a:pt x="4973" y="6096"/>
                      <a:pt x="5644" y="4879"/>
                      <a:pt x="6501" y="3637"/>
                    </a:cubicBezTo>
                    <a:lnTo>
                      <a:pt x="6501" y="3635"/>
                    </a:lnTo>
                    <a:cubicBezTo>
                      <a:pt x="7656" y="4613"/>
                      <a:pt x="8152" y="6145"/>
                      <a:pt x="8409" y="6684"/>
                    </a:cubicBezTo>
                    <a:cubicBezTo>
                      <a:pt x="8410" y="6686"/>
                      <a:pt x="8412" y="6687"/>
                      <a:pt x="8413" y="6687"/>
                    </a:cubicBezTo>
                    <a:cubicBezTo>
                      <a:pt x="8515" y="6687"/>
                      <a:pt x="9755" y="2817"/>
                      <a:pt x="8695" y="1042"/>
                    </a:cubicBezTo>
                    <a:cubicBezTo>
                      <a:pt x="8672" y="1003"/>
                      <a:pt x="8632" y="986"/>
                      <a:pt x="8595" y="986"/>
                    </a:cubicBezTo>
                    <a:cubicBezTo>
                      <a:pt x="8542" y="986"/>
                      <a:pt x="8497" y="1022"/>
                      <a:pt x="8527" y="1079"/>
                    </a:cubicBezTo>
                    <a:cubicBezTo>
                      <a:pt x="9256" y="2441"/>
                      <a:pt x="8527" y="5507"/>
                      <a:pt x="8436" y="6139"/>
                    </a:cubicBezTo>
                    <a:cubicBezTo>
                      <a:pt x="8128" y="5142"/>
                      <a:pt x="7508" y="3897"/>
                      <a:pt x="6506" y="3608"/>
                    </a:cubicBezTo>
                    <a:cubicBezTo>
                      <a:pt x="6505" y="3608"/>
                      <a:pt x="6505" y="3608"/>
                      <a:pt x="6504" y="3608"/>
                    </a:cubicBezTo>
                    <a:cubicBezTo>
                      <a:pt x="6500" y="3608"/>
                      <a:pt x="6501" y="3615"/>
                      <a:pt x="6498" y="3619"/>
                    </a:cubicBezTo>
                    <a:cubicBezTo>
                      <a:pt x="6495" y="3610"/>
                      <a:pt x="6488" y="3602"/>
                      <a:pt x="6478" y="3602"/>
                    </a:cubicBezTo>
                    <a:cubicBezTo>
                      <a:pt x="6474" y="3602"/>
                      <a:pt x="6470" y="3603"/>
                      <a:pt x="6465" y="3607"/>
                    </a:cubicBezTo>
                    <a:cubicBezTo>
                      <a:pt x="5338" y="4520"/>
                      <a:pt x="4744" y="5916"/>
                      <a:pt x="4527" y="7326"/>
                    </a:cubicBezTo>
                    <a:cubicBezTo>
                      <a:pt x="3460" y="6396"/>
                      <a:pt x="2525" y="5006"/>
                      <a:pt x="1784" y="3840"/>
                    </a:cubicBezTo>
                    <a:cubicBezTo>
                      <a:pt x="1043" y="2678"/>
                      <a:pt x="363" y="1412"/>
                      <a:pt x="235" y="20"/>
                    </a:cubicBezTo>
                    <a:cubicBezTo>
                      <a:pt x="234" y="6"/>
                      <a:pt x="231" y="1"/>
                      <a:pt x="2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74"/>
              <p:cNvSpPr/>
              <p:nvPr/>
            </p:nvSpPr>
            <p:spPr>
              <a:xfrm>
                <a:off x="-6919125" y="-900425"/>
                <a:ext cx="348200" cy="857500"/>
              </a:xfrm>
              <a:custGeom>
                <a:avLst/>
                <a:gdLst/>
                <a:ahLst/>
                <a:cxnLst/>
                <a:rect l="l" t="t" r="r" b="b"/>
                <a:pathLst>
                  <a:path w="13928" h="34300" extrusionOk="0">
                    <a:moveTo>
                      <a:pt x="8718" y="1"/>
                    </a:moveTo>
                    <a:cubicBezTo>
                      <a:pt x="7626" y="1"/>
                      <a:pt x="6398" y="773"/>
                      <a:pt x="5424" y="2642"/>
                    </a:cubicBezTo>
                    <a:cubicBezTo>
                      <a:pt x="2630" y="7998"/>
                      <a:pt x="0" y="18198"/>
                      <a:pt x="389" y="20263"/>
                    </a:cubicBezTo>
                    <a:cubicBezTo>
                      <a:pt x="1087" y="23959"/>
                      <a:pt x="8334" y="33620"/>
                      <a:pt x="10167" y="34195"/>
                    </a:cubicBezTo>
                    <a:cubicBezTo>
                      <a:pt x="10395" y="34266"/>
                      <a:pt x="10625" y="34299"/>
                      <a:pt x="10852" y="34299"/>
                    </a:cubicBezTo>
                    <a:cubicBezTo>
                      <a:pt x="12451" y="34299"/>
                      <a:pt x="13927" y="32664"/>
                      <a:pt x="13814" y="31278"/>
                    </a:cubicBezTo>
                    <a:cubicBezTo>
                      <a:pt x="13684" y="29698"/>
                      <a:pt x="7426" y="18998"/>
                      <a:pt x="7713" y="18301"/>
                    </a:cubicBezTo>
                    <a:cubicBezTo>
                      <a:pt x="8134" y="17288"/>
                      <a:pt x="10721" y="9309"/>
                      <a:pt x="11396" y="4182"/>
                    </a:cubicBezTo>
                    <a:cubicBezTo>
                      <a:pt x="11714" y="1769"/>
                      <a:pt x="10371" y="1"/>
                      <a:pt x="87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74"/>
              <p:cNvSpPr/>
              <p:nvPr/>
            </p:nvSpPr>
            <p:spPr>
              <a:xfrm>
                <a:off x="-6713375" y="-141600"/>
                <a:ext cx="223125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8925" h="8257" extrusionOk="0">
                    <a:moveTo>
                      <a:pt x="5211" y="0"/>
                    </a:moveTo>
                    <a:cubicBezTo>
                      <a:pt x="4693" y="0"/>
                      <a:pt x="1" y="1341"/>
                      <a:pt x="1" y="1341"/>
                    </a:cubicBezTo>
                    <a:cubicBezTo>
                      <a:pt x="166" y="1704"/>
                      <a:pt x="559" y="2952"/>
                      <a:pt x="1887" y="4065"/>
                    </a:cubicBezTo>
                    <a:cubicBezTo>
                      <a:pt x="3217" y="5172"/>
                      <a:pt x="4148" y="4900"/>
                      <a:pt x="5037" y="5665"/>
                    </a:cubicBezTo>
                    <a:cubicBezTo>
                      <a:pt x="5511" y="6072"/>
                      <a:pt x="5843" y="7460"/>
                      <a:pt x="6576" y="8089"/>
                    </a:cubicBezTo>
                    <a:cubicBezTo>
                      <a:pt x="6680" y="8179"/>
                      <a:pt x="6874" y="8231"/>
                      <a:pt x="7106" y="8251"/>
                    </a:cubicBezTo>
                    <a:cubicBezTo>
                      <a:pt x="7148" y="8253"/>
                      <a:pt x="7194" y="8255"/>
                      <a:pt x="7243" y="8255"/>
                    </a:cubicBezTo>
                    <a:cubicBezTo>
                      <a:pt x="7254" y="8255"/>
                      <a:pt x="7266" y="8255"/>
                      <a:pt x="7277" y="8255"/>
                    </a:cubicBezTo>
                    <a:cubicBezTo>
                      <a:pt x="7311" y="8256"/>
                      <a:pt x="7344" y="8257"/>
                      <a:pt x="7378" y="8257"/>
                    </a:cubicBezTo>
                    <a:cubicBezTo>
                      <a:pt x="7501" y="8257"/>
                      <a:pt x="7624" y="8250"/>
                      <a:pt x="7747" y="8237"/>
                    </a:cubicBezTo>
                    <a:cubicBezTo>
                      <a:pt x="7801" y="8230"/>
                      <a:pt x="7850" y="8225"/>
                      <a:pt x="7904" y="8218"/>
                    </a:cubicBezTo>
                    <a:cubicBezTo>
                      <a:pt x="8064" y="8195"/>
                      <a:pt x="8221" y="8168"/>
                      <a:pt x="8357" y="8126"/>
                    </a:cubicBezTo>
                    <a:cubicBezTo>
                      <a:pt x="8410" y="8114"/>
                      <a:pt x="8462" y="8098"/>
                      <a:pt x="8513" y="8078"/>
                    </a:cubicBezTo>
                    <a:cubicBezTo>
                      <a:pt x="8740" y="7999"/>
                      <a:pt x="8892" y="7908"/>
                      <a:pt x="8898" y="7800"/>
                    </a:cubicBezTo>
                    <a:cubicBezTo>
                      <a:pt x="8924" y="7428"/>
                      <a:pt x="8612" y="4970"/>
                      <a:pt x="7358" y="3233"/>
                    </a:cubicBezTo>
                    <a:cubicBezTo>
                      <a:pt x="6710" y="2328"/>
                      <a:pt x="5412" y="144"/>
                      <a:pt x="5254" y="8"/>
                    </a:cubicBezTo>
                    <a:cubicBezTo>
                      <a:pt x="5247" y="3"/>
                      <a:pt x="5233" y="0"/>
                      <a:pt x="52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74"/>
              <p:cNvSpPr/>
              <p:nvPr/>
            </p:nvSpPr>
            <p:spPr>
              <a:xfrm>
                <a:off x="-6527125" y="-18750"/>
                <a:ext cx="2657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3213" extrusionOk="0">
                    <a:moveTo>
                      <a:pt x="31" y="1"/>
                    </a:moveTo>
                    <a:cubicBezTo>
                      <a:pt x="16" y="1"/>
                      <a:pt x="0" y="15"/>
                      <a:pt x="6" y="29"/>
                    </a:cubicBezTo>
                    <a:cubicBezTo>
                      <a:pt x="412" y="1053"/>
                      <a:pt x="674" y="2135"/>
                      <a:pt x="907" y="3212"/>
                    </a:cubicBezTo>
                    <a:cubicBezTo>
                      <a:pt x="960" y="3200"/>
                      <a:pt x="1012" y="3184"/>
                      <a:pt x="1063" y="3164"/>
                    </a:cubicBezTo>
                    <a:cubicBezTo>
                      <a:pt x="820" y="2074"/>
                      <a:pt x="560" y="1020"/>
                      <a:pt x="48" y="11"/>
                    </a:cubicBezTo>
                    <a:cubicBezTo>
                      <a:pt x="44" y="4"/>
                      <a:pt x="37" y="1"/>
                      <a:pt x="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2" name="Google Shape;2922;p74"/>
              <p:cNvSpPr/>
              <p:nvPr/>
            </p:nvSpPr>
            <p:spPr>
              <a:xfrm>
                <a:off x="-6542325" y="-15525"/>
                <a:ext cx="26550" cy="798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195" extrusionOk="0">
                    <a:moveTo>
                      <a:pt x="26" y="0"/>
                    </a:moveTo>
                    <a:cubicBezTo>
                      <a:pt x="13" y="0"/>
                      <a:pt x="0" y="13"/>
                      <a:pt x="8" y="29"/>
                    </a:cubicBezTo>
                    <a:cubicBezTo>
                      <a:pt x="403" y="1050"/>
                      <a:pt x="671" y="2124"/>
                      <a:pt x="905" y="3194"/>
                    </a:cubicBezTo>
                    <a:cubicBezTo>
                      <a:pt x="959" y="3187"/>
                      <a:pt x="1008" y="3182"/>
                      <a:pt x="1062" y="3175"/>
                    </a:cubicBezTo>
                    <a:cubicBezTo>
                      <a:pt x="816" y="2081"/>
                      <a:pt x="556" y="1021"/>
                      <a:pt x="43" y="11"/>
                    </a:cubicBezTo>
                    <a:cubicBezTo>
                      <a:pt x="39" y="4"/>
                      <a:pt x="32" y="0"/>
                      <a:pt x="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3" name="Google Shape;2923;p74"/>
              <p:cNvSpPr/>
              <p:nvPr/>
            </p:nvSpPr>
            <p:spPr>
              <a:xfrm>
                <a:off x="-6557625" y="-12325"/>
                <a:ext cx="261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3085" extrusionOk="0">
                    <a:moveTo>
                      <a:pt x="32" y="0"/>
                    </a:moveTo>
                    <a:cubicBezTo>
                      <a:pt x="18" y="0"/>
                      <a:pt x="0" y="15"/>
                      <a:pt x="7" y="30"/>
                    </a:cubicBezTo>
                    <a:cubicBezTo>
                      <a:pt x="388" y="1013"/>
                      <a:pt x="653" y="2044"/>
                      <a:pt x="876" y="3080"/>
                    </a:cubicBezTo>
                    <a:cubicBezTo>
                      <a:pt x="918" y="3082"/>
                      <a:pt x="964" y="3084"/>
                      <a:pt x="1013" y="3084"/>
                    </a:cubicBezTo>
                    <a:cubicBezTo>
                      <a:pt x="1024" y="3084"/>
                      <a:pt x="1036" y="3084"/>
                      <a:pt x="1047" y="3084"/>
                    </a:cubicBezTo>
                    <a:cubicBezTo>
                      <a:pt x="807" y="2022"/>
                      <a:pt x="546" y="993"/>
                      <a:pt x="44" y="9"/>
                    </a:cubicBezTo>
                    <a:cubicBezTo>
                      <a:pt x="42" y="3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74"/>
              <p:cNvSpPr/>
              <p:nvPr/>
            </p:nvSpPr>
            <p:spPr>
              <a:xfrm>
                <a:off x="-6921925" y="-885250"/>
                <a:ext cx="340800" cy="819850"/>
              </a:xfrm>
              <a:custGeom>
                <a:avLst/>
                <a:gdLst/>
                <a:ahLst/>
                <a:cxnLst/>
                <a:rect l="l" t="t" r="r" b="b"/>
                <a:pathLst>
                  <a:path w="13632" h="32794" extrusionOk="0">
                    <a:moveTo>
                      <a:pt x="9279" y="0"/>
                    </a:moveTo>
                    <a:cubicBezTo>
                      <a:pt x="7752" y="0"/>
                      <a:pt x="5907" y="1133"/>
                      <a:pt x="4847" y="3037"/>
                    </a:cubicBezTo>
                    <a:cubicBezTo>
                      <a:pt x="2501" y="7256"/>
                      <a:pt x="99" y="15677"/>
                      <a:pt x="50" y="19166"/>
                    </a:cubicBezTo>
                    <a:cubicBezTo>
                      <a:pt x="0" y="22656"/>
                      <a:pt x="7987" y="32793"/>
                      <a:pt x="7987" y="32793"/>
                    </a:cubicBezTo>
                    <a:cubicBezTo>
                      <a:pt x="11982" y="31764"/>
                      <a:pt x="13632" y="28674"/>
                      <a:pt x="13632" y="28674"/>
                    </a:cubicBezTo>
                    <a:cubicBezTo>
                      <a:pt x="13632" y="28674"/>
                      <a:pt x="7842" y="18064"/>
                      <a:pt x="7843" y="17411"/>
                    </a:cubicBezTo>
                    <a:cubicBezTo>
                      <a:pt x="7843" y="16760"/>
                      <a:pt x="9283" y="13900"/>
                      <a:pt x="11465" y="5656"/>
                    </a:cubicBezTo>
                    <a:cubicBezTo>
                      <a:pt x="12520" y="1671"/>
                      <a:pt x="11134" y="0"/>
                      <a:pt x="92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74"/>
              <p:cNvSpPr/>
              <p:nvPr/>
            </p:nvSpPr>
            <p:spPr>
              <a:xfrm>
                <a:off x="-6932175" y="-930050"/>
                <a:ext cx="351100" cy="843900"/>
              </a:xfrm>
              <a:custGeom>
                <a:avLst/>
                <a:gdLst/>
                <a:ahLst/>
                <a:cxnLst/>
                <a:rect l="l" t="t" r="r" b="b"/>
                <a:pathLst>
                  <a:path w="14044" h="33756" extrusionOk="0">
                    <a:moveTo>
                      <a:pt x="10308" y="1"/>
                    </a:moveTo>
                    <a:cubicBezTo>
                      <a:pt x="8460" y="1"/>
                      <a:pt x="6109" y="1783"/>
                      <a:pt x="4958" y="4478"/>
                    </a:cubicBezTo>
                    <a:cubicBezTo>
                      <a:pt x="3276" y="8416"/>
                      <a:pt x="0" y="17979"/>
                      <a:pt x="32" y="20457"/>
                    </a:cubicBezTo>
                    <a:cubicBezTo>
                      <a:pt x="64" y="22934"/>
                      <a:pt x="2128" y="25988"/>
                      <a:pt x="2905" y="27497"/>
                    </a:cubicBezTo>
                    <a:cubicBezTo>
                      <a:pt x="3681" y="29006"/>
                      <a:pt x="4377" y="33668"/>
                      <a:pt x="6796" y="33753"/>
                    </a:cubicBezTo>
                    <a:cubicBezTo>
                      <a:pt x="6828" y="33754"/>
                      <a:pt x="6861" y="33755"/>
                      <a:pt x="6895" y="33755"/>
                    </a:cubicBezTo>
                    <a:cubicBezTo>
                      <a:pt x="9317" y="33755"/>
                      <a:pt x="13037" y="30718"/>
                      <a:pt x="13645" y="28710"/>
                    </a:cubicBezTo>
                    <a:cubicBezTo>
                      <a:pt x="14043" y="27395"/>
                      <a:pt x="8955" y="19785"/>
                      <a:pt x="8892" y="19073"/>
                    </a:cubicBezTo>
                    <a:cubicBezTo>
                      <a:pt x="8829" y="18359"/>
                      <a:pt x="12277" y="10356"/>
                      <a:pt x="12843" y="4843"/>
                    </a:cubicBezTo>
                    <a:cubicBezTo>
                      <a:pt x="13196" y="1411"/>
                      <a:pt x="11951" y="1"/>
                      <a:pt x="103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74"/>
              <p:cNvSpPr/>
              <p:nvPr/>
            </p:nvSpPr>
            <p:spPr>
              <a:xfrm>
                <a:off x="-6709700" y="-730225"/>
                <a:ext cx="121425" cy="537725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1509" extrusionOk="0">
                    <a:moveTo>
                      <a:pt x="2933" y="1"/>
                    </a:moveTo>
                    <a:cubicBezTo>
                      <a:pt x="2910" y="1"/>
                      <a:pt x="2888" y="14"/>
                      <a:pt x="2881" y="45"/>
                    </a:cubicBezTo>
                    <a:cubicBezTo>
                      <a:pt x="2476" y="2013"/>
                      <a:pt x="1989" y="3963"/>
                      <a:pt x="1422" y="5895"/>
                    </a:cubicBezTo>
                    <a:cubicBezTo>
                      <a:pt x="1180" y="6722"/>
                      <a:pt x="919" y="7544"/>
                      <a:pt x="641" y="8359"/>
                    </a:cubicBezTo>
                    <a:cubicBezTo>
                      <a:pt x="427" y="8986"/>
                      <a:pt x="1" y="9726"/>
                      <a:pt x="31" y="10403"/>
                    </a:cubicBezTo>
                    <a:cubicBezTo>
                      <a:pt x="69" y="11250"/>
                      <a:pt x="4786" y="20454"/>
                      <a:pt x="4421" y="21346"/>
                    </a:cubicBezTo>
                    <a:cubicBezTo>
                      <a:pt x="4385" y="21436"/>
                      <a:pt x="4473" y="21508"/>
                      <a:pt x="4555" y="21508"/>
                    </a:cubicBezTo>
                    <a:cubicBezTo>
                      <a:pt x="4596" y="21508"/>
                      <a:pt x="4636" y="21490"/>
                      <a:pt x="4658" y="21446"/>
                    </a:cubicBezTo>
                    <a:cubicBezTo>
                      <a:pt x="4857" y="21045"/>
                      <a:pt x="4821" y="20804"/>
                      <a:pt x="4671" y="20385"/>
                    </a:cubicBezTo>
                    <a:cubicBezTo>
                      <a:pt x="4354" y="19498"/>
                      <a:pt x="423" y="11089"/>
                      <a:pt x="355" y="10698"/>
                    </a:cubicBezTo>
                    <a:cubicBezTo>
                      <a:pt x="239" y="10025"/>
                      <a:pt x="550" y="9453"/>
                      <a:pt x="764" y="8840"/>
                    </a:cubicBezTo>
                    <a:cubicBezTo>
                      <a:pt x="1096" y="7891"/>
                      <a:pt x="1404" y="6933"/>
                      <a:pt x="1687" y="5968"/>
                    </a:cubicBezTo>
                    <a:cubicBezTo>
                      <a:pt x="1811" y="5535"/>
                      <a:pt x="1928" y="5103"/>
                      <a:pt x="2040" y="4669"/>
                    </a:cubicBezTo>
                    <a:cubicBezTo>
                      <a:pt x="2055" y="4663"/>
                      <a:pt x="2069" y="4654"/>
                      <a:pt x="2078" y="4639"/>
                    </a:cubicBezTo>
                    <a:cubicBezTo>
                      <a:pt x="2552" y="3913"/>
                      <a:pt x="2898" y="2909"/>
                      <a:pt x="3151" y="2085"/>
                    </a:cubicBezTo>
                    <a:cubicBezTo>
                      <a:pt x="3166" y="2036"/>
                      <a:pt x="3123" y="2000"/>
                      <a:pt x="3082" y="2000"/>
                    </a:cubicBezTo>
                    <a:cubicBezTo>
                      <a:pt x="3061" y="2000"/>
                      <a:pt x="3040" y="2009"/>
                      <a:pt x="3028" y="2032"/>
                    </a:cubicBezTo>
                    <a:cubicBezTo>
                      <a:pt x="2793" y="2463"/>
                      <a:pt x="2542" y="2957"/>
                      <a:pt x="2332" y="3458"/>
                    </a:cubicBezTo>
                    <a:cubicBezTo>
                      <a:pt x="2590" y="2339"/>
                      <a:pt x="2811" y="1212"/>
                      <a:pt x="2998" y="76"/>
                    </a:cubicBezTo>
                    <a:cubicBezTo>
                      <a:pt x="3005" y="31"/>
                      <a:pt x="2967" y="1"/>
                      <a:pt x="29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74"/>
              <p:cNvSpPr/>
              <p:nvPr/>
            </p:nvSpPr>
            <p:spPr>
              <a:xfrm>
                <a:off x="-6311350" y="-768475"/>
                <a:ext cx="96975" cy="452325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18093" extrusionOk="0">
                    <a:moveTo>
                      <a:pt x="51" y="1"/>
                    </a:moveTo>
                    <a:cubicBezTo>
                      <a:pt x="26" y="1"/>
                      <a:pt x="0" y="21"/>
                      <a:pt x="9" y="53"/>
                    </a:cubicBezTo>
                    <a:cubicBezTo>
                      <a:pt x="1451" y="6009"/>
                      <a:pt x="2807" y="12046"/>
                      <a:pt x="3853" y="18082"/>
                    </a:cubicBezTo>
                    <a:cubicBezTo>
                      <a:pt x="3854" y="18089"/>
                      <a:pt x="3859" y="18092"/>
                      <a:pt x="3864" y="18092"/>
                    </a:cubicBezTo>
                    <a:cubicBezTo>
                      <a:pt x="3871" y="18092"/>
                      <a:pt x="3879" y="18086"/>
                      <a:pt x="3877" y="18076"/>
                    </a:cubicBezTo>
                    <a:cubicBezTo>
                      <a:pt x="2969" y="11957"/>
                      <a:pt x="1783" y="5986"/>
                      <a:pt x="89" y="30"/>
                    </a:cubicBezTo>
                    <a:cubicBezTo>
                      <a:pt x="83" y="10"/>
                      <a:pt x="67" y="1"/>
                      <a:pt x="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74"/>
              <p:cNvSpPr/>
              <p:nvPr/>
            </p:nvSpPr>
            <p:spPr>
              <a:xfrm>
                <a:off x="-6840125" y="-196700"/>
                <a:ext cx="95925" cy="11237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495" extrusionOk="0">
                    <a:moveTo>
                      <a:pt x="36" y="1"/>
                    </a:moveTo>
                    <a:cubicBezTo>
                      <a:pt x="19" y="1"/>
                      <a:pt x="1" y="16"/>
                      <a:pt x="7" y="35"/>
                    </a:cubicBezTo>
                    <a:cubicBezTo>
                      <a:pt x="263" y="835"/>
                      <a:pt x="552" y="1615"/>
                      <a:pt x="855" y="2398"/>
                    </a:cubicBezTo>
                    <a:cubicBezTo>
                      <a:pt x="1045" y="2887"/>
                      <a:pt x="1180" y="3472"/>
                      <a:pt x="1482" y="3906"/>
                    </a:cubicBezTo>
                    <a:cubicBezTo>
                      <a:pt x="1772" y="4322"/>
                      <a:pt x="2261" y="4495"/>
                      <a:pt x="2760" y="4495"/>
                    </a:cubicBezTo>
                    <a:cubicBezTo>
                      <a:pt x="3117" y="4495"/>
                      <a:pt x="3479" y="4407"/>
                      <a:pt x="3777" y="4256"/>
                    </a:cubicBezTo>
                    <a:cubicBezTo>
                      <a:pt x="3836" y="4228"/>
                      <a:pt x="3805" y="4139"/>
                      <a:pt x="3745" y="4138"/>
                    </a:cubicBezTo>
                    <a:cubicBezTo>
                      <a:pt x="3718" y="4137"/>
                      <a:pt x="3692" y="4137"/>
                      <a:pt x="3665" y="4137"/>
                    </a:cubicBezTo>
                    <a:cubicBezTo>
                      <a:pt x="3414" y="4137"/>
                      <a:pt x="3169" y="4163"/>
                      <a:pt x="2927" y="4163"/>
                    </a:cubicBezTo>
                    <a:cubicBezTo>
                      <a:pt x="2663" y="4163"/>
                      <a:pt x="2404" y="4132"/>
                      <a:pt x="2148" y="4002"/>
                    </a:cubicBezTo>
                    <a:cubicBezTo>
                      <a:pt x="1607" y="3726"/>
                      <a:pt x="1447" y="3135"/>
                      <a:pt x="1219" y="2603"/>
                    </a:cubicBezTo>
                    <a:cubicBezTo>
                      <a:pt x="846" y="1730"/>
                      <a:pt x="478" y="865"/>
                      <a:pt x="58" y="14"/>
                    </a:cubicBezTo>
                    <a:cubicBezTo>
                      <a:pt x="53" y="5"/>
                      <a:pt x="44" y="1"/>
                      <a:pt x="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74"/>
              <p:cNvSpPr/>
              <p:nvPr/>
            </p:nvSpPr>
            <p:spPr>
              <a:xfrm>
                <a:off x="-5442675" y="-960475"/>
                <a:ext cx="300775" cy="646575"/>
              </a:xfrm>
              <a:custGeom>
                <a:avLst/>
                <a:gdLst/>
                <a:ahLst/>
                <a:cxnLst/>
                <a:rect l="l" t="t" r="r" b="b"/>
                <a:pathLst>
                  <a:path w="12031" h="25863" extrusionOk="0">
                    <a:moveTo>
                      <a:pt x="6398" y="1"/>
                    </a:moveTo>
                    <a:cubicBezTo>
                      <a:pt x="4573" y="1"/>
                      <a:pt x="2809" y="2048"/>
                      <a:pt x="3363" y="4222"/>
                    </a:cubicBezTo>
                    <a:cubicBezTo>
                      <a:pt x="4574" y="8975"/>
                      <a:pt x="5635" y="13144"/>
                      <a:pt x="5687" y="13518"/>
                    </a:cubicBezTo>
                    <a:cubicBezTo>
                      <a:pt x="5779" y="14180"/>
                      <a:pt x="236" y="22988"/>
                      <a:pt x="92" y="24387"/>
                    </a:cubicBezTo>
                    <a:cubicBezTo>
                      <a:pt x="0" y="25273"/>
                      <a:pt x="1409" y="25863"/>
                      <a:pt x="2753" y="25863"/>
                    </a:cubicBezTo>
                    <a:cubicBezTo>
                      <a:pt x="3532" y="25863"/>
                      <a:pt x="4290" y="25664"/>
                      <a:pt x="4719" y="25209"/>
                    </a:cubicBezTo>
                    <a:cubicBezTo>
                      <a:pt x="5912" y="23946"/>
                      <a:pt x="11277" y="17677"/>
                      <a:pt x="11751" y="14558"/>
                    </a:cubicBezTo>
                    <a:cubicBezTo>
                      <a:pt x="12031" y="12716"/>
                      <a:pt x="11583" y="7820"/>
                      <a:pt x="9057" y="2106"/>
                    </a:cubicBezTo>
                    <a:cubicBezTo>
                      <a:pt x="8392" y="601"/>
                      <a:pt x="7386" y="1"/>
                      <a:pt x="6398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74"/>
              <p:cNvSpPr/>
              <p:nvPr/>
            </p:nvSpPr>
            <p:spPr>
              <a:xfrm>
                <a:off x="-5506225" y="-351100"/>
                <a:ext cx="181575" cy="198525"/>
              </a:xfrm>
              <a:custGeom>
                <a:avLst/>
                <a:gdLst/>
                <a:ahLst/>
                <a:cxnLst/>
                <a:rect l="l" t="t" r="r" b="b"/>
                <a:pathLst>
                  <a:path w="7263" h="7941" extrusionOk="0">
                    <a:moveTo>
                      <a:pt x="2708" y="0"/>
                    </a:moveTo>
                    <a:cubicBezTo>
                      <a:pt x="2667" y="0"/>
                      <a:pt x="2642" y="4"/>
                      <a:pt x="2634" y="12"/>
                    </a:cubicBezTo>
                    <a:cubicBezTo>
                      <a:pt x="2510" y="135"/>
                      <a:pt x="1438" y="2311"/>
                      <a:pt x="944" y="3168"/>
                    </a:cubicBezTo>
                    <a:cubicBezTo>
                      <a:pt x="0" y="4819"/>
                      <a:pt x="1120" y="7587"/>
                      <a:pt x="1316" y="7855"/>
                    </a:cubicBezTo>
                    <a:cubicBezTo>
                      <a:pt x="1361" y="7916"/>
                      <a:pt x="1454" y="7941"/>
                      <a:pt x="1577" y="7941"/>
                    </a:cubicBezTo>
                    <a:cubicBezTo>
                      <a:pt x="1613" y="7941"/>
                      <a:pt x="1651" y="7939"/>
                      <a:pt x="1691" y="7935"/>
                    </a:cubicBezTo>
                    <a:cubicBezTo>
                      <a:pt x="1732" y="7933"/>
                      <a:pt x="1770" y="7929"/>
                      <a:pt x="1809" y="7918"/>
                    </a:cubicBezTo>
                    <a:cubicBezTo>
                      <a:pt x="1986" y="7890"/>
                      <a:pt x="2160" y="7840"/>
                      <a:pt x="2326" y="7774"/>
                    </a:cubicBezTo>
                    <a:cubicBezTo>
                      <a:pt x="2362" y="7762"/>
                      <a:pt x="2396" y="7749"/>
                      <a:pt x="2430" y="7734"/>
                    </a:cubicBezTo>
                    <a:cubicBezTo>
                      <a:pt x="2608" y="7665"/>
                      <a:pt x="2779" y="7580"/>
                      <a:pt x="2942" y="7481"/>
                    </a:cubicBezTo>
                    <a:cubicBezTo>
                      <a:pt x="2980" y="7457"/>
                      <a:pt x="3016" y="7435"/>
                      <a:pt x="3050" y="7412"/>
                    </a:cubicBezTo>
                    <a:cubicBezTo>
                      <a:pt x="3239" y="7276"/>
                      <a:pt x="3367" y="7137"/>
                      <a:pt x="3381" y="7010"/>
                    </a:cubicBezTo>
                    <a:cubicBezTo>
                      <a:pt x="3436" y="6473"/>
                      <a:pt x="3274" y="5150"/>
                      <a:pt x="3655" y="4747"/>
                    </a:cubicBezTo>
                    <a:cubicBezTo>
                      <a:pt x="4371" y="3993"/>
                      <a:pt x="5114" y="3994"/>
                      <a:pt x="5845" y="3402"/>
                    </a:cubicBezTo>
                    <a:cubicBezTo>
                      <a:pt x="7041" y="2440"/>
                      <a:pt x="7150" y="1162"/>
                      <a:pt x="7263" y="834"/>
                    </a:cubicBezTo>
                    <a:cubicBezTo>
                      <a:pt x="7263" y="834"/>
                      <a:pt x="3310" y="0"/>
                      <a:pt x="2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74"/>
              <p:cNvSpPr/>
              <p:nvPr/>
            </p:nvSpPr>
            <p:spPr>
              <a:xfrm>
                <a:off x="-5478700" y="-213700"/>
                <a:ext cx="17725" cy="60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39" extrusionOk="0">
                    <a:moveTo>
                      <a:pt x="48" y="1"/>
                    </a:moveTo>
                    <a:cubicBezTo>
                      <a:pt x="25" y="1"/>
                      <a:pt x="1" y="16"/>
                      <a:pt x="1" y="44"/>
                    </a:cubicBezTo>
                    <a:cubicBezTo>
                      <a:pt x="83" y="882"/>
                      <a:pt x="247" y="1675"/>
                      <a:pt x="590" y="2439"/>
                    </a:cubicBezTo>
                    <a:cubicBezTo>
                      <a:pt x="631" y="2437"/>
                      <a:pt x="669" y="2433"/>
                      <a:pt x="708" y="2424"/>
                    </a:cubicBezTo>
                    <a:cubicBezTo>
                      <a:pt x="479" y="1635"/>
                      <a:pt x="247" y="839"/>
                      <a:pt x="90" y="32"/>
                    </a:cubicBezTo>
                    <a:cubicBezTo>
                      <a:pt x="86" y="11"/>
                      <a:pt x="67" y="1"/>
                      <a:pt x="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74"/>
              <p:cNvSpPr/>
              <p:nvPr/>
            </p:nvSpPr>
            <p:spPr>
              <a:xfrm>
                <a:off x="-5462950" y="-217825"/>
                <a:ext cx="17500" cy="611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444" extrusionOk="0">
                    <a:moveTo>
                      <a:pt x="46" y="0"/>
                    </a:moveTo>
                    <a:cubicBezTo>
                      <a:pt x="23" y="0"/>
                      <a:pt x="0" y="15"/>
                      <a:pt x="2" y="40"/>
                    </a:cubicBezTo>
                    <a:cubicBezTo>
                      <a:pt x="77" y="884"/>
                      <a:pt x="247" y="1679"/>
                      <a:pt x="595" y="2443"/>
                    </a:cubicBezTo>
                    <a:cubicBezTo>
                      <a:pt x="631" y="2431"/>
                      <a:pt x="665" y="2418"/>
                      <a:pt x="699" y="2403"/>
                    </a:cubicBezTo>
                    <a:cubicBezTo>
                      <a:pt x="475" y="1619"/>
                      <a:pt x="246" y="832"/>
                      <a:pt x="87" y="31"/>
                    </a:cubicBezTo>
                    <a:cubicBezTo>
                      <a:pt x="83" y="10"/>
                      <a:pt x="65" y="0"/>
                      <a:pt x="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74"/>
              <p:cNvSpPr/>
              <p:nvPr/>
            </p:nvSpPr>
            <p:spPr>
              <a:xfrm>
                <a:off x="-5446825" y="-223450"/>
                <a:ext cx="16850" cy="59400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376" extrusionOk="0">
                    <a:moveTo>
                      <a:pt x="46" y="1"/>
                    </a:moveTo>
                    <a:cubicBezTo>
                      <a:pt x="23" y="1"/>
                      <a:pt x="0" y="15"/>
                      <a:pt x="4" y="44"/>
                    </a:cubicBezTo>
                    <a:cubicBezTo>
                      <a:pt x="77" y="858"/>
                      <a:pt x="238" y="1630"/>
                      <a:pt x="565" y="2375"/>
                    </a:cubicBezTo>
                    <a:cubicBezTo>
                      <a:pt x="604" y="2351"/>
                      <a:pt x="640" y="2329"/>
                      <a:pt x="674" y="2306"/>
                    </a:cubicBezTo>
                    <a:cubicBezTo>
                      <a:pt x="458" y="1557"/>
                      <a:pt x="240" y="798"/>
                      <a:pt x="90" y="33"/>
                    </a:cubicBezTo>
                    <a:cubicBezTo>
                      <a:pt x="86" y="11"/>
                      <a:pt x="66" y="1"/>
                      <a:pt x="46" y="1"/>
                    </a:cubicBezTo>
                    <a:close/>
                  </a:path>
                </a:pathLst>
              </a:custGeom>
              <a:solidFill>
                <a:srgbClr val="EFC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74"/>
              <p:cNvSpPr/>
              <p:nvPr/>
            </p:nvSpPr>
            <p:spPr>
              <a:xfrm>
                <a:off x="-5456325" y="-969000"/>
                <a:ext cx="328200" cy="676025"/>
              </a:xfrm>
              <a:custGeom>
                <a:avLst/>
                <a:gdLst/>
                <a:ahLst/>
                <a:cxnLst/>
                <a:rect l="l" t="t" r="r" b="b"/>
                <a:pathLst>
                  <a:path w="13128" h="27041" extrusionOk="0">
                    <a:moveTo>
                      <a:pt x="6797" y="1"/>
                    </a:moveTo>
                    <a:cubicBezTo>
                      <a:pt x="5091" y="1"/>
                      <a:pt x="3355" y="1286"/>
                      <a:pt x="3433" y="3914"/>
                    </a:cubicBezTo>
                    <a:cubicBezTo>
                      <a:pt x="3487" y="5690"/>
                      <a:pt x="5991" y="13150"/>
                      <a:pt x="5974" y="13876"/>
                    </a:cubicBezTo>
                    <a:cubicBezTo>
                      <a:pt x="5958" y="14600"/>
                      <a:pt x="90" y="23607"/>
                      <a:pt x="39" y="24764"/>
                    </a:cubicBezTo>
                    <a:cubicBezTo>
                      <a:pt x="0" y="25651"/>
                      <a:pt x="2697" y="27041"/>
                      <a:pt x="4906" y="27041"/>
                    </a:cubicBezTo>
                    <a:cubicBezTo>
                      <a:pt x="5582" y="27041"/>
                      <a:pt x="6212" y="26910"/>
                      <a:pt x="6705" y="26596"/>
                    </a:cubicBezTo>
                    <a:cubicBezTo>
                      <a:pt x="7296" y="26219"/>
                      <a:pt x="12318" y="18018"/>
                      <a:pt x="12722" y="14878"/>
                    </a:cubicBezTo>
                    <a:cubicBezTo>
                      <a:pt x="13127" y="11739"/>
                      <a:pt x="11031" y="4508"/>
                      <a:pt x="9621" y="1696"/>
                    </a:cubicBezTo>
                    <a:cubicBezTo>
                      <a:pt x="9057" y="572"/>
                      <a:pt x="7934" y="1"/>
                      <a:pt x="67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74"/>
              <p:cNvSpPr/>
              <p:nvPr/>
            </p:nvSpPr>
            <p:spPr>
              <a:xfrm>
                <a:off x="-5470650" y="-395000"/>
                <a:ext cx="522225" cy="1437225"/>
              </a:xfrm>
              <a:custGeom>
                <a:avLst/>
                <a:gdLst/>
                <a:ahLst/>
                <a:cxnLst/>
                <a:rect l="l" t="t" r="r" b="b"/>
                <a:pathLst>
                  <a:path w="20889" h="57489" extrusionOk="0">
                    <a:moveTo>
                      <a:pt x="6998" y="1"/>
                    </a:moveTo>
                    <a:cubicBezTo>
                      <a:pt x="4847" y="1"/>
                      <a:pt x="2478" y="1584"/>
                      <a:pt x="1886" y="5110"/>
                    </a:cubicBezTo>
                    <a:cubicBezTo>
                      <a:pt x="448" y="13667"/>
                      <a:pt x="0" y="27327"/>
                      <a:pt x="130" y="29184"/>
                    </a:cubicBezTo>
                    <a:cubicBezTo>
                      <a:pt x="258" y="31038"/>
                      <a:pt x="14473" y="52122"/>
                      <a:pt x="14507" y="52638"/>
                    </a:cubicBezTo>
                    <a:cubicBezTo>
                      <a:pt x="14507" y="52638"/>
                      <a:pt x="13992" y="53425"/>
                      <a:pt x="13409" y="54366"/>
                    </a:cubicBezTo>
                    <a:cubicBezTo>
                      <a:pt x="13406" y="54371"/>
                      <a:pt x="13403" y="54375"/>
                      <a:pt x="13401" y="54381"/>
                    </a:cubicBezTo>
                    <a:cubicBezTo>
                      <a:pt x="12575" y="55703"/>
                      <a:pt x="11611" y="57325"/>
                      <a:pt x="11755" y="57460"/>
                    </a:cubicBezTo>
                    <a:cubicBezTo>
                      <a:pt x="11777" y="57479"/>
                      <a:pt x="11813" y="57489"/>
                      <a:pt x="11861" y="57489"/>
                    </a:cubicBezTo>
                    <a:cubicBezTo>
                      <a:pt x="12969" y="57489"/>
                      <a:pt x="20652" y="52490"/>
                      <a:pt x="20824" y="51905"/>
                    </a:cubicBezTo>
                    <a:cubicBezTo>
                      <a:pt x="20888" y="51671"/>
                      <a:pt x="20266" y="50805"/>
                      <a:pt x="19733" y="50039"/>
                    </a:cubicBezTo>
                    <a:cubicBezTo>
                      <a:pt x="19347" y="49494"/>
                      <a:pt x="19017" y="49001"/>
                      <a:pt x="19002" y="48834"/>
                    </a:cubicBezTo>
                    <a:cubicBezTo>
                      <a:pt x="17681" y="33336"/>
                      <a:pt x="8277" y="27660"/>
                      <a:pt x="8131" y="26069"/>
                    </a:cubicBezTo>
                    <a:cubicBezTo>
                      <a:pt x="7987" y="24476"/>
                      <a:pt x="15532" y="9192"/>
                      <a:pt x="10145" y="1548"/>
                    </a:cubicBezTo>
                    <a:cubicBezTo>
                      <a:pt x="9435" y="540"/>
                      <a:pt x="8253" y="1"/>
                      <a:pt x="69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74"/>
              <p:cNvSpPr/>
              <p:nvPr/>
            </p:nvSpPr>
            <p:spPr>
              <a:xfrm>
                <a:off x="-5180375" y="856000"/>
                <a:ext cx="231950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7449" extrusionOk="0">
                    <a:moveTo>
                      <a:pt x="8122" y="0"/>
                    </a:moveTo>
                    <a:cubicBezTo>
                      <a:pt x="4007" y="4192"/>
                      <a:pt x="2458" y="5202"/>
                      <a:pt x="1921" y="5202"/>
                    </a:cubicBezTo>
                    <a:cubicBezTo>
                      <a:pt x="1461" y="5202"/>
                      <a:pt x="1744" y="4459"/>
                      <a:pt x="1790" y="4341"/>
                    </a:cubicBezTo>
                    <a:lnTo>
                      <a:pt x="1790" y="4341"/>
                    </a:lnTo>
                    <a:cubicBezTo>
                      <a:pt x="964" y="5663"/>
                      <a:pt x="0" y="7285"/>
                      <a:pt x="144" y="7420"/>
                    </a:cubicBezTo>
                    <a:cubicBezTo>
                      <a:pt x="166" y="7439"/>
                      <a:pt x="202" y="7449"/>
                      <a:pt x="250" y="7449"/>
                    </a:cubicBezTo>
                    <a:cubicBezTo>
                      <a:pt x="1358" y="7449"/>
                      <a:pt x="9041" y="2450"/>
                      <a:pt x="9213" y="1865"/>
                    </a:cubicBezTo>
                    <a:cubicBezTo>
                      <a:pt x="9277" y="1631"/>
                      <a:pt x="8655" y="765"/>
                      <a:pt x="8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74"/>
              <p:cNvSpPr/>
              <p:nvPr/>
            </p:nvSpPr>
            <p:spPr>
              <a:xfrm>
                <a:off x="-5453150" y="-396525"/>
                <a:ext cx="524725" cy="1468975"/>
              </a:xfrm>
              <a:custGeom>
                <a:avLst/>
                <a:gdLst/>
                <a:ahLst/>
                <a:cxnLst/>
                <a:rect l="l" t="t" r="r" b="b"/>
                <a:pathLst>
                  <a:path w="20989" h="58759" extrusionOk="0">
                    <a:moveTo>
                      <a:pt x="11391" y="1"/>
                    </a:moveTo>
                    <a:cubicBezTo>
                      <a:pt x="9227" y="1"/>
                      <a:pt x="6854" y="1637"/>
                      <a:pt x="6292" y="5243"/>
                    </a:cubicBezTo>
                    <a:cubicBezTo>
                      <a:pt x="5186" y="12360"/>
                      <a:pt x="4780" y="25969"/>
                      <a:pt x="4761" y="27832"/>
                    </a:cubicBezTo>
                    <a:cubicBezTo>
                      <a:pt x="4723" y="30782"/>
                      <a:pt x="5662" y="54695"/>
                      <a:pt x="5671" y="55153"/>
                    </a:cubicBezTo>
                    <a:cubicBezTo>
                      <a:pt x="5671" y="55153"/>
                      <a:pt x="4611" y="55755"/>
                      <a:pt x="3422" y="56455"/>
                    </a:cubicBezTo>
                    <a:cubicBezTo>
                      <a:pt x="1831" y="57398"/>
                      <a:pt x="1" y="58523"/>
                      <a:pt x="146" y="58649"/>
                    </a:cubicBezTo>
                    <a:cubicBezTo>
                      <a:pt x="235" y="58725"/>
                      <a:pt x="599" y="58759"/>
                      <a:pt x="1147" y="58759"/>
                    </a:cubicBezTo>
                    <a:cubicBezTo>
                      <a:pt x="3922" y="58759"/>
                      <a:pt x="11404" y="57898"/>
                      <a:pt x="11537" y="57384"/>
                    </a:cubicBezTo>
                    <a:cubicBezTo>
                      <a:pt x="11589" y="57173"/>
                      <a:pt x="11347" y="56609"/>
                      <a:pt x="11122" y="56063"/>
                    </a:cubicBezTo>
                    <a:cubicBezTo>
                      <a:pt x="10920" y="55569"/>
                      <a:pt x="10745" y="55093"/>
                      <a:pt x="10823" y="54915"/>
                    </a:cubicBezTo>
                    <a:cubicBezTo>
                      <a:pt x="17476" y="39591"/>
                      <a:pt x="13764" y="27625"/>
                      <a:pt x="13568" y="26039"/>
                    </a:cubicBezTo>
                    <a:cubicBezTo>
                      <a:pt x="13382" y="24451"/>
                      <a:pt x="20989" y="9946"/>
                      <a:pt x="14446" y="1443"/>
                    </a:cubicBezTo>
                    <a:cubicBezTo>
                      <a:pt x="13719" y="500"/>
                      <a:pt x="12587" y="1"/>
                      <a:pt x="113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8" name="Google Shape;2938;p74"/>
              <p:cNvSpPr/>
              <p:nvPr/>
            </p:nvSpPr>
            <p:spPr>
              <a:xfrm>
                <a:off x="-5453150" y="1005050"/>
                <a:ext cx="289700" cy="67400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2696" extrusionOk="0">
                    <a:moveTo>
                      <a:pt x="11122" y="0"/>
                    </a:moveTo>
                    <a:cubicBezTo>
                      <a:pt x="7043" y="1026"/>
                      <a:pt x="4926" y="1350"/>
                      <a:pt x="3878" y="1350"/>
                    </a:cubicBezTo>
                    <a:cubicBezTo>
                      <a:pt x="2085" y="1350"/>
                      <a:pt x="3426" y="401"/>
                      <a:pt x="3426" y="401"/>
                    </a:cubicBezTo>
                    <a:lnTo>
                      <a:pt x="3422" y="392"/>
                    </a:lnTo>
                    <a:cubicBezTo>
                      <a:pt x="1829" y="1335"/>
                      <a:pt x="1" y="2460"/>
                      <a:pt x="144" y="2586"/>
                    </a:cubicBezTo>
                    <a:cubicBezTo>
                      <a:pt x="234" y="2662"/>
                      <a:pt x="598" y="2696"/>
                      <a:pt x="1146" y="2696"/>
                    </a:cubicBezTo>
                    <a:cubicBezTo>
                      <a:pt x="3922" y="2696"/>
                      <a:pt x="11404" y="1835"/>
                      <a:pt x="11537" y="1321"/>
                    </a:cubicBezTo>
                    <a:cubicBezTo>
                      <a:pt x="11588" y="1110"/>
                      <a:pt x="11345" y="546"/>
                      <a:pt x="1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9" name="Google Shape;2939;p74"/>
              <p:cNvSpPr/>
              <p:nvPr/>
            </p:nvSpPr>
            <p:spPr>
              <a:xfrm>
                <a:off x="-5140375" y="508750"/>
                <a:ext cx="59500" cy="35940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14376" extrusionOk="0">
                    <a:moveTo>
                      <a:pt x="2306" y="0"/>
                    </a:moveTo>
                    <a:cubicBezTo>
                      <a:pt x="2288" y="0"/>
                      <a:pt x="2270" y="12"/>
                      <a:pt x="2269" y="36"/>
                    </a:cubicBezTo>
                    <a:cubicBezTo>
                      <a:pt x="2062" y="4830"/>
                      <a:pt x="1143" y="9662"/>
                      <a:pt x="11" y="14308"/>
                    </a:cubicBezTo>
                    <a:cubicBezTo>
                      <a:pt x="1" y="14350"/>
                      <a:pt x="31" y="14375"/>
                      <a:pt x="63" y="14375"/>
                    </a:cubicBezTo>
                    <a:cubicBezTo>
                      <a:pt x="84" y="14375"/>
                      <a:pt x="106" y="14363"/>
                      <a:pt x="115" y="14337"/>
                    </a:cubicBezTo>
                    <a:cubicBezTo>
                      <a:pt x="1787" y="9881"/>
                      <a:pt x="2380" y="4771"/>
                      <a:pt x="2342" y="36"/>
                    </a:cubicBezTo>
                    <a:cubicBezTo>
                      <a:pt x="2341" y="12"/>
                      <a:pt x="2324" y="0"/>
                      <a:pt x="2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0" name="Google Shape;2940;p74"/>
              <p:cNvSpPr/>
              <p:nvPr/>
            </p:nvSpPr>
            <p:spPr>
              <a:xfrm>
                <a:off x="-5350525" y="-183350"/>
                <a:ext cx="46775" cy="7631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30526" extrusionOk="0">
                    <a:moveTo>
                      <a:pt x="1798" y="0"/>
                    </a:moveTo>
                    <a:cubicBezTo>
                      <a:pt x="1763" y="0"/>
                      <a:pt x="1729" y="22"/>
                      <a:pt x="1727" y="66"/>
                    </a:cubicBezTo>
                    <a:cubicBezTo>
                      <a:pt x="1527" y="5198"/>
                      <a:pt x="1105" y="10298"/>
                      <a:pt x="545" y="15401"/>
                    </a:cubicBezTo>
                    <a:cubicBezTo>
                      <a:pt x="0" y="20367"/>
                      <a:pt x="93" y="25244"/>
                      <a:pt x="804" y="30190"/>
                    </a:cubicBezTo>
                    <a:cubicBezTo>
                      <a:pt x="819" y="30296"/>
                      <a:pt x="931" y="30526"/>
                      <a:pt x="963" y="30526"/>
                    </a:cubicBezTo>
                    <a:cubicBezTo>
                      <a:pt x="970" y="30526"/>
                      <a:pt x="973" y="30516"/>
                      <a:pt x="972" y="30494"/>
                    </a:cubicBezTo>
                    <a:cubicBezTo>
                      <a:pt x="789" y="28041"/>
                      <a:pt x="553" y="25273"/>
                      <a:pt x="485" y="22813"/>
                    </a:cubicBezTo>
                    <a:cubicBezTo>
                      <a:pt x="416" y="20257"/>
                      <a:pt x="641" y="17725"/>
                      <a:pt x="910" y="15187"/>
                    </a:cubicBezTo>
                    <a:cubicBezTo>
                      <a:pt x="1445" y="10159"/>
                      <a:pt x="1822" y="5129"/>
                      <a:pt x="1870" y="71"/>
                    </a:cubicBezTo>
                    <a:cubicBezTo>
                      <a:pt x="1870" y="24"/>
                      <a:pt x="1834" y="0"/>
                      <a:pt x="17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74"/>
              <p:cNvSpPr/>
              <p:nvPr/>
            </p:nvSpPr>
            <p:spPr>
              <a:xfrm>
                <a:off x="-5483825" y="-417925"/>
                <a:ext cx="561350" cy="894850"/>
              </a:xfrm>
              <a:custGeom>
                <a:avLst/>
                <a:gdLst/>
                <a:ahLst/>
                <a:cxnLst/>
                <a:rect l="l" t="t" r="r" b="b"/>
                <a:pathLst>
                  <a:path w="22454" h="35794" extrusionOk="0">
                    <a:moveTo>
                      <a:pt x="3281" y="1"/>
                    </a:moveTo>
                    <a:cubicBezTo>
                      <a:pt x="3281" y="1"/>
                      <a:pt x="411" y="11511"/>
                      <a:pt x="191" y="21622"/>
                    </a:cubicBezTo>
                    <a:cubicBezTo>
                      <a:pt x="1" y="30351"/>
                      <a:pt x="638" y="34536"/>
                      <a:pt x="638" y="34536"/>
                    </a:cubicBezTo>
                    <a:cubicBezTo>
                      <a:pt x="638" y="34536"/>
                      <a:pt x="4592" y="35794"/>
                      <a:pt x="9386" y="35794"/>
                    </a:cubicBezTo>
                    <a:cubicBezTo>
                      <a:pt x="10178" y="35794"/>
                      <a:pt x="10993" y="35760"/>
                      <a:pt x="11817" y="35680"/>
                    </a:cubicBezTo>
                    <a:cubicBezTo>
                      <a:pt x="11770" y="31063"/>
                      <a:pt x="12768" y="22635"/>
                      <a:pt x="12768" y="22635"/>
                    </a:cubicBezTo>
                    <a:cubicBezTo>
                      <a:pt x="12768" y="22635"/>
                      <a:pt x="14658" y="30129"/>
                      <a:pt x="15205" y="35067"/>
                    </a:cubicBezTo>
                    <a:cubicBezTo>
                      <a:pt x="16493" y="34722"/>
                      <a:pt x="17753" y="34217"/>
                      <a:pt x="18938" y="33523"/>
                    </a:cubicBezTo>
                    <a:cubicBezTo>
                      <a:pt x="18938" y="33523"/>
                      <a:pt x="18154" y="24384"/>
                      <a:pt x="18332" y="21234"/>
                    </a:cubicBezTo>
                    <a:cubicBezTo>
                      <a:pt x="18509" y="18084"/>
                      <a:pt x="22454" y="8872"/>
                      <a:pt x="17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74"/>
              <p:cNvSpPr/>
              <p:nvPr/>
            </p:nvSpPr>
            <p:spPr>
              <a:xfrm>
                <a:off x="-5361050" y="-1410300"/>
                <a:ext cx="417175" cy="660500"/>
              </a:xfrm>
              <a:custGeom>
                <a:avLst/>
                <a:gdLst/>
                <a:ahLst/>
                <a:cxnLst/>
                <a:rect l="l" t="t" r="r" b="b"/>
                <a:pathLst>
                  <a:path w="16687" h="26420" extrusionOk="0">
                    <a:moveTo>
                      <a:pt x="7438" y="0"/>
                    </a:moveTo>
                    <a:cubicBezTo>
                      <a:pt x="5068" y="0"/>
                      <a:pt x="3606" y="1683"/>
                      <a:pt x="2731" y="2367"/>
                    </a:cubicBezTo>
                    <a:cubicBezTo>
                      <a:pt x="2731" y="2367"/>
                      <a:pt x="5578" y="3089"/>
                      <a:pt x="5750" y="3867"/>
                    </a:cubicBezTo>
                    <a:cubicBezTo>
                      <a:pt x="5922" y="4645"/>
                      <a:pt x="1" y="25002"/>
                      <a:pt x="8871" y="26299"/>
                    </a:cubicBezTo>
                    <a:cubicBezTo>
                      <a:pt x="9431" y="26381"/>
                      <a:pt x="9947" y="26419"/>
                      <a:pt x="10422" y="26419"/>
                    </a:cubicBezTo>
                    <a:cubicBezTo>
                      <a:pt x="16687" y="26419"/>
                      <a:pt x="15702" y="19756"/>
                      <a:pt x="13683" y="19134"/>
                    </a:cubicBezTo>
                    <a:cubicBezTo>
                      <a:pt x="11513" y="18465"/>
                      <a:pt x="13608" y="1652"/>
                      <a:pt x="9116" y="266"/>
                    </a:cubicBezTo>
                    <a:cubicBezTo>
                      <a:pt x="8512" y="80"/>
                      <a:pt x="7953" y="0"/>
                      <a:pt x="7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74"/>
              <p:cNvSpPr/>
              <p:nvPr/>
            </p:nvSpPr>
            <p:spPr>
              <a:xfrm>
                <a:off x="-5487450" y="-1011875"/>
                <a:ext cx="499875" cy="666250"/>
              </a:xfrm>
              <a:custGeom>
                <a:avLst/>
                <a:gdLst/>
                <a:ahLst/>
                <a:cxnLst/>
                <a:rect l="l" t="t" r="r" b="b"/>
                <a:pathLst>
                  <a:path w="19995" h="26650" extrusionOk="0">
                    <a:moveTo>
                      <a:pt x="9820" y="1"/>
                    </a:moveTo>
                    <a:cubicBezTo>
                      <a:pt x="8093" y="1"/>
                      <a:pt x="6346" y="1257"/>
                      <a:pt x="5133" y="2390"/>
                    </a:cubicBezTo>
                    <a:cubicBezTo>
                      <a:pt x="2309" y="5029"/>
                      <a:pt x="523" y="11176"/>
                      <a:pt x="367" y="12403"/>
                    </a:cubicBezTo>
                    <a:cubicBezTo>
                      <a:pt x="0" y="15296"/>
                      <a:pt x="2501" y="16830"/>
                      <a:pt x="2501" y="16830"/>
                    </a:cubicBezTo>
                    <a:lnTo>
                      <a:pt x="3121" y="25063"/>
                    </a:lnTo>
                    <a:cubicBezTo>
                      <a:pt x="3121" y="25063"/>
                      <a:pt x="5283" y="26650"/>
                      <a:pt x="9055" y="26650"/>
                    </a:cubicBezTo>
                    <a:cubicBezTo>
                      <a:pt x="11345" y="26650"/>
                      <a:pt x="14230" y="26065"/>
                      <a:pt x="17584" y="24185"/>
                    </a:cubicBezTo>
                    <a:cubicBezTo>
                      <a:pt x="17584" y="24185"/>
                      <a:pt x="19995" y="7312"/>
                      <a:pt x="11960" y="780"/>
                    </a:cubicBezTo>
                    <a:cubicBezTo>
                      <a:pt x="11278" y="226"/>
                      <a:pt x="10551" y="1"/>
                      <a:pt x="98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p74"/>
              <p:cNvSpPr/>
              <p:nvPr/>
            </p:nvSpPr>
            <p:spPr>
              <a:xfrm>
                <a:off x="-5406400" y="-616425"/>
                <a:ext cx="190000" cy="39100"/>
              </a:xfrm>
              <a:custGeom>
                <a:avLst/>
                <a:gdLst/>
                <a:ahLst/>
                <a:cxnLst/>
                <a:rect l="l" t="t" r="r" b="b"/>
                <a:pathLst>
                  <a:path w="7600" h="1564" extrusionOk="0">
                    <a:moveTo>
                      <a:pt x="92" y="1"/>
                    </a:moveTo>
                    <a:cubicBezTo>
                      <a:pt x="34" y="1"/>
                      <a:pt x="1" y="88"/>
                      <a:pt x="60" y="132"/>
                    </a:cubicBezTo>
                    <a:cubicBezTo>
                      <a:pt x="1319" y="1069"/>
                      <a:pt x="2612" y="1564"/>
                      <a:pt x="3905" y="1564"/>
                    </a:cubicBezTo>
                    <a:cubicBezTo>
                      <a:pt x="5120" y="1564"/>
                      <a:pt x="6335" y="1128"/>
                      <a:pt x="7524" y="213"/>
                    </a:cubicBezTo>
                    <a:cubicBezTo>
                      <a:pt x="7600" y="155"/>
                      <a:pt x="7559" y="47"/>
                      <a:pt x="7480" y="47"/>
                    </a:cubicBezTo>
                    <a:cubicBezTo>
                      <a:pt x="7466" y="47"/>
                      <a:pt x="7451" y="51"/>
                      <a:pt x="7434" y="59"/>
                    </a:cubicBezTo>
                    <a:cubicBezTo>
                      <a:pt x="6285" y="629"/>
                      <a:pt x="5240" y="1211"/>
                      <a:pt x="3945" y="1211"/>
                    </a:cubicBezTo>
                    <a:cubicBezTo>
                      <a:pt x="3853" y="1211"/>
                      <a:pt x="3760" y="1208"/>
                      <a:pt x="3666" y="1202"/>
                    </a:cubicBezTo>
                    <a:cubicBezTo>
                      <a:pt x="2414" y="1121"/>
                      <a:pt x="1195" y="663"/>
                      <a:pt x="128" y="12"/>
                    </a:cubicBezTo>
                    <a:cubicBezTo>
                      <a:pt x="116" y="4"/>
                      <a:pt x="103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p74"/>
              <p:cNvSpPr/>
              <p:nvPr/>
            </p:nvSpPr>
            <p:spPr>
              <a:xfrm>
                <a:off x="-5423750" y="-605950"/>
                <a:ext cx="31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616" extrusionOk="0">
                    <a:moveTo>
                      <a:pt x="68" y="1"/>
                    </a:moveTo>
                    <a:cubicBezTo>
                      <a:pt x="13" y="1"/>
                      <a:pt x="0" y="83"/>
                      <a:pt x="56" y="108"/>
                    </a:cubicBezTo>
                    <a:cubicBezTo>
                      <a:pt x="261" y="193"/>
                      <a:pt x="459" y="291"/>
                      <a:pt x="655" y="392"/>
                    </a:cubicBezTo>
                    <a:cubicBezTo>
                      <a:pt x="812" y="473"/>
                      <a:pt x="969" y="579"/>
                      <a:pt x="1141" y="614"/>
                    </a:cubicBezTo>
                    <a:cubicBezTo>
                      <a:pt x="1147" y="615"/>
                      <a:pt x="1153" y="615"/>
                      <a:pt x="1158" y="615"/>
                    </a:cubicBezTo>
                    <a:cubicBezTo>
                      <a:pt x="1226" y="615"/>
                      <a:pt x="1274" y="534"/>
                      <a:pt x="1220" y="479"/>
                    </a:cubicBezTo>
                    <a:cubicBezTo>
                      <a:pt x="953" y="207"/>
                      <a:pt x="442" y="101"/>
                      <a:pt x="86" y="3"/>
                    </a:cubicBezTo>
                    <a:cubicBezTo>
                      <a:pt x="80" y="2"/>
                      <a:pt x="74" y="1"/>
                      <a:pt x="68" y="1"/>
                    </a:cubicBezTo>
                    <a:close/>
                  </a:path>
                </a:pathLst>
              </a:custGeom>
              <a:solidFill>
                <a:srgbClr val="FFB7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p74"/>
              <p:cNvSpPr/>
              <p:nvPr/>
            </p:nvSpPr>
            <p:spPr>
              <a:xfrm>
                <a:off x="-5506900" y="-1350400"/>
                <a:ext cx="307950" cy="440425"/>
              </a:xfrm>
              <a:custGeom>
                <a:avLst/>
                <a:gdLst/>
                <a:ahLst/>
                <a:cxnLst/>
                <a:rect l="l" t="t" r="r" b="b"/>
                <a:pathLst>
                  <a:path w="12318" h="17617" extrusionOk="0">
                    <a:moveTo>
                      <a:pt x="6433" y="0"/>
                    </a:moveTo>
                    <a:cubicBezTo>
                      <a:pt x="4706" y="0"/>
                      <a:pt x="2960" y="374"/>
                      <a:pt x="1991" y="1296"/>
                    </a:cubicBezTo>
                    <a:cubicBezTo>
                      <a:pt x="180" y="3017"/>
                      <a:pt x="0" y="8682"/>
                      <a:pt x="865" y="10951"/>
                    </a:cubicBezTo>
                    <a:cubicBezTo>
                      <a:pt x="1509" y="12656"/>
                      <a:pt x="3059" y="13040"/>
                      <a:pt x="4327" y="13040"/>
                    </a:cubicBezTo>
                    <a:cubicBezTo>
                      <a:pt x="5278" y="13040"/>
                      <a:pt x="6070" y="12824"/>
                      <a:pt x="6205" y="12787"/>
                    </a:cubicBezTo>
                    <a:cubicBezTo>
                      <a:pt x="6209" y="12787"/>
                      <a:pt x="6215" y="12786"/>
                      <a:pt x="6218" y="12781"/>
                    </a:cubicBezTo>
                    <a:cubicBezTo>
                      <a:pt x="6221" y="12780"/>
                      <a:pt x="6224" y="12777"/>
                      <a:pt x="6227" y="12777"/>
                    </a:cubicBezTo>
                    <a:lnTo>
                      <a:pt x="6227" y="12781"/>
                    </a:lnTo>
                    <a:cubicBezTo>
                      <a:pt x="6229" y="12837"/>
                      <a:pt x="6237" y="13377"/>
                      <a:pt x="6297" y="14002"/>
                    </a:cubicBezTo>
                    <a:cubicBezTo>
                      <a:pt x="6314" y="14185"/>
                      <a:pt x="6339" y="14372"/>
                      <a:pt x="6371" y="14555"/>
                    </a:cubicBezTo>
                    <a:cubicBezTo>
                      <a:pt x="6381" y="14646"/>
                      <a:pt x="6396" y="14733"/>
                      <a:pt x="6411" y="14819"/>
                    </a:cubicBezTo>
                    <a:cubicBezTo>
                      <a:pt x="6487" y="15217"/>
                      <a:pt x="4758" y="17617"/>
                      <a:pt x="6572" y="17617"/>
                    </a:cubicBezTo>
                    <a:cubicBezTo>
                      <a:pt x="6650" y="17617"/>
                      <a:pt x="6734" y="17612"/>
                      <a:pt x="6826" y="17603"/>
                    </a:cubicBezTo>
                    <a:cubicBezTo>
                      <a:pt x="8132" y="17471"/>
                      <a:pt x="11439" y="15200"/>
                      <a:pt x="11539" y="14673"/>
                    </a:cubicBezTo>
                    <a:cubicBezTo>
                      <a:pt x="11718" y="13755"/>
                      <a:pt x="11667" y="10568"/>
                      <a:pt x="11739" y="9404"/>
                    </a:cubicBezTo>
                    <a:cubicBezTo>
                      <a:pt x="11881" y="7376"/>
                      <a:pt x="12318" y="2396"/>
                      <a:pt x="11119" y="1218"/>
                    </a:cubicBezTo>
                    <a:cubicBezTo>
                      <a:pt x="10386" y="495"/>
                      <a:pt x="8421" y="0"/>
                      <a:pt x="64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p74"/>
              <p:cNvSpPr/>
              <p:nvPr/>
            </p:nvSpPr>
            <p:spPr>
              <a:xfrm>
                <a:off x="-5476050" y="-1184250"/>
                <a:ext cx="16975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4" extrusionOk="0">
                    <a:moveTo>
                      <a:pt x="327" y="0"/>
                    </a:moveTo>
                    <a:cubicBezTo>
                      <a:pt x="320" y="0"/>
                      <a:pt x="313" y="1"/>
                      <a:pt x="306" y="1"/>
                    </a:cubicBezTo>
                    <a:cubicBezTo>
                      <a:pt x="128" y="16"/>
                      <a:pt x="1" y="214"/>
                      <a:pt x="19" y="443"/>
                    </a:cubicBezTo>
                    <a:cubicBezTo>
                      <a:pt x="36" y="663"/>
                      <a:pt x="184" y="834"/>
                      <a:pt x="353" y="834"/>
                    </a:cubicBezTo>
                    <a:cubicBezTo>
                      <a:pt x="359" y="834"/>
                      <a:pt x="366" y="834"/>
                      <a:pt x="372" y="833"/>
                    </a:cubicBezTo>
                    <a:cubicBezTo>
                      <a:pt x="550" y="818"/>
                      <a:pt x="679" y="621"/>
                      <a:pt x="659" y="392"/>
                    </a:cubicBezTo>
                    <a:cubicBezTo>
                      <a:pt x="642" y="171"/>
                      <a:pt x="495" y="0"/>
                      <a:pt x="3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74"/>
              <p:cNvSpPr/>
              <p:nvPr/>
            </p:nvSpPr>
            <p:spPr>
              <a:xfrm>
                <a:off x="-5376750" y="-1181825"/>
                <a:ext cx="169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35" extrusionOk="0">
                    <a:moveTo>
                      <a:pt x="325" y="1"/>
                    </a:moveTo>
                    <a:cubicBezTo>
                      <a:pt x="319" y="1"/>
                      <a:pt x="312" y="1"/>
                      <a:pt x="306" y="2"/>
                    </a:cubicBezTo>
                    <a:cubicBezTo>
                      <a:pt x="129" y="16"/>
                      <a:pt x="0" y="214"/>
                      <a:pt x="20" y="444"/>
                    </a:cubicBezTo>
                    <a:cubicBezTo>
                      <a:pt x="37" y="664"/>
                      <a:pt x="184" y="834"/>
                      <a:pt x="352" y="834"/>
                    </a:cubicBezTo>
                    <a:cubicBezTo>
                      <a:pt x="359" y="834"/>
                      <a:pt x="366" y="834"/>
                      <a:pt x="373" y="834"/>
                    </a:cubicBezTo>
                    <a:cubicBezTo>
                      <a:pt x="551" y="820"/>
                      <a:pt x="678" y="621"/>
                      <a:pt x="660" y="392"/>
                    </a:cubicBezTo>
                    <a:cubicBezTo>
                      <a:pt x="643" y="171"/>
                      <a:pt x="495" y="1"/>
                      <a:pt x="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p74"/>
              <p:cNvSpPr/>
              <p:nvPr/>
            </p:nvSpPr>
            <p:spPr>
              <a:xfrm>
                <a:off x="-5491000" y="-1238125"/>
                <a:ext cx="4215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823" extrusionOk="0">
                    <a:moveTo>
                      <a:pt x="1007" y="0"/>
                    </a:moveTo>
                    <a:cubicBezTo>
                      <a:pt x="938" y="0"/>
                      <a:pt x="865" y="5"/>
                      <a:pt x="790" y="15"/>
                    </a:cubicBezTo>
                    <a:cubicBezTo>
                      <a:pt x="341" y="75"/>
                      <a:pt x="0" y="301"/>
                      <a:pt x="30" y="519"/>
                    </a:cubicBezTo>
                    <a:cubicBezTo>
                      <a:pt x="54" y="703"/>
                      <a:pt x="329" y="823"/>
                      <a:pt x="680" y="823"/>
                    </a:cubicBezTo>
                    <a:cubicBezTo>
                      <a:pt x="749" y="823"/>
                      <a:pt x="822" y="818"/>
                      <a:pt x="897" y="808"/>
                    </a:cubicBezTo>
                    <a:cubicBezTo>
                      <a:pt x="1346" y="748"/>
                      <a:pt x="1685" y="522"/>
                      <a:pt x="1657" y="302"/>
                    </a:cubicBezTo>
                    <a:cubicBezTo>
                      <a:pt x="1632" y="120"/>
                      <a:pt x="1358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p74"/>
              <p:cNvSpPr/>
              <p:nvPr/>
            </p:nvSpPr>
            <p:spPr>
              <a:xfrm>
                <a:off x="-5385625" y="-1234125"/>
                <a:ext cx="4250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865" extrusionOk="0">
                    <a:moveTo>
                      <a:pt x="587" y="1"/>
                    </a:moveTo>
                    <a:cubicBezTo>
                      <a:pt x="304" y="1"/>
                      <a:pt x="87" y="92"/>
                      <a:pt x="50" y="247"/>
                    </a:cubicBezTo>
                    <a:cubicBezTo>
                      <a:pt x="1" y="462"/>
                      <a:pt x="318" y="720"/>
                      <a:pt x="759" y="821"/>
                    </a:cubicBezTo>
                    <a:cubicBezTo>
                      <a:pt x="882" y="850"/>
                      <a:pt x="1002" y="864"/>
                      <a:pt x="1112" y="864"/>
                    </a:cubicBezTo>
                    <a:cubicBezTo>
                      <a:pt x="1395" y="864"/>
                      <a:pt x="1613" y="773"/>
                      <a:pt x="1648" y="618"/>
                    </a:cubicBezTo>
                    <a:cubicBezTo>
                      <a:pt x="1699" y="402"/>
                      <a:pt x="1381" y="145"/>
                      <a:pt x="941" y="43"/>
                    </a:cubicBezTo>
                    <a:cubicBezTo>
                      <a:pt x="817" y="14"/>
                      <a:pt x="697" y="1"/>
                      <a:pt x="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p74"/>
              <p:cNvSpPr/>
              <p:nvPr/>
            </p:nvSpPr>
            <p:spPr>
              <a:xfrm>
                <a:off x="-5450425" y="-1220475"/>
                <a:ext cx="31050" cy="88625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3545" extrusionOk="0">
                    <a:moveTo>
                      <a:pt x="693" y="1"/>
                    </a:moveTo>
                    <a:cubicBezTo>
                      <a:pt x="672" y="1"/>
                      <a:pt x="652" y="13"/>
                      <a:pt x="646" y="39"/>
                    </a:cubicBezTo>
                    <a:cubicBezTo>
                      <a:pt x="405" y="976"/>
                      <a:pt x="1" y="3491"/>
                      <a:pt x="459" y="3541"/>
                    </a:cubicBezTo>
                    <a:cubicBezTo>
                      <a:pt x="482" y="3543"/>
                      <a:pt x="506" y="3545"/>
                      <a:pt x="530" y="3545"/>
                    </a:cubicBezTo>
                    <a:cubicBezTo>
                      <a:pt x="771" y="3545"/>
                      <a:pt x="1029" y="3420"/>
                      <a:pt x="1179" y="3285"/>
                    </a:cubicBezTo>
                    <a:cubicBezTo>
                      <a:pt x="1241" y="3228"/>
                      <a:pt x="1201" y="3140"/>
                      <a:pt x="1133" y="3140"/>
                    </a:cubicBezTo>
                    <a:cubicBezTo>
                      <a:pt x="1119" y="3140"/>
                      <a:pt x="1103" y="3144"/>
                      <a:pt x="1087" y="3153"/>
                    </a:cubicBezTo>
                    <a:cubicBezTo>
                      <a:pt x="1002" y="3203"/>
                      <a:pt x="818" y="3309"/>
                      <a:pt x="672" y="3309"/>
                    </a:cubicBezTo>
                    <a:cubicBezTo>
                      <a:pt x="617" y="3309"/>
                      <a:pt x="568" y="3294"/>
                      <a:pt x="531" y="3255"/>
                    </a:cubicBezTo>
                    <a:cubicBezTo>
                      <a:pt x="365" y="3078"/>
                      <a:pt x="685" y="647"/>
                      <a:pt x="742" y="57"/>
                    </a:cubicBezTo>
                    <a:cubicBezTo>
                      <a:pt x="748" y="21"/>
                      <a:pt x="720" y="1"/>
                      <a:pt x="6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p74"/>
              <p:cNvSpPr/>
              <p:nvPr/>
            </p:nvSpPr>
            <p:spPr>
              <a:xfrm>
                <a:off x="-5420775" y="-1122625"/>
                <a:ext cx="49325" cy="34275"/>
              </a:xfrm>
              <a:custGeom>
                <a:avLst/>
                <a:gdLst/>
                <a:ahLst/>
                <a:cxnLst/>
                <a:rect l="l" t="t" r="r" b="b"/>
                <a:pathLst>
                  <a:path w="1973" h="1371" extrusionOk="0">
                    <a:moveTo>
                      <a:pt x="1520" y="1"/>
                    </a:moveTo>
                    <a:cubicBezTo>
                      <a:pt x="1491" y="1"/>
                      <a:pt x="1461" y="4"/>
                      <a:pt x="1429" y="10"/>
                    </a:cubicBezTo>
                    <a:cubicBezTo>
                      <a:pt x="1220" y="53"/>
                      <a:pt x="1094" y="207"/>
                      <a:pt x="902" y="246"/>
                    </a:cubicBezTo>
                    <a:cubicBezTo>
                      <a:pt x="642" y="297"/>
                      <a:pt x="449" y="240"/>
                      <a:pt x="210" y="408"/>
                    </a:cubicBezTo>
                    <a:cubicBezTo>
                      <a:pt x="37" y="531"/>
                      <a:pt x="0" y="713"/>
                      <a:pt x="43" y="882"/>
                    </a:cubicBezTo>
                    <a:cubicBezTo>
                      <a:pt x="52" y="935"/>
                      <a:pt x="72" y="984"/>
                      <a:pt x="100" y="1028"/>
                    </a:cubicBezTo>
                    <a:cubicBezTo>
                      <a:pt x="127" y="1092"/>
                      <a:pt x="169" y="1149"/>
                      <a:pt x="222" y="1195"/>
                    </a:cubicBezTo>
                    <a:cubicBezTo>
                      <a:pt x="271" y="1240"/>
                      <a:pt x="328" y="1276"/>
                      <a:pt x="389" y="1303"/>
                    </a:cubicBezTo>
                    <a:cubicBezTo>
                      <a:pt x="502" y="1352"/>
                      <a:pt x="631" y="1371"/>
                      <a:pt x="763" y="1371"/>
                    </a:cubicBezTo>
                    <a:cubicBezTo>
                      <a:pt x="937" y="1371"/>
                      <a:pt x="1114" y="1337"/>
                      <a:pt x="1257" y="1292"/>
                    </a:cubicBezTo>
                    <a:cubicBezTo>
                      <a:pt x="1562" y="1197"/>
                      <a:pt x="1893" y="972"/>
                      <a:pt x="1960" y="650"/>
                    </a:cubicBezTo>
                    <a:cubicBezTo>
                      <a:pt x="1969" y="610"/>
                      <a:pt x="1972" y="568"/>
                      <a:pt x="1972" y="526"/>
                    </a:cubicBezTo>
                    <a:cubicBezTo>
                      <a:pt x="1968" y="508"/>
                      <a:pt x="1972" y="495"/>
                      <a:pt x="1966" y="477"/>
                    </a:cubicBezTo>
                    <a:cubicBezTo>
                      <a:pt x="1962" y="430"/>
                      <a:pt x="1951" y="384"/>
                      <a:pt x="1938" y="339"/>
                    </a:cubicBezTo>
                    <a:lnTo>
                      <a:pt x="1938" y="330"/>
                    </a:lnTo>
                    <a:cubicBezTo>
                      <a:pt x="1871" y="152"/>
                      <a:pt x="1727" y="1"/>
                      <a:pt x="15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p74"/>
              <p:cNvSpPr/>
              <p:nvPr/>
            </p:nvSpPr>
            <p:spPr>
              <a:xfrm>
                <a:off x="-5509750" y="-1379600"/>
                <a:ext cx="347950" cy="223675"/>
              </a:xfrm>
              <a:custGeom>
                <a:avLst/>
                <a:gdLst/>
                <a:ahLst/>
                <a:cxnLst/>
                <a:rect l="l" t="t" r="r" b="b"/>
                <a:pathLst>
                  <a:path w="13918" h="8947" extrusionOk="0">
                    <a:moveTo>
                      <a:pt x="4230" y="0"/>
                    </a:moveTo>
                    <a:cubicBezTo>
                      <a:pt x="3202" y="0"/>
                      <a:pt x="2314" y="171"/>
                      <a:pt x="1753" y="601"/>
                    </a:cubicBezTo>
                    <a:cubicBezTo>
                      <a:pt x="674" y="1425"/>
                      <a:pt x="0" y="4510"/>
                      <a:pt x="877" y="4798"/>
                    </a:cubicBezTo>
                    <a:cubicBezTo>
                      <a:pt x="898" y="4805"/>
                      <a:pt x="919" y="4808"/>
                      <a:pt x="940" y="4808"/>
                    </a:cubicBezTo>
                    <a:cubicBezTo>
                      <a:pt x="1417" y="4808"/>
                      <a:pt x="2009" y="3151"/>
                      <a:pt x="2009" y="3151"/>
                    </a:cubicBezTo>
                    <a:cubicBezTo>
                      <a:pt x="2009" y="3151"/>
                      <a:pt x="3294" y="5367"/>
                      <a:pt x="5338" y="5562"/>
                    </a:cubicBezTo>
                    <a:cubicBezTo>
                      <a:pt x="5370" y="5565"/>
                      <a:pt x="5401" y="5566"/>
                      <a:pt x="5431" y="5566"/>
                    </a:cubicBezTo>
                    <a:cubicBezTo>
                      <a:pt x="6295" y="5566"/>
                      <a:pt x="6152" y="4299"/>
                      <a:pt x="6152" y="4299"/>
                    </a:cubicBezTo>
                    <a:lnTo>
                      <a:pt x="6152" y="4299"/>
                    </a:lnTo>
                    <a:cubicBezTo>
                      <a:pt x="6153" y="4299"/>
                      <a:pt x="6756" y="5367"/>
                      <a:pt x="7621" y="5659"/>
                    </a:cubicBezTo>
                    <a:cubicBezTo>
                      <a:pt x="7636" y="5664"/>
                      <a:pt x="7650" y="5667"/>
                      <a:pt x="7663" y="5667"/>
                    </a:cubicBezTo>
                    <a:cubicBezTo>
                      <a:pt x="7958" y="5667"/>
                      <a:pt x="7478" y="4313"/>
                      <a:pt x="7389" y="4067"/>
                    </a:cubicBezTo>
                    <a:lnTo>
                      <a:pt x="7389" y="4067"/>
                    </a:lnTo>
                    <a:cubicBezTo>
                      <a:pt x="7971" y="5621"/>
                      <a:pt x="9542" y="6346"/>
                      <a:pt x="9542" y="6346"/>
                    </a:cubicBezTo>
                    <a:cubicBezTo>
                      <a:pt x="9542" y="6346"/>
                      <a:pt x="10367" y="8903"/>
                      <a:pt x="11537" y="8947"/>
                    </a:cubicBezTo>
                    <a:cubicBezTo>
                      <a:pt x="11541" y="8947"/>
                      <a:pt x="11546" y="8947"/>
                      <a:pt x="11551" y="8947"/>
                    </a:cubicBezTo>
                    <a:cubicBezTo>
                      <a:pt x="12655" y="8947"/>
                      <a:pt x="13918" y="4132"/>
                      <a:pt x="13199" y="2646"/>
                    </a:cubicBezTo>
                    <a:cubicBezTo>
                      <a:pt x="12567" y="1340"/>
                      <a:pt x="10920" y="1259"/>
                      <a:pt x="10524" y="1259"/>
                    </a:cubicBezTo>
                    <a:cubicBezTo>
                      <a:pt x="10468" y="1259"/>
                      <a:pt x="10437" y="1261"/>
                      <a:pt x="10437" y="1261"/>
                    </a:cubicBezTo>
                    <a:cubicBezTo>
                      <a:pt x="8722" y="633"/>
                      <a:pt x="6213" y="0"/>
                      <a:pt x="42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p74"/>
              <p:cNvSpPr/>
              <p:nvPr/>
            </p:nvSpPr>
            <p:spPr>
              <a:xfrm>
                <a:off x="-5353225" y="-1375175"/>
                <a:ext cx="155550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6222" h="8055" extrusionOk="0">
                    <a:moveTo>
                      <a:pt x="1" y="0"/>
                    </a:moveTo>
                    <a:cubicBezTo>
                      <a:pt x="1" y="0"/>
                      <a:pt x="3839" y="1117"/>
                      <a:pt x="4540" y="2788"/>
                    </a:cubicBezTo>
                    <a:cubicBezTo>
                      <a:pt x="5240" y="4461"/>
                      <a:pt x="5143" y="8054"/>
                      <a:pt x="5143" y="8054"/>
                    </a:cubicBezTo>
                    <a:cubicBezTo>
                      <a:pt x="5143" y="8054"/>
                      <a:pt x="6222" y="4318"/>
                      <a:pt x="5910" y="2321"/>
                    </a:cubicBezTo>
                    <a:cubicBezTo>
                      <a:pt x="5599" y="32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5" name="Google Shape;2955;p74"/>
              <p:cNvSpPr/>
              <p:nvPr/>
            </p:nvSpPr>
            <p:spPr>
              <a:xfrm>
                <a:off x="-5249850" y="-1193625"/>
                <a:ext cx="92275" cy="82300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292" extrusionOk="0">
                    <a:moveTo>
                      <a:pt x="1476" y="0"/>
                    </a:moveTo>
                    <a:cubicBezTo>
                      <a:pt x="543" y="0"/>
                      <a:pt x="0" y="641"/>
                      <a:pt x="0" y="641"/>
                    </a:cubicBezTo>
                    <a:lnTo>
                      <a:pt x="328" y="3113"/>
                    </a:lnTo>
                    <a:cubicBezTo>
                      <a:pt x="328" y="3113"/>
                      <a:pt x="782" y="3292"/>
                      <a:pt x="1308" y="3292"/>
                    </a:cubicBezTo>
                    <a:cubicBezTo>
                      <a:pt x="1535" y="3292"/>
                      <a:pt x="1774" y="3259"/>
                      <a:pt x="1997" y="3164"/>
                    </a:cubicBezTo>
                    <a:cubicBezTo>
                      <a:pt x="3691" y="2446"/>
                      <a:pt x="3212" y="273"/>
                      <a:pt x="1847" y="34"/>
                    </a:cubicBezTo>
                    <a:cubicBezTo>
                      <a:pt x="1717" y="11"/>
                      <a:pt x="1594" y="0"/>
                      <a:pt x="14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6" name="Google Shape;2956;p74"/>
              <p:cNvSpPr/>
              <p:nvPr/>
            </p:nvSpPr>
            <p:spPr>
              <a:xfrm>
                <a:off x="-5230950" y="-1176675"/>
                <a:ext cx="40100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062" extrusionOk="0">
                    <a:moveTo>
                      <a:pt x="1209" y="0"/>
                    </a:moveTo>
                    <a:cubicBezTo>
                      <a:pt x="1209" y="0"/>
                      <a:pt x="1208" y="0"/>
                      <a:pt x="1208" y="1"/>
                    </a:cubicBezTo>
                    <a:cubicBezTo>
                      <a:pt x="430" y="35"/>
                      <a:pt x="0" y="913"/>
                      <a:pt x="47" y="1600"/>
                    </a:cubicBezTo>
                    <a:cubicBezTo>
                      <a:pt x="65" y="1893"/>
                      <a:pt x="137" y="2061"/>
                      <a:pt x="220" y="2061"/>
                    </a:cubicBezTo>
                    <a:cubicBezTo>
                      <a:pt x="256" y="2061"/>
                      <a:pt x="294" y="2029"/>
                      <a:pt x="331" y="1961"/>
                    </a:cubicBezTo>
                    <a:cubicBezTo>
                      <a:pt x="461" y="1717"/>
                      <a:pt x="807" y="1547"/>
                      <a:pt x="1140" y="1547"/>
                    </a:cubicBezTo>
                    <a:cubicBezTo>
                      <a:pt x="1293" y="1547"/>
                      <a:pt x="1443" y="1582"/>
                      <a:pt x="1568" y="1663"/>
                    </a:cubicBezTo>
                    <a:cubicBezTo>
                      <a:pt x="1572" y="1665"/>
                      <a:pt x="1576" y="1666"/>
                      <a:pt x="1579" y="1666"/>
                    </a:cubicBezTo>
                    <a:cubicBezTo>
                      <a:pt x="1593" y="1666"/>
                      <a:pt x="1604" y="1651"/>
                      <a:pt x="1594" y="1636"/>
                    </a:cubicBezTo>
                    <a:cubicBezTo>
                      <a:pt x="1450" y="1401"/>
                      <a:pt x="1220" y="1309"/>
                      <a:pt x="976" y="1309"/>
                    </a:cubicBezTo>
                    <a:cubicBezTo>
                      <a:pt x="759" y="1309"/>
                      <a:pt x="532" y="1381"/>
                      <a:pt x="347" y="1490"/>
                    </a:cubicBezTo>
                    <a:cubicBezTo>
                      <a:pt x="403" y="999"/>
                      <a:pt x="614" y="249"/>
                      <a:pt x="1224" y="62"/>
                    </a:cubicBezTo>
                    <a:cubicBezTo>
                      <a:pt x="1263" y="52"/>
                      <a:pt x="1241" y="0"/>
                      <a:pt x="1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74"/>
              <p:cNvSpPr/>
              <p:nvPr/>
            </p:nvSpPr>
            <p:spPr>
              <a:xfrm>
                <a:off x="-5747225" y="-908975"/>
                <a:ext cx="573900" cy="5372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21489" extrusionOk="0">
                    <a:moveTo>
                      <a:pt x="19621" y="1"/>
                    </a:moveTo>
                    <a:cubicBezTo>
                      <a:pt x="18227" y="1"/>
                      <a:pt x="16734" y="811"/>
                      <a:pt x="16151" y="2340"/>
                    </a:cubicBezTo>
                    <a:cubicBezTo>
                      <a:pt x="14291" y="7223"/>
                      <a:pt x="11723" y="11041"/>
                      <a:pt x="11538" y="11398"/>
                    </a:cubicBezTo>
                    <a:cubicBezTo>
                      <a:pt x="11211" y="12031"/>
                      <a:pt x="1911" y="16771"/>
                      <a:pt x="926" y="17901"/>
                    </a:cubicBezTo>
                    <a:cubicBezTo>
                      <a:pt x="1" y="18963"/>
                      <a:pt x="2361" y="21488"/>
                      <a:pt x="4124" y="21488"/>
                    </a:cubicBezTo>
                    <a:cubicBezTo>
                      <a:pt x="4236" y="21488"/>
                      <a:pt x="4347" y="21478"/>
                      <a:pt x="4453" y="21456"/>
                    </a:cubicBezTo>
                    <a:cubicBezTo>
                      <a:pt x="6267" y="21088"/>
                      <a:pt x="13856" y="18451"/>
                      <a:pt x="16181" y="16027"/>
                    </a:cubicBezTo>
                    <a:cubicBezTo>
                      <a:pt x="17555" y="14593"/>
                      <a:pt x="21105" y="10520"/>
                      <a:pt x="22411" y="3991"/>
                    </a:cubicBezTo>
                    <a:cubicBezTo>
                      <a:pt x="22955" y="1271"/>
                      <a:pt x="21365" y="1"/>
                      <a:pt x="19621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74"/>
              <p:cNvSpPr/>
              <p:nvPr/>
            </p:nvSpPr>
            <p:spPr>
              <a:xfrm>
                <a:off x="-5873275" y="-461475"/>
                <a:ext cx="2374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6704" extrusionOk="0">
                    <a:moveTo>
                      <a:pt x="5971" y="0"/>
                    </a:moveTo>
                    <a:cubicBezTo>
                      <a:pt x="5970" y="0"/>
                      <a:pt x="5969" y="1"/>
                      <a:pt x="5968" y="1"/>
                    </a:cubicBezTo>
                    <a:cubicBezTo>
                      <a:pt x="5784" y="32"/>
                      <a:pt x="3517" y="1270"/>
                      <a:pt x="2559" y="1713"/>
                    </a:cubicBezTo>
                    <a:cubicBezTo>
                      <a:pt x="725" y="2572"/>
                      <a:pt x="0" y="5671"/>
                      <a:pt x="6" y="6025"/>
                    </a:cubicBezTo>
                    <a:cubicBezTo>
                      <a:pt x="9" y="6127"/>
                      <a:pt x="118" y="6230"/>
                      <a:pt x="286" y="6325"/>
                    </a:cubicBezTo>
                    <a:cubicBezTo>
                      <a:pt x="321" y="6349"/>
                      <a:pt x="358" y="6368"/>
                      <a:pt x="398" y="6383"/>
                    </a:cubicBezTo>
                    <a:cubicBezTo>
                      <a:pt x="570" y="6465"/>
                      <a:pt x="750" y="6530"/>
                      <a:pt x="936" y="6575"/>
                    </a:cubicBezTo>
                    <a:cubicBezTo>
                      <a:pt x="974" y="6587"/>
                      <a:pt x="1013" y="6596"/>
                      <a:pt x="1052" y="6605"/>
                    </a:cubicBezTo>
                    <a:cubicBezTo>
                      <a:pt x="1250" y="6652"/>
                      <a:pt x="1450" y="6684"/>
                      <a:pt x="1652" y="6697"/>
                    </a:cubicBezTo>
                    <a:cubicBezTo>
                      <a:pt x="1702" y="6699"/>
                      <a:pt x="1745" y="6702"/>
                      <a:pt x="1790" y="6703"/>
                    </a:cubicBezTo>
                    <a:cubicBezTo>
                      <a:pt x="2037" y="6700"/>
                      <a:pt x="2234" y="6658"/>
                      <a:pt x="2324" y="6555"/>
                    </a:cubicBezTo>
                    <a:cubicBezTo>
                      <a:pt x="2703" y="6121"/>
                      <a:pt x="3373" y="4870"/>
                      <a:pt x="3951" y="4753"/>
                    </a:cubicBezTo>
                    <a:cubicBezTo>
                      <a:pt x="4163" y="4711"/>
                      <a:pt x="4359" y="4694"/>
                      <a:pt x="4544" y="4694"/>
                    </a:cubicBezTo>
                    <a:cubicBezTo>
                      <a:pt x="5240" y="4694"/>
                      <a:pt x="5781" y="4932"/>
                      <a:pt x="6484" y="4932"/>
                    </a:cubicBezTo>
                    <a:cubicBezTo>
                      <a:pt x="6549" y="4932"/>
                      <a:pt x="6616" y="4930"/>
                      <a:pt x="6685" y="4926"/>
                    </a:cubicBezTo>
                    <a:cubicBezTo>
                      <a:pt x="8318" y="4821"/>
                      <a:pt x="9196" y="3773"/>
                      <a:pt x="9495" y="3558"/>
                    </a:cubicBezTo>
                    <a:cubicBezTo>
                      <a:pt x="9495" y="3558"/>
                      <a:pt x="6186" y="0"/>
                      <a:pt x="59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74"/>
              <p:cNvSpPr/>
              <p:nvPr/>
            </p:nvSpPr>
            <p:spPr>
              <a:xfrm>
                <a:off x="-5866175" y="-365050"/>
                <a:ext cx="26425" cy="631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2527" extrusionOk="0">
                    <a:moveTo>
                      <a:pt x="994" y="0"/>
                    </a:moveTo>
                    <a:cubicBezTo>
                      <a:pt x="980" y="0"/>
                      <a:pt x="966" y="6"/>
                      <a:pt x="957" y="20"/>
                    </a:cubicBezTo>
                    <a:cubicBezTo>
                      <a:pt x="514" y="799"/>
                      <a:pt x="170" y="1591"/>
                      <a:pt x="1" y="2466"/>
                    </a:cubicBezTo>
                    <a:cubicBezTo>
                      <a:pt x="37" y="2490"/>
                      <a:pt x="74" y="2510"/>
                      <a:pt x="113" y="2526"/>
                    </a:cubicBezTo>
                    <a:cubicBezTo>
                      <a:pt x="397" y="1699"/>
                      <a:pt x="684" y="862"/>
                      <a:pt x="1041" y="63"/>
                    </a:cubicBezTo>
                    <a:cubicBezTo>
                      <a:pt x="1056" y="30"/>
                      <a:pt x="1025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p74"/>
              <p:cNvSpPr/>
              <p:nvPr/>
            </p:nvSpPr>
            <p:spPr>
              <a:xfrm>
                <a:off x="-5849900" y="-359050"/>
                <a:ext cx="263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507" extrusionOk="0">
                    <a:moveTo>
                      <a:pt x="991" y="1"/>
                    </a:moveTo>
                    <a:cubicBezTo>
                      <a:pt x="978" y="1"/>
                      <a:pt x="966" y="6"/>
                      <a:pt x="958" y="19"/>
                    </a:cubicBezTo>
                    <a:cubicBezTo>
                      <a:pt x="505" y="802"/>
                      <a:pt x="168" y="1598"/>
                      <a:pt x="1" y="2478"/>
                    </a:cubicBezTo>
                    <a:cubicBezTo>
                      <a:pt x="39" y="2488"/>
                      <a:pt x="78" y="2499"/>
                      <a:pt x="117" y="2506"/>
                    </a:cubicBezTo>
                    <a:cubicBezTo>
                      <a:pt x="402" y="1685"/>
                      <a:pt x="686" y="858"/>
                      <a:pt x="1039" y="64"/>
                    </a:cubicBezTo>
                    <a:cubicBezTo>
                      <a:pt x="1054" y="31"/>
                      <a:pt x="1021" y="1"/>
                      <a:pt x="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74"/>
              <p:cNvSpPr/>
              <p:nvPr/>
            </p:nvSpPr>
            <p:spPr>
              <a:xfrm>
                <a:off x="-5831975" y="-354000"/>
                <a:ext cx="25950" cy="60075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2403" extrusionOk="0">
                    <a:moveTo>
                      <a:pt x="975" y="0"/>
                    </a:moveTo>
                    <a:cubicBezTo>
                      <a:pt x="962" y="0"/>
                      <a:pt x="950" y="6"/>
                      <a:pt x="942" y="20"/>
                    </a:cubicBezTo>
                    <a:cubicBezTo>
                      <a:pt x="505" y="775"/>
                      <a:pt x="172" y="1545"/>
                      <a:pt x="0" y="2397"/>
                    </a:cubicBezTo>
                    <a:cubicBezTo>
                      <a:pt x="48" y="2398"/>
                      <a:pt x="93" y="2401"/>
                      <a:pt x="137" y="2403"/>
                    </a:cubicBezTo>
                    <a:cubicBezTo>
                      <a:pt x="409" y="1617"/>
                      <a:pt x="683" y="823"/>
                      <a:pt x="1022" y="65"/>
                    </a:cubicBezTo>
                    <a:cubicBezTo>
                      <a:pt x="1037" y="32"/>
                      <a:pt x="1005" y="0"/>
                      <a:pt x="9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p74"/>
              <p:cNvSpPr/>
              <p:nvPr/>
            </p:nvSpPr>
            <p:spPr>
              <a:xfrm>
                <a:off x="-5756550" y="-921825"/>
                <a:ext cx="589400" cy="594125"/>
              </a:xfrm>
              <a:custGeom>
                <a:avLst/>
                <a:gdLst/>
                <a:ahLst/>
                <a:cxnLst/>
                <a:rect l="l" t="t" r="r" b="b"/>
                <a:pathLst>
                  <a:path w="23576" h="23765" extrusionOk="0">
                    <a:moveTo>
                      <a:pt x="19808" y="1"/>
                    </a:moveTo>
                    <a:cubicBezTo>
                      <a:pt x="18664" y="1"/>
                      <a:pt x="17446" y="578"/>
                      <a:pt x="16508" y="1998"/>
                    </a:cubicBezTo>
                    <a:cubicBezTo>
                      <a:pt x="15465" y="3577"/>
                      <a:pt x="12135" y="11146"/>
                      <a:pt x="11676" y="11769"/>
                    </a:cubicBezTo>
                    <a:cubicBezTo>
                      <a:pt x="11216" y="12390"/>
                      <a:pt x="1510" y="17102"/>
                      <a:pt x="754" y="18079"/>
                    </a:cubicBezTo>
                    <a:cubicBezTo>
                      <a:pt x="0" y="19057"/>
                      <a:pt x="2784" y="23643"/>
                      <a:pt x="5438" y="23765"/>
                    </a:cubicBezTo>
                    <a:cubicBezTo>
                      <a:pt x="5441" y="23765"/>
                      <a:pt x="5444" y="23765"/>
                      <a:pt x="5447" y="23765"/>
                    </a:cubicBezTo>
                    <a:cubicBezTo>
                      <a:pt x="6248" y="23765"/>
                      <a:pt x="14667" y="19260"/>
                      <a:pt x="16939" y="16783"/>
                    </a:cubicBezTo>
                    <a:cubicBezTo>
                      <a:pt x="19218" y="14296"/>
                      <a:pt x="22763" y="7178"/>
                      <a:pt x="23260" y="3863"/>
                    </a:cubicBezTo>
                    <a:cubicBezTo>
                      <a:pt x="23576" y="1756"/>
                      <a:pt x="21803" y="1"/>
                      <a:pt x="198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74"/>
              <p:cNvSpPr/>
              <p:nvPr/>
            </p:nvSpPr>
            <p:spPr>
              <a:xfrm>
                <a:off x="-5463400" y="-758925"/>
                <a:ext cx="65475" cy="1288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5155" extrusionOk="0">
                    <a:moveTo>
                      <a:pt x="2542" y="1"/>
                    </a:moveTo>
                    <a:cubicBezTo>
                      <a:pt x="2522" y="1"/>
                      <a:pt x="2503" y="9"/>
                      <a:pt x="2491" y="29"/>
                    </a:cubicBezTo>
                    <a:cubicBezTo>
                      <a:pt x="1518" y="1612"/>
                      <a:pt x="720" y="3403"/>
                      <a:pt x="8" y="5120"/>
                    </a:cubicBezTo>
                    <a:cubicBezTo>
                      <a:pt x="0" y="5140"/>
                      <a:pt x="18" y="5154"/>
                      <a:pt x="36" y="5154"/>
                    </a:cubicBezTo>
                    <a:cubicBezTo>
                      <a:pt x="45" y="5154"/>
                      <a:pt x="53" y="5151"/>
                      <a:pt x="59" y="5142"/>
                    </a:cubicBezTo>
                    <a:cubicBezTo>
                      <a:pt x="991" y="3533"/>
                      <a:pt x="1931" y="1812"/>
                      <a:pt x="2601" y="75"/>
                    </a:cubicBezTo>
                    <a:cubicBezTo>
                      <a:pt x="2618" y="32"/>
                      <a:pt x="2580" y="1"/>
                      <a:pt x="25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p74"/>
              <p:cNvSpPr/>
              <p:nvPr/>
            </p:nvSpPr>
            <p:spPr>
              <a:xfrm>
                <a:off x="-5412800" y="-709700"/>
                <a:ext cx="221625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8865" h="10812" extrusionOk="0">
                    <a:moveTo>
                      <a:pt x="8800" y="0"/>
                    </a:moveTo>
                    <a:cubicBezTo>
                      <a:pt x="8789" y="0"/>
                      <a:pt x="8778" y="4"/>
                      <a:pt x="8769" y="14"/>
                    </a:cubicBezTo>
                    <a:cubicBezTo>
                      <a:pt x="7295" y="1579"/>
                      <a:pt x="6375" y="3704"/>
                      <a:pt x="5341" y="5570"/>
                    </a:cubicBezTo>
                    <a:cubicBezTo>
                      <a:pt x="4676" y="6768"/>
                      <a:pt x="4019" y="7829"/>
                      <a:pt x="2894" y="8653"/>
                    </a:cubicBezTo>
                    <a:cubicBezTo>
                      <a:pt x="1938" y="9356"/>
                      <a:pt x="932" y="10003"/>
                      <a:pt x="21" y="10765"/>
                    </a:cubicBezTo>
                    <a:cubicBezTo>
                      <a:pt x="1" y="10782"/>
                      <a:pt x="19" y="10812"/>
                      <a:pt x="41" y="10812"/>
                    </a:cubicBezTo>
                    <a:cubicBezTo>
                      <a:pt x="45" y="10812"/>
                      <a:pt x="49" y="10810"/>
                      <a:pt x="54" y="10808"/>
                    </a:cubicBezTo>
                    <a:cubicBezTo>
                      <a:pt x="2089" y="9689"/>
                      <a:pt x="4034" y="8481"/>
                      <a:pt x="5187" y="6425"/>
                    </a:cubicBezTo>
                    <a:cubicBezTo>
                      <a:pt x="5965" y="5036"/>
                      <a:pt x="6753" y="3662"/>
                      <a:pt x="7548" y="2292"/>
                    </a:cubicBezTo>
                    <a:cubicBezTo>
                      <a:pt x="7994" y="1962"/>
                      <a:pt x="8435" y="1626"/>
                      <a:pt x="8825" y="1229"/>
                    </a:cubicBezTo>
                    <a:cubicBezTo>
                      <a:pt x="8860" y="1193"/>
                      <a:pt x="8828" y="1132"/>
                      <a:pt x="8784" y="1132"/>
                    </a:cubicBezTo>
                    <a:cubicBezTo>
                      <a:pt x="8775" y="1132"/>
                      <a:pt x="8765" y="1135"/>
                      <a:pt x="8756" y="1141"/>
                    </a:cubicBezTo>
                    <a:cubicBezTo>
                      <a:pt x="8398" y="1382"/>
                      <a:pt x="8069" y="1662"/>
                      <a:pt x="7747" y="1950"/>
                    </a:cubicBezTo>
                    <a:cubicBezTo>
                      <a:pt x="8112" y="1325"/>
                      <a:pt x="8474" y="698"/>
                      <a:pt x="8844" y="72"/>
                    </a:cubicBezTo>
                    <a:cubicBezTo>
                      <a:pt x="8864" y="38"/>
                      <a:pt x="8833" y="0"/>
                      <a:pt x="88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65" name="Google Shape;2965;p74"/>
          <p:cNvSpPr/>
          <p:nvPr/>
        </p:nvSpPr>
        <p:spPr>
          <a:xfrm>
            <a:off x="1111765" y="2653536"/>
            <a:ext cx="3503400" cy="168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966" name="Google Shape;2966;p74"/>
          <p:cNvSpPr txBox="1"/>
          <p:nvPr/>
        </p:nvSpPr>
        <p:spPr>
          <a:xfrm>
            <a:off x="828700" y="3073400"/>
            <a:ext cx="367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2400" b="0" i="0" u="none" strike="noStrike" cap="none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Question / Answer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7" name="Google Shape;2967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3"/>
          <p:cNvSpPr/>
          <p:nvPr/>
        </p:nvSpPr>
        <p:spPr>
          <a:xfrm>
            <a:off x="6144026" y="4315226"/>
            <a:ext cx="1621800" cy="450600"/>
          </a:xfrm>
          <a:prstGeom prst="ellipse">
            <a:avLst/>
          </a:prstGeom>
          <a:solidFill>
            <a:srgbClr val="B45F06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3"/>
          <p:cNvSpPr txBox="1">
            <a:spLocks noGrp="1"/>
          </p:cNvSpPr>
          <p:nvPr>
            <p:ph type="title"/>
          </p:nvPr>
        </p:nvSpPr>
        <p:spPr>
          <a:xfrm>
            <a:off x="1177000" y="1959150"/>
            <a:ext cx="3873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개요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3"/>
          <p:cNvSpPr txBox="1">
            <a:spLocks noGrp="1"/>
          </p:cNvSpPr>
          <p:nvPr>
            <p:ph type="title" idx="2"/>
          </p:nvPr>
        </p:nvSpPr>
        <p:spPr>
          <a:xfrm>
            <a:off x="1176992" y="945225"/>
            <a:ext cx="2511900" cy="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ko-KR"/>
              <a:t>02</a:t>
            </a:r>
            <a:endParaRPr/>
          </a:p>
        </p:txBody>
      </p:sp>
      <p:sp>
        <p:nvSpPr>
          <p:cNvPr id="878" name="Google Shape;878;p33"/>
          <p:cNvSpPr txBox="1">
            <a:spLocks noGrp="1"/>
          </p:cNvSpPr>
          <p:nvPr>
            <p:ph type="subTitle" idx="1"/>
          </p:nvPr>
        </p:nvSpPr>
        <p:spPr>
          <a:xfrm>
            <a:off x="2757625" y="1833438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/>
              <a:t>주제 설명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9" name="Google Shape;879;p33"/>
          <p:cNvGrpSpPr/>
          <p:nvPr/>
        </p:nvGrpSpPr>
        <p:grpSpPr>
          <a:xfrm>
            <a:off x="5791454" y="945217"/>
            <a:ext cx="2019223" cy="3636696"/>
            <a:chOff x="619400" y="238125"/>
            <a:chExt cx="2313500" cy="4166700"/>
          </a:xfrm>
        </p:grpSpPr>
        <p:sp>
          <p:nvSpPr>
            <p:cNvPr id="880" name="Google Shape;880;p33"/>
            <p:cNvSpPr/>
            <p:nvPr/>
          </p:nvSpPr>
          <p:spPr>
            <a:xfrm>
              <a:off x="619400" y="1175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7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2579050" y="1015650"/>
              <a:ext cx="216725" cy="216700"/>
            </a:xfrm>
            <a:custGeom>
              <a:avLst/>
              <a:gdLst/>
              <a:ahLst/>
              <a:cxnLst/>
              <a:rect l="l" t="t" r="r" b="b"/>
              <a:pathLst>
                <a:path w="8669" h="8668" extrusionOk="0">
                  <a:moveTo>
                    <a:pt x="4335" y="0"/>
                  </a:moveTo>
                  <a:cubicBezTo>
                    <a:pt x="1941" y="0"/>
                    <a:pt x="1" y="1941"/>
                    <a:pt x="1" y="4334"/>
                  </a:cubicBezTo>
                  <a:cubicBezTo>
                    <a:pt x="1" y="6727"/>
                    <a:pt x="1941" y="8668"/>
                    <a:pt x="4335" y="8668"/>
                  </a:cubicBezTo>
                  <a:cubicBezTo>
                    <a:pt x="6728" y="8668"/>
                    <a:pt x="8669" y="6727"/>
                    <a:pt x="8669" y="4334"/>
                  </a:cubicBezTo>
                  <a:cubicBezTo>
                    <a:pt x="8669" y="1941"/>
                    <a:pt x="6728" y="0"/>
                    <a:pt x="4335" y="0"/>
                  </a:cubicBezTo>
                  <a:close/>
                </a:path>
              </a:pathLst>
            </a:custGeom>
            <a:solidFill>
              <a:srgbClr val="9FE0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1144450" y="3654875"/>
              <a:ext cx="751250" cy="749900"/>
            </a:xfrm>
            <a:custGeom>
              <a:avLst/>
              <a:gdLst/>
              <a:ahLst/>
              <a:cxnLst/>
              <a:rect l="l" t="t" r="r" b="b"/>
              <a:pathLst>
                <a:path w="30050" h="29996" extrusionOk="0">
                  <a:moveTo>
                    <a:pt x="28323" y="0"/>
                  </a:moveTo>
                  <a:lnTo>
                    <a:pt x="0" y="28264"/>
                  </a:lnTo>
                  <a:lnTo>
                    <a:pt x="1727" y="29996"/>
                  </a:lnTo>
                  <a:lnTo>
                    <a:pt x="30050" y="1732"/>
                  </a:lnTo>
                  <a:lnTo>
                    <a:pt x="28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1852575" y="3654950"/>
              <a:ext cx="751275" cy="749875"/>
            </a:xfrm>
            <a:custGeom>
              <a:avLst/>
              <a:gdLst/>
              <a:ahLst/>
              <a:cxnLst/>
              <a:rect l="l" t="t" r="r" b="b"/>
              <a:pathLst>
                <a:path w="30051" h="29995" extrusionOk="0">
                  <a:moveTo>
                    <a:pt x="1728" y="1"/>
                  </a:moveTo>
                  <a:lnTo>
                    <a:pt x="1" y="1731"/>
                  </a:lnTo>
                  <a:lnTo>
                    <a:pt x="28322" y="29995"/>
                  </a:lnTo>
                  <a:lnTo>
                    <a:pt x="30051" y="28264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1843675" y="3572650"/>
              <a:ext cx="61225" cy="810200"/>
            </a:xfrm>
            <a:custGeom>
              <a:avLst/>
              <a:gdLst/>
              <a:ahLst/>
              <a:cxnLst/>
              <a:rect l="l" t="t" r="r" b="b"/>
              <a:pathLst>
                <a:path w="2449" h="32408" extrusionOk="0">
                  <a:moveTo>
                    <a:pt x="1" y="0"/>
                  </a:moveTo>
                  <a:lnTo>
                    <a:pt x="1" y="32407"/>
                  </a:lnTo>
                  <a:lnTo>
                    <a:pt x="2448" y="32407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1829175" y="3294475"/>
              <a:ext cx="90200" cy="426925"/>
            </a:xfrm>
            <a:custGeom>
              <a:avLst/>
              <a:gdLst/>
              <a:ahLst/>
              <a:cxnLst/>
              <a:rect l="l" t="t" r="r" b="b"/>
              <a:pathLst>
                <a:path w="3608" h="17077" extrusionOk="0">
                  <a:moveTo>
                    <a:pt x="0" y="1"/>
                  </a:moveTo>
                  <a:lnTo>
                    <a:pt x="0" y="17077"/>
                  </a:lnTo>
                  <a:lnTo>
                    <a:pt x="3607" y="17077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1784875" y="3631175"/>
              <a:ext cx="178825" cy="90225"/>
            </a:xfrm>
            <a:custGeom>
              <a:avLst/>
              <a:gdLst/>
              <a:ahLst/>
              <a:cxnLst/>
              <a:rect l="l" t="t" r="r" b="b"/>
              <a:pathLst>
                <a:path w="7153" h="3609" extrusionOk="0">
                  <a:moveTo>
                    <a:pt x="1" y="0"/>
                  </a:moveTo>
                  <a:lnTo>
                    <a:pt x="1" y="3609"/>
                  </a:lnTo>
                  <a:lnTo>
                    <a:pt x="7153" y="3609"/>
                  </a:lnTo>
                  <a:lnTo>
                    <a:pt x="7153" y="0"/>
                  </a:lnTo>
                  <a:close/>
                </a:path>
              </a:pathLst>
            </a:custGeom>
            <a:solidFill>
              <a:srgbClr val="85BC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853650" y="333050"/>
              <a:ext cx="2041250" cy="2961450"/>
            </a:xfrm>
            <a:custGeom>
              <a:avLst/>
              <a:gdLst/>
              <a:ahLst/>
              <a:cxnLst/>
              <a:rect l="l" t="t" r="r" b="b"/>
              <a:pathLst>
                <a:path w="81650" h="118458" extrusionOk="0">
                  <a:moveTo>
                    <a:pt x="0" y="0"/>
                  </a:moveTo>
                  <a:lnTo>
                    <a:pt x="0" y="118458"/>
                  </a:lnTo>
                  <a:lnTo>
                    <a:pt x="81649" y="118458"/>
                  </a:lnTo>
                  <a:lnTo>
                    <a:pt x="81649" y="0"/>
                  </a:lnTo>
                  <a:close/>
                </a:path>
              </a:pathLst>
            </a:custGeom>
            <a:solidFill>
              <a:srgbClr val="FDDC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815675" y="3294475"/>
              <a:ext cx="2117225" cy="75975"/>
            </a:xfrm>
            <a:custGeom>
              <a:avLst/>
              <a:gdLst/>
              <a:ahLst/>
              <a:cxnLst/>
              <a:rect l="l" t="t" r="r" b="b"/>
              <a:pathLst>
                <a:path w="84689" h="3039" extrusionOk="0">
                  <a:moveTo>
                    <a:pt x="0" y="1"/>
                  </a:moveTo>
                  <a:lnTo>
                    <a:pt x="0" y="3039"/>
                  </a:lnTo>
                  <a:lnTo>
                    <a:pt x="84689" y="3039"/>
                  </a:lnTo>
                  <a:lnTo>
                    <a:pt x="846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815675" y="238125"/>
              <a:ext cx="2117225" cy="94950"/>
            </a:xfrm>
            <a:custGeom>
              <a:avLst/>
              <a:gdLst/>
              <a:ahLst/>
              <a:cxnLst/>
              <a:rect l="l" t="t" r="r" b="b"/>
              <a:pathLst>
                <a:path w="84689" h="3798" extrusionOk="0">
                  <a:moveTo>
                    <a:pt x="0" y="0"/>
                  </a:moveTo>
                  <a:lnTo>
                    <a:pt x="0" y="3797"/>
                  </a:lnTo>
                  <a:lnTo>
                    <a:pt x="84689" y="3797"/>
                  </a:lnTo>
                  <a:lnTo>
                    <a:pt x="846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1009275" y="554575"/>
              <a:ext cx="790525" cy="165700"/>
            </a:xfrm>
            <a:custGeom>
              <a:avLst/>
              <a:gdLst/>
              <a:ahLst/>
              <a:cxnLst/>
              <a:rect l="l" t="t" r="r" b="b"/>
              <a:pathLst>
                <a:path w="31621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0" y="6628"/>
                  </a:lnTo>
                  <a:lnTo>
                    <a:pt x="316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1009275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1009275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1009275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1009275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1948750" y="554575"/>
              <a:ext cx="790550" cy="165700"/>
            </a:xfrm>
            <a:custGeom>
              <a:avLst/>
              <a:gdLst/>
              <a:ahLst/>
              <a:cxnLst/>
              <a:rect l="l" t="t" r="r" b="b"/>
              <a:pathLst>
                <a:path w="31622" h="6628" extrusionOk="0">
                  <a:moveTo>
                    <a:pt x="1" y="1"/>
                  </a:moveTo>
                  <a:lnTo>
                    <a:pt x="1" y="6628"/>
                  </a:lnTo>
                  <a:lnTo>
                    <a:pt x="31622" y="6628"/>
                  </a:lnTo>
                  <a:lnTo>
                    <a:pt x="316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1948750" y="793875"/>
              <a:ext cx="253625" cy="53175"/>
            </a:xfrm>
            <a:custGeom>
              <a:avLst/>
              <a:gdLst/>
              <a:ahLst/>
              <a:cxnLst/>
              <a:rect l="l" t="t" r="r" b="b"/>
              <a:pathLst>
                <a:path w="10145" h="2127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1948750" y="894250"/>
              <a:ext cx="412300" cy="53225"/>
            </a:xfrm>
            <a:custGeom>
              <a:avLst/>
              <a:gdLst/>
              <a:ahLst/>
              <a:cxnLst/>
              <a:rect l="l" t="t" r="r" b="b"/>
              <a:pathLst>
                <a:path w="16492" h="2129" extrusionOk="0">
                  <a:moveTo>
                    <a:pt x="1" y="1"/>
                  </a:moveTo>
                  <a:lnTo>
                    <a:pt x="1" y="2128"/>
                  </a:lnTo>
                  <a:lnTo>
                    <a:pt x="16491" y="2128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1948750" y="994700"/>
              <a:ext cx="253625" cy="53150"/>
            </a:xfrm>
            <a:custGeom>
              <a:avLst/>
              <a:gdLst/>
              <a:ahLst/>
              <a:cxnLst/>
              <a:rect l="l" t="t" r="r" b="b"/>
              <a:pathLst>
                <a:path w="10145" h="2126" extrusionOk="0">
                  <a:moveTo>
                    <a:pt x="1" y="0"/>
                  </a:moveTo>
                  <a:lnTo>
                    <a:pt x="1" y="2126"/>
                  </a:lnTo>
                  <a:lnTo>
                    <a:pt x="10145" y="2126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1948750" y="1095075"/>
              <a:ext cx="412300" cy="53175"/>
            </a:xfrm>
            <a:custGeom>
              <a:avLst/>
              <a:gdLst/>
              <a:ahLst/>
              <a:cxnLst/>
              <a:rect l="l" t="t" r="r" b="b"/>
              <a:pathLst>
                <a:path w="16492" h="2127" extrusionOk="0">
                  <a:moveTo>
                    <a:pt x="1" y="1"/>
                  </a:moveTo>
                  <a:lnTo>
                    <a:pt x="1" y="2127"/>
                  </a:lnTo>
                  <a:lnTo>
                    <a:pt x="16491" y="2127"/>
                  </a:lnTo>
                  <a:lnTo>
                    <a:pt x="16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1075750" y="2638425"/>
              <a:ext cx="1562875" cy="113950"/>
            </a:xfrm>
            <a:custGeom>
              <a:avLst/>
              <a:gdLst/>
              <a:ahLst/>
              <a:cxnLst/>
              <a:rect l="l" t="t" r="r" b="b"/>
              <a:pathLst>
                <a:path w="62515" h="4558" extrusionOk="0">
                  <a:moveTo>
                    <a:pt x="1" y="0"/>
                  </a:moveTo>
                  <a:lnTo>
                    <a:pt x="1" y="4557"/>
                  </a:lnTo>
                  <a:lnTo>
                    <a:pt x="62515" y="4557"/>
                  </a:lnTo>
                  <a:lnTo>
                    <a:pt x="625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1075750" y="2802950"/>
              <a:ext cx="501450" cy="36600"/>
            </a:xfrm>
            <a:custGeom>
              <a:avLst/>
              <a:gdLst/>
              <a:ahLst/>
              <a:cxnLst/>
              <a:rect l="l" t="t" r="r" b="b"/>
              <a:pathLst>
                <a:path w="20058" h="1464" extrusionOk="0">
                  <a:moveTo>
                    <a:pt x="1" y="0"/>
                  </a:moveTo>
                  <a:lnTo>
                    <a:pt x="1" y="1464"/>
                  </a:lnTo>
                  <a:lnTo>
                    <a:pt x="20057" y="1464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1075750" y="2872000"/>
              <a:ext cx="815075" cy="36575"/>
            </a:xfrm>
            <a:custGeom>
              <a:avLst/>
              <a:gdLst/>
              <a:ahLst/>
              <a:cxnLst/>
              <a:rect l="l" t="t" r="r" b="b"/>
              <a:pathLst>
                <a:path w="32603" h="1463" extrusionOk="0">
                  <a:moveTo>
                    <a:pt x="1" y="1"/>
                  </a:moveTo>
                  <a:lnTo>
                    <a:pt x="1" y="1462"/>
                  </a:lnTo>
                  <a:lnTo>
                    <a:pt x="32603" y="1462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1075750" y="2941075"/>
              <a:ext cx="501450" cy="36550"/>
            </a:xfrm>
            <a:custGeom>
              <a:avLst/>
              <a:gdLst/>
              <a:ahLst/>
              <a:cxnLst/>
              <a:rect l="l" t="t" r="r" b="b"/>
              <a:pathLst>
                <a:path w="20058" h="1462" extrusionOk="0">
                  <a:moveTo>
                    <a:pt x="1" y="0"/>
                  </a:moveTo>
                  <a:lnTo>
                    <a:pt x="1" y="1462"/>
                  </a:lnTo>
                  <a:lnTo>
                    <a:pt x="20057" y="1462"/>
                  </a:lnTo>
                  <a:lnTo>
                    <a:pt x="200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1075750" y="3010075"/>
              <a:ext cx="815075" cy="36600"/>
            </a:xfrm>
            <a:custGeom>
              <a:avLst/>
              <a:gdLst/>
              <a:ahLst/>
              <a:cxnLst/>
              <a:rect l="l" t="t" r="r" b="b"/>
              <a:pathLst>
                <a:path w="32603" h="1464" extrusionOk="0">
                  <a:moveTo>
                    <a:pt x="1" y="1"/>
                  </a:moveTo>
                  <a:lnTo>
                    <a:pt x="1" y="1464"/>
                  </a:lnTo>
                  <a:lnTo>
                    <a:pt x="32603" y="1464"/>
                  </a:lnTo>
                  <a:lnTo>
                    <a:pt x="32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1076500" y="1637350"/>
              <a:ext cx="236100" cy="780875"/>
            </a:xfrm>
            <a:custGeom>
              <a:avLst/>
              <a:gdLst/>
              <a:ahLst/>
              <a:cxnLst/>
              <a:rect l="l" t="t" r="r" b="b"/>
              <a:pathLst>
                <a:path w="9444" h="31235" extrusionOk="0">
                  <a:moveTo>
                    <a:pt x="0" y="0"/>
                  </a:moveTo>
                  <a:lnTo>
                    <a:pt x="0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1514625" y="1853225"/>
              <a:ext cx="236125" cy="565000"/>
            </a:xfrm>
            <a:custGeom>
              <a:avLst/>
              <a:gdLst/>
              <a:ahLst/>
              <a:cxnLst/>
              <a:rect l="l" t="t" r="r" b="b"/>
              <a:pathLst>
                <a:path w="9445" h="22600" extrusionOk="0">
                  <a:moveTo>
                    <a:pt x="1" y="0"/>
                  </a:moveTo>
                  <a:lnTo>
                    <a:pt x="1" y="22599"/>
                  </a:lnTo>
                  <a:lnTo>
                    <a:pt x="9444" y="22599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1952775" y="2056650"/>
              <a:ext cx="236100" cy="361575"/>
            </a:xfrm>
            <a:custGeom>
              <a:avLst/>
              <a:gdLst/>
              <a:ahLst/>
              <a:cxnLst/>
              <a:rect l="l" t="t" r="r" b="b"/>
              <a:pathLst>
                <a:path w="9444" h="14463" extrusionOk="0">
                  <a:moveTo>
                    <a:pt x="0" y="1"/>
                  </a:moveTo>
                  <a:lnTo>
                    <a:pt x="0" y="14462"/>
                  </a:lnTo>
                  <a:lnTo>
                    <a:pt x="9444" y="14462"/>
                  </a:lnTo>
                  <a:lnTo>
                    <a:pt x="94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2390900" y="1637350"/>
              <a:ext cx="236125" cy="780875"/>
            </a:xfrm>
            <a:custGeom>
              <a:avLst/>
              <a:gdLst/>
              <a:ahLst/>
              <a:cxnLst/>
              <a:rect l="l" t="t" r="r" b="b"/>
              <a:pathLst>
                <a:path w="9445" h="31235" extrusionOk="0">
                  <a:moveTo>
                    <a:pt x="1" y="0"/>
                  </a:moveTo>
                  <a:lnTo>
                    <a:pt x="1" y="31234"/>
                  </a:lnTo>
                  <a:lnTo>
                    <a:pt x="9444" y="31234"/>
                  </a:lnTo>
                  <a:lnTo>
                    <a:pt x="94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1076500" y="1365300"/>
              <a:ext cx="1452750" cy="495150"/>
            </a:xfrm>
            <a:custGeom>
              <a:avLst/>
              <a:gdLst/>
              <a:ahLst/>
              <a:cxnLst/>
              <a:rect l="l" t="t" r="r" b="b"/>
              <a:pathLst>
                <a:path w="58110" h="19806" extrusionOk="0">
                  <a:moveTo>
                    <a:pt x="58110" y="0"/>
                  </a:moveTo>
                  <a:cubicBezTo>
                    <a:pt x="55013" y="3214"/>
                    <a:pt x="51901" y="6414"/>
                    <a:pt x="48829" y="9652"/>
                  </a:cubicBezTo>
                  <a:lnTo>
                    <a:pt x="39741" y="19227"/>
                  </a:lnTo>
                  <a:lnTo>
                    <a:pt x="39741" y="19227"/>
                  </a:lnTo>
                  <a:cubicBezTo>
                    <a:pt x="35538" y="16426"/>
                    <a:pt x="31323" y="13642"/>
                    <a:pt x="27094" y="10881"/>
                  </a:cubicBezTo>
                  <a:cubicBezTo>
                    <a:pt x="22827" y="8064"/>
                    <a:pt x="18548" y="5269"/>
                    <a:pt x="14253" y="2495"/>
                  </a:cubicBezTo>
                  <a:lnTo>
                    <a:pt x="14212" y="2467"/>
                  </a:lnTo>
                  <a:lnTo>
                    <a:pt x="14165" y="2467"/>
                  </a:lnTo>
                  <a:cubicBezTo>
                    <a:pt x="9444" y="2492"/>
                    <a:pt x="4721" y="2566"/>
                    <a:pt x="0" y="2628"/>
                  </a:cubicBezTo>
                  <a:cubicBezTo>
                    <a:pt x="4704" y="2688"/>
                    <a:pt x="9410" y="2764"/>
                    <a:pt x="14115" y="2787"/>
                  </a:cubicBezTo>
                  <a:lnTo>
                    <a:pt x="14115" y="2787"/>
                  </a:lnTo>
                  <a:cubicBezTo>
                    <a:pt x="18352" y="5622"/>
                    <a:pt x="22594" y="8448"/>
                    <a:pt x="26843" y="11263"/>
                  </a:cubicBezTo>
                  <a:cubicBezTo>
                    <a:pt x="31105" y="14088"/>
                    <a:pt x="35373" y="16901"/>
                    <a:pt x="39649" y="19702"/>
                  </a:cubicBezTo>
                  <a:lnTo>
                    <a:pt x="39807" y="19806"/>
                  </a:lnTo>
                  <a:lnTo>
                    <a:pt x="39935" y="19668"/>
                  </a:lnTo>
                  <a:lnTo>
                    <a:pt x="49053" y="9864"/>
                  </a:lnTo>
                  <a:cubicBezTo>
                    <a:pt x="52095" y="6596"/>
                    <a:pt x="55095" y="3291"/>
                    <a:pt x="58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33"/>
          <p:cNvSpPr txBox="1">
            <a:spLocks noGrp="1"/>
          </p:cNvSpPr>
          <p:nvPr>
            <p:ph type="subTitle" idx="1"/>
          </p:nvPr>
        </p:nvSpPr>
        <p:spPr>
          <a:xfrm>
            <a:off x="2757625" y="2327163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/>
              <a:t>주제 선정 배경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912" name="Google Shape;912;p33"/>
          <p:cNvSpPr txBox="1"/>
          <p:nvPr/>
        </p:nvSpPr>
        <p:spPr>
          <a:xfrm>
            <a:off x="2757625" y="2830944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프로젝트 절차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3"/>
          <p:cNvSpPr txBox="1"/>
          <p:nvPr/>
        </p:nvSpPr>
        <p:spPr>
          <a:xfrm>
            <a:off x="2754072" y="3336253"/>
            <a:ext cx="31791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Open Sans"/>
              <a:buChar char="-"/>
            </a:pPr>
            <a:r>
              <a:rPr lang="ko-KR" sz="16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프로젝트 수행 일정</a:t>
            </a:r>
            <a:endParaRPr sz="16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34"/>
          <p:cNvGrpSpPr/>
          <p:nvPr/>
        </p:nvGrpSpPr>
        <p:grpSpPr>
          <a:xfrm>
            <a:off x="4621660" y="644449"/>
            <a:ext cx="4224528" cy="4024800"/>
            <a:chOff x="1938100" y="1191125"/>
            <a:chExt cx="3459325" cy="3295775"/>
          </a:xfrm>
        </p:grpSpPr>
        <p:sp>
          <p:nvSpPr>
            <p:cNvPr id="919" name="Google Shape;919;p34"/>
            <p:cNvSpPr/>
            <p:nvPr/>
          </p:nvSpPr>
          <p:spPr>
            <a:xfrm>
              <a:off x="2102275" y="1365300"/>
              <a:ext cx="3295150" cy="2257575"/>
            </a:xfrm>
            <a:custGeom>
              <a:avLst/>
              <a:gdLst/>
              <a:ahLst/>
              <a:cxnLst/>
              <a:rect l="l" t="t" r="r" b="b"/>
              <a:pathLst>
                <a:path w="131806" h="90303" extrusionOk="0">
                  <a:moveTo>
                    <a:pt x="4737" y="90001"/>
                  </a:moveTo>
                  <a:cubicBezTo>
                    <a:pt x="1354" y="84087"/>
                    <a:pt x="0" y="77094"/>
                    <a:pt x="602" y="70327"/>
                  </a:cubicBezTo>
                  <a:cubicBezTo>
                    <a:pt x="928" y="66768"/>
                    <a:pt x="1755" y="63184"/>
                    <a:pt x="3183" y="59926"/>
                  </a:cubicBezTo>
                  <a:cubicBezTo>
                    <a:pt x="4537" y="56843"/>
                    <a:pt x="6366" y="53986"/>
                    <a:pt x="6216" y="50502"/>
                  </a:cubicBezTo>
                  <a:cubicBezTo>
                    <a:pt x="6066" y="47069"/>
                    <a:pt x="4035" y="43635"/>
                    <a:pt x="5138" y="40377"/>
                  </a:cubicBezTo>
                  <a:cubicBezTo>
                    <a:pt x="7143" y="34337"/>
                    <a:pt x="16291" y="34212"/>
                    <a:pt x="21128" y="31881"/>
                  </a:cubicBezTo>
                  <a:cubicBezTo>
                    <a:pt x="28046" y="28573"/>
                    <a:pt x="29675" y="21931"/>
                    <a:pt x="33309" y="15866"/>
                  </a:cubicBezTo>
                  <a:cubicBezTo>
                    <a:pt x="36943" y="9826"/>
                    <a:pt x="42482" y="4838"/>
                    <a:pt x="49123" y="2407"/>
                  </a:cubicBezTo>
                  <a:cubicBezTo>
                    <a:pt x="55765" y="1"/>
                    <a:pt x="63459" y="302"/>
                    <a:pt x="69600" y="3760"/>
                  </a:cubicBezTo>
                  <a:cubicBezTo>
                    <a:pt x="72632" y="5465"/>
                    <a:pt x="74537" y="7545"/>
                    <a:pt x="76066" y="10653"/>
                  </a:cubicBezTo>
                  <a:cubicBezTo>
                    <a:pt x="77219" y="12983"/>
                    <a:pt x="78347" y="15490"/>
                    <a:pt x="80502" y="16943"/>
                  </a:cubicBezTo>
                  <a:cubicBezTo>
                    <a:pt x="83184" y="18748"/>
                    <a:pt x="86467" y="18222"/>
                    <a:pt x="89525" y="18472"/>
                  </a:cubicBezTo>
                  <a:cubicBezTo>
                    <a:pt x="96392" y="19049"/>
                    <a:pt x="103284" y="21480"/>
                    <a:pt x="108472" y="26116"/>
                  </a:cubicBezTo>
                  <a:cubicBezTo>
                    <a:pt x="110953" y="28372"/>
                    <a:pt x="112983" y="31129"/>
                    <a:pt x="114312" y="34212"/>
                  </a:cubicBezTo>
                  <a:cubicBezTo>
                    <a:pt x="115640" y="37269"/>
                    <a:pt x="116292" y="40703"/>
                    <a:pt x="118272" y="43410"/>
                  </a:cubicBezTo>
                  <a:cubicBezTo>
                    <a:pt x="120202" y="46041"/>
                    <a:pt x="123234" y="47620"/>
                    <a:pt x="125039" y="50352"/>
                  </a:cubicBezTo>
                  <a:cubicBezTo>
                    <a:pt x="127395" y="53886"/>
                    <a:pt x="125415" y="57771"/>
                    <a:pt x="125941" y="61630"/>
                  </a:cubicBezTo>
                  <a:cubicBezTo>
                    <a:pt x="126768" y="67746"/>
                    <a:pt x="131806" y="76342"/>
                    <a:pt x="127420" y="82182"/>
                  </a:cubicBezTo>
                  <a:cubicBezTo>
                    <a:pt x="125665" y="84538"/>
                    <a:pt x="123109" y="84312"/>
                    <a:pt x="120427" y="84287"/>
                  </a:cubicBezTo>
                  <a:cubicBezTo>
                    <a:pt x="116943" y="84287"/>
                    <a:pt x="113159" y="84011"/>
                    <a:pt x="109826" y="82959"/>
                  </a:cubicBezTo>
                  <a:cubicBezTo>
                    <a:pt x="106943" y="82031"/>
                    <a:pt x="104161" y="80879"/>
                    <a:pt x="101129" y="80753"/>
                  </a:cubicBezTo>
                  <a:cubicBezTo>
                    <a:pt x="98898" y="80653"/>
                    <a:pt x="96642" y="80478"/>
                    <a:pt x="94412" y="80453"/>
                  </a:cubicBezTo>
                  <a:cubicBezTo>
                    <a:pt x="92983" y="80427"/>
                    <a:pt x="91480" y="80854"/>
                    <a:pt x="90026" y="81004"/>
                  </a:cubicBezTo>
                  <a:lnTo>
                    <a:pt x="80903" y="81956"/>
                  </a:lnTo>
                  <a:cubicBezTo>
                    <a:pt x="74161" y="82683"/>
                    <a:pt x="67394" y="83385"/>
                    <a:pt x="60652" y="84112"/>
                  </a:cubicBezTo>
                  <a:cubicBezTo>
                    <a:pt x="47745" y="85465"/>
                    <a:pt x="34863" y="86818"/>
                    <a:pt x="21955" y="88197"/>
                  </a:cubicBezTo>
                  <a:cubicBezTo>
                    <a:pt x="17795" y="88623"/>
                    <a:pt x="13609" y="89074"/>
                    <a:pt x="9424" y="89525"/>
                  </a:cubicBezTo>
                  <a:cubicBezTo>
                    <a:pt x="9098" y="89550"/>
                    <a:pt x="4888" y="90302"/>
                    <a:pt x="4737" y="90001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1938100" y="2560175"/>
              <a:ext cx="3390400" cy="1926725"/>
            </a:xfrm>
            <a:custGeom>
              <a:avLst/>
              <a:gdLst/>
              <a:ahLst/>
              <a:cxnLst/>
              <a:rect l="l" t="t" r="r" b="b"/>
              <a:pathLst>
                <a:path w="135616" h="77069" extrusionOk="0">
                  <a:moveTo>
                    <a:pt x="110703" y="61981"/>
                  </a:moveTo>
                  <a:cubicBezTo>
                    <a:pt x="106869" y="63560"/>
                    <a:pt x="102909" y="64888"/>
                    <a:pt x="99275" y="66893"/>
                  </a:cubicBezTo>
                  <a:cubicBezTo>
                    <a:pt x="94688" y="69400"/>
                    <a:pt x="90854" y="72633"/>
                    <a:pt x="85640" y="73961"/>
                  </a:cubicBezTo>
                  <a:cubicBezTo>
                    <a:pt x="82132" y="74863"/>
                    <a:pt x="78397" y="74838"/>
                    <a:pt x="74813" y="75339"/>
                  </a:cubicBezTo>
                  <a:cubicBezTo>
                    <a:pt x="70878" y="75891"/>
                    <a:pt x="66944" y="76542"/>
                    <a:pt x="62984" y="76793"/>
                  </a:cubicBezTo>
                  <a:cubicBezTo>
                    <a:pt x="62733" y="76818"/>
                    <a:pt x="62482" y="76818"/>
                    <a:pt x="62257" y="76818"/>
                  </a:cubicBezTo>
                  <a:cubicBezTo>
                    <a:pt x="61004" y="76893"/>
                    <a:pt x="59776" y="76943"/>
                    <a:pt x="58548" y="76969"/>
                  </a:cubicBezTo>
                  <a:cubicBezTo>
                    <a:pt x="58322" y="76994"/>
                    <a:pt x="58071" y="76994"/>
                    <a:pt x="57846" y="76994"/>
                  </a:cubicBezTo>
                  <a:cubicBezTo>
                    <a:pt x="57595" y="76994"/>
                    <a:pt x="57370" y="76994"/>
                    <a:pt x="57119" y="76994"/>
                  </a:cubicBezTo>
                  <a:cubicBezTo>
                    <a:pt x="56868" y="77019"/>
                    <a:pt x="56618" y="77019"/>
                    <a:pt x="56342" y="77019"/>
                  </a:cubicBezTo>
                  <a:cubicBezTo>
                    <a:pt x="41129" y="77069"/>
                    <a:pt x="25039" y="74262"/>
                    <a:pt x="12582" y="65039"/>
                  </a:cubicBezTo>
                  <a:cubicBezTo>
                    <a:pt x="10753" y="63660"/>
                    <a:pt x="8948" y="62131"/>
                    <a:pt x="7946" y="60076"/>
                  </a:cubicBezTo>
                  <a:cubicBezTo>
                    <a:pt x="7094" y="58322"/>
                    <a:pt x="6918" y="56342"/>
                    <a:pt x="6517" y="54437"/>
                  </a:cubicBezTo>
                  <a:cubicBezTo>
                    <a:pt x="6041" y="52282"/>
                    <a:pt x="5164" y="50302"/>
                    <a:pt x="3435" y="48848"/>
                  </a:cubicBezTo>
                  <a:cubicBezTo>
                    <a:pt x="1104" y="46893"/>
                    <a:pt x="1" y="45916"/>
                    <a:pt x="1229" y="42758"/>
                  </a:cubicBezTo>
                  <a:cubicBezTo>
                    <a:pt x="5089" y="32733"/>
                    <a:pt x="12432" y="24261"/>
                    <a:pt x="21154" y="17996"/>
                  </a:cubicBezTo>
                  <a:cubicBezTo>
                    <a:pt x="33309" y="9249"/>
                    <a:pt x="48172" y="4286"/>
                    <a:pt x="62808" y="1880"/>
                  </a:cubicBezTo>
                  <a:cubicBezTo>
                    <a:pt x="70979" y="527"/>
                    <a:pt x="79300" y="1"/>
                    <a:pt x="87595" y="452"/>
                  </a:cubicBezTo>
                  <a:cubicBezTo>
                    <a:pt x="89575" y="552"/>
                    <a:pt x="91555" y="702"/>
                    <a:pt x="93510" y="928"/>
                  </a:cubicBezTo>
                  <a:cubicBezTo>
                    <a:pt x="95390" y="1129"/>
                    <a:pt x="97295" y="1605"/>
                    <a:pt x="99149" y="1555"/>
                  </a:cubicBezTo>
                  <a:cubicBezTo>
                    <a:pt x="103861" y="1404"/>
                    <a:pt x="108874" y="2306"/>
                    <a:pt x="113360" y="3660"/>
                  </a:cubicBezTo>
                  <a:cubicBezTo>
                    <a:pt x="116367" y="4562"/>
                    <a:pt x="120854" y="5489"/>
                    <a:pt x="122132" y="8773"/>
                  </a:cubicBezTo>
                  <a:cubicBezTo>
                    <a:pt x="122558" y="9825"/>
                    <a:pt x="123009" y="10778"/>
                    <a:pt x="123736" y="11655"/>
                  </a:cubicBezTo>
                  <a:cubicBezTo>
                    <a:pt x="124789" y="13008"/>
                    <a:pt x="126493" y="13184"/>
                    <a:pt x="127871" y="13961"/>
                  </a:cubicBezTo>
                  <a:cubicBezTo>
                    <a:pt x="129400" y="14838"/>
                    <a:pt x="130754" y="16041"/>
                    <a:pt x="131781" y="17469"/>
                  </a:cubicBezTo>
                  <a:cubicBezTo>
                    <a:pt x="133285" y="19500"/>
                    <a:pt x="134137" y="21956"/>
                    <a:pt x="134563" y="24462"/>
                  </a:cubicBezTo>
                  <a:cubicBezTo>
                    <a:pt x="135290" y="28372"/>
                    <a:pt x="135616" y="32833"/>
                    <a:pt x="134638" y="36718"/>
                  </a:cubicBezTo>
                  <a:cubicBezTo>
                    <a:pt x="133636" y="40653"/>
                    <a:pt x="131706" y="44287"/>
                    <a:pt x="129325" y="47520"/>
                  </a:cubicBezTo>
                  <a:cubicBezTo>
                    <a:pt x="125114" y="53209"/>
                    <a:pt x="119701" y="57896"/>
                    <a:pt x="113285" y="60878"/>
                  </a:cubicBezTo>
                  <a:cubicBezTo>
                    <a:pt x="112433" y="61254"/>
                    <a:pt x="111555" y="61630"/>
                    <a:pt x="110703" y="61981"/>
                  </a:cubicBezTo>
                  <a:close/>
                </a:path>
              </a:pathLst>
            </a:custGeom>
            <a:solidFill>
              <a:srgbClr val="D6D7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4251400" y="3439250"/>
              <a:ext cx="216825" cy="127225"/>
            </a:xfrm>
            <a:custGeom>
              <a:avLst/>
              <a:gdLst/>
              <a:ahLst/>
              <a:cxnLst/>
              <a:rect l="l" t="t" r="r" b="b"/>
              <a:pathLst>
                <a:path w="8673" h="5089" extrusionOk="0">
                  <a:moveTo>
                    <a:pt x="8422" y="1229"/>
                  </a:moveTo>
                  <a:cubicBezTo>
                    <a:pt x="8046" y="878"/>
                    <a:pt x="6993" y="1179"/>
                    <a:pt x="4913" y="577"/>
                  </a:cubicBezTo>
                  <a:cubicBezTo>
                    <a:pt x="2858" y="1"/>
                    <a:pt x="703" y="402"/>
                    <a:pt x="352" y="903"/>
                  </a:cubicBezTo>
                  <a:cubicBezTo>
                    <a:pt x="1" y="1404"/>
                    <a:pt x="2657" y="3359"/>
                    <a:pt x="3660" y="3535"/>
                  </a:cubicBezTo>
                  <a:cubicBezTo>
                    <a:pt x="4662" y="3710"/>
                    <a:pt x="5264" y="5089"/>
                    <a:pt x="6617" y="5063"/>
                  </a:cubicBezTo>
                  <a:cubicBezTo>
                    <a:pt x="7971" y="5063"/>
                    <a:pt x="8672" y="3986"/>
                    <a:pt x="8672" y="398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2911175" y="3953675"/>
              <a:ext cx="278225" cy="119700"/>
            </a:xfrm>
            <a:custGeom>
              <a:avLst/>
              <a:gdLst/>
              <a:ahLst/>
              <a:cxnLst/>
              <a:rect l="l" t="t" r="r" b="b"/>
              <a:pathLst>
                <a:path w="11129" h="4788" extrusionOk="0">
                  <a:moveTo>
                    <a:pt x="3384" y="0"/>
                  </a:moveTo>
                  <a:cubicBezTo>
                    <a:pt x="3384" y="0"/>
                    <a:pt x="7444" y="928"/>
                    <a:pt x="8722" y="953"/>
                  </a:cubicBezTo>
                  <a:cubicBezTo>
                    <a:pt x="10026" y="978"/>
                    <a:pt x="11128" y="1905"/>
                    <a:pt x="10326" y="2782"/>
                  </a:cubicBezTo>
                  <a:cubicBezTo>
                    <a:pt x="9524" y="3660"/>
                    <a:pt x="8021" y="4361"/>
                    <a:pt x="6191" y="4487"/>
                  </a:cubicBezTo>
                  <a:cubicBezTo>
                    <a:pt x="4361" y="4612"/>
                    <a:pt x="1805" y="4787"/>
                    <a:pt x="752" y="4637"/>
                  </a:cubicBezTo>
                  <a:cubicBezTo>
                    <a:pt x="76" y="3434"/>
                    <a:pt x="0" y="953"/>
                    <a:pt x="0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995775" y="3594025"/>
              <a:ext cx="278200" cy="119700"/>
            </a:xfrm>
            <a:custGeom>
              <a:avLst/>
              <a:gdLst/>
              <a:ahLst/>
              <a:cxnLst/>
              <a:rect l="l" t="t" r="r" b="b"/>
              <a:pathLst>
                <a:path w="11128" h="4788" extrusionOk="0">
                  <a:moveTo>
                    <a:pt x="7745" y="0"/>
                  </a:moveTo>
                  <a:cubicBezTo>
                    <a:pt x="7745" y="0"/>
                    <a:pt x="3709" y="928"/>
                    <a:pt x="2406" y="953"/>
                  </a:cubicBezTo>
                  <a:cubicBezTo>
                    <a:pt x="1103" y="978"/>
                    <a:pt x="0" y="1880"/>
                    <a:pt x="827" y="2757"/>
                  </a:cubicBezTo>
                  <a:cubicBezTo>
                    <a:pt x="1629" y="3659"/>
                    <a:pt x="3133" y="4361"/>
                    <a:pt x="4937" y="4487"/>
                  </a:cubicBezTo>
                  <a:cubicBezTo>
                    <a:pt x="6767" y="4587"/>
                    <a:pt x="9349" y="4787"/>
                    <a:pt x="10401" y="4637"/>
                  </a:cubicBezTo>
                  <a:cubicBezTo>
                    <a:pt x="11078" y="3434"/>
                    <a:pt x="11128" y="953"/>
                    <a:pt x="11128" y="9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2710050" y="3847775"/>
              <a:ext cx="216800" cy="127225"/>
            </a:xfrm>
            <a:custGeom>
              <a:avLst/>
              <a:gdLst/>
              <a:ahLst/>
              <a:cxnLst/>
              <a:rect l="l" t="t" r="r" b="b"/>
              <a:pathLst>
                <a:path w="8672" h="5089" extrusionOk="0">
                  <a:moveTo>
                    <a:pt x="251" y="1229"/>
                  </a:moveTo>
                  <a:cubicBezTo>
                    <a:pt x="627" y="878"/>
                    <a:pt x="1679" y="1179"/>
                    <a:pt x="3735" y="602"/>
                  </a:cubicBezTo>
                  <a:cubicBezTo>
                    <a:pt x="5815" y="1"/>
                    <a:pt x="7945" y="402"/>
                    <a:pt x="8321" y="903"/>
                  </a:cubicBezTo>
                  <a:cubicBezTo>
                    <a:pt x="8672" y="1429"/>
                    <a:pt x="6015" y="3359"/>
                    <a:pt x="5013" y="3535"/>
                  </a:cubicBezTo>
                  <a:cubicBezTo>
                    <a:pt x="3985" y="3735"/>
                    <a:pt x="3409" y="5088"/>
                    <a:pt x="2055" y="5088"/>
                  </a:cubicBezTo>
                  <a:cubicBezTo>
                    <a:pt x="677" y="5088"/>
                    <a:pt x="0" y="4011"/>
                    <a:pt x="0" y="401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216925" y="3875975"/>
              <a:ext cx="480625" cy="278225"/>
            </a:xfrm>
            <a:custGeom>
              <a:avLst/>
              <a:gdLst/>
              <a:ahLst/>
              <a:cxnLst/>
              <a:rect l="l" t="t" r="r" b="b"/>
              <a:pathLst>
                <a:path w="19225" h="11129" extrusionOk="0">
                  <a:moveTo>
                    <a:pt x="19224" y="7720"/>
                  </a:moveTo>
                  <a:cubicBezTo>
                    <a:pt x="19224" y="7820"/>
                    <a:pt x="19174" y="7945"/>
                    <a:pt x="19074" y="8046"/>
                  </a:cubicBezTo>
                  <a:cubicBezTo>
                    <a:pt x="18948" y="8196"/>
                    <a:pt x="18748" y="8296"/>
                    <a:pt x="18497" y="8372"/>
                  </a:cubicBezTo>
                  <a:cubicBezTo>
                    <a:pt x="18171" y="8472"/>
                    <a:pt x="17770" y="8497"/>
                    <a:pt x="17394" y="8397"/>
                  </a:cubicBezTo>
                  <a:lnTo>
                    <a:pt x="12808" y="7169"/>
                  </a:lnTo>
                  <a:cubicBezTo>
                    <a:pt x="12056" y="6968"/>
                    <a:pt x="11179" y="7244"/>
                    <a:pt x="11028" y="7720"/>
                  </a:cubicBezTo>
                  <a:lnTo>
                    <a:pt x="10026" y="10527"/>
                  </a:lnTo>
                  <a:cubicBezTo>
                    <a:pt x="9901" y="10878"/>
                    <a:pt x="9374" y="11128"/>
                    <a:pt x="8773" y="11128"/>
                  </a:cubicBezTo>
                  <a:cubicBezTo>
                    <a:pt x="8698" y="11128"/>
                    <a:pt x="8622" y="11128"/>
                    <a:pt x="8572" y="11128"/>
                  </a:cubicBezTo>
                  <a:cubicBezTo>
                    <a:pt x="8171" y="11078"/>
                    <a:pt x="7820" y="10953"/>
                    <a:pt x="7645" y="10753"/>
                  </a:cubicBezTo>
                  <a:cubicBezTo>
                    <a:pt x="7545" y="10652"/>
                    <a:pt x="7495" y="10552"/>
                    <a:pt x="7470" y="10452"/>
                  </a:cubicBezTo>
                  <a:lnTo>
                    <a:pt x="7470" y="10427"/>
                  </a:lnTo>
                  <a:cubicBezTo>
                    <a:pt x="7470" y="10377"/>
                    <a:pt x="7470" y="10352"/>
                    <a:pt x="7470" y="10301"/>
                  </a:cubicBezTo>
                  <a:lnTo>
                    <a:pt x="7846" y="8296"/>
                  </a:lnTo>
                  <a:lnTo>
                    <a:pt x="8021" y="7419"/>
                  </a:lnTo>
                  <a:cubicBezTo>
                    <a:pt x="8121" y="6943"/>
                    <a:pt x="7419" y="6542"/>
                    <a:pt x="6592" y="6592"/>
                  </a:cubicBezTo>
                  <a:lnTo>
                    <a:pt x="1555" y="6918"/>
                  </a:lnTo>
                  <a:cubicBezTo>
                    <a:pt x="1505" y="6918"/>
                    <a:pt x="1454" y="6918"/>
                    <a:pt x="1404" y="6918"/>
                  </a:cubicBezTo>
                  <a:cubicBezTo>
                    <a:pt x="1179" y="6918"/>
                    <a:pt x="978" y="6893"/>
                    <a:pt x="803" y="6818"/>
                  </a:cubicBezTo>
                  <a:cubicBezTo>
                    <a:pt x="452" y="6717"/>
                    <a:pt x="176" y="6517"/>
                    <a:pt x="126" y="6291"/>
                  </a:cubicBezTo>
                  <a:cubicBezTo>
                    <a:pt x="1" y="5890"/>
                    <a:pt x="452" y="5514"/>
                    <a:pt x="1129" y="5439"/>
                  </a:cubicBezTo>
                  <a:lnTo>
                    <a:pt x="6066" y="4863"/>
                  </a:lnTo>
                  <a:cubicBezTo>
                    <a:pt x="6292" y="4838"/>
                    <a:pt x="6467" y="4788"/>
                    <a:pt x="6617" y="4712"/>
                  </a:cubicBezTo>
                  <a:cubicBezTo>
                    <a:pt x="7069" y="4487"/>
                    <a:pt x="7244" y="4136"/>
                    <a:pt x="6993" y="3810"/>
                  </a:cubicBezTo>
                  <a:lnTo>
                    <a:pt x="5239" y="1605"/>
                  </a:lnTo>
                  <a:lnTo>
                    <a:pt x="4888" y="1153"/>
                  </a:lnTo>
                  <a:cubicBezTo>
                    <a:pt x="4813" y="1078"/>
                    <a:pt x="4788" y="1003"/>
                    <a:pt x="4763" y="903"/>
                  </a:cubicBezTo>
                  <a:cubicBezTo>
                    <a:pt x="4763" y="903"/>
                    <a:pt x="4763" y="878"/>
                    <a:pt x="4763" y="853"/>
                  </a:cubicBezTo>
                  <a:cubicBezTo>
                    <a:pt x="4763" y="577"/>
                    <a:pt x="5013" y="326"/>
                    <a:pt x="5465" y="201"/>
                  </a:cubicBezTo>
                  <a:cubicBezTo>
                    <a:pt x="6091" y="1"/>
                    <a:pt x="6843" y="151"/>
                    <a:pt x="7194" y="502"/>
                  </a:cubicBezTo>
                  <a:lnTo>
                    <a:pt x="9675" y="3033"/>
                  </a:lnTo>
                  <a:cubicBezTo>
                    <a:pt x="10101" y="3434"/>
                    <a:pt x="11079" y="3534"/>
                    <a:pt x="11680" y="3209"/>
                  </a:cubicBezTo>
                  <a:lnTo>
                    <a:pt x="15389" y="1254"/>
                  </a:lnTo>
                  <a:cubicBezTo>
                    <a:pt x="15640" y="1128"/>
                    <a:pt x="15941" y="1053"/>
                    <a:pt x="16267" y="1053"/>
                  </a:cubicBezTo>
                  <a:cubicBezTo>
                    <a:pt x="16592" y="1053"/>
                    <a:pt x="16918" y="1128"/>
                    <a:pt x="17194" y="1279"/>
                  </a:cubicBezTo>
                  <a:cubicBezTo>
                    <a:pt x="17445" y="1429"/>
                    <a:pt x="17595" y="1655"/>
                    <a:pt x="17570" y="1855"/>
                  </a:cubicBezTo>
                  <a:cubicBezTo>
                    <a:pt x="17545" y="2006"/>
                    <a:pt x="17445" y="2181"/>
                    <a:pt x="17219" y="2306"/>
                  </a:cubicBezTo>
                  <a:lnTo>
                    <a:pt x="16943" y="2507"/>
                  </a:lnTo>
                  <a:lnTo>
                    <a:pt x="13836" y="4462"/>
                  </a:lnTo>
                  <a:cubicBezTo>
                    <a:pt x="13284" y="4813"/>
                    <a:pt x="13435" y="5364"/>
                    <a:pt x="14136" y="5590"/>
                  </a:cubicBezTo>
                  <a:cubicBezTo>
                    <a:pt x="14136" y="5615"/>
                    <a:pt x="14161" y="5615"/>
                    <a:pt x="14161" y="5615"/>
                  </a:cubicBezTo>
                  <a:lnTo>
                    <a:pt x="18547" y="7068"/>
                  </a:lnTo>
                  <a:cubicBezTo>
                    <a:pt x="18973" y="7194"/>
                    <a:pt x="19224" y="7444"/>
                    <a:pt x="19224" y="772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2335975" y="3898525"/>
              <a:ext cx="62050" cy="95275"/>
            </a:xfrm>
            <a:custGeom>
              <a:avLst/>
              <a:gdLst/>
              <a:ahLst/>
              <a:cxnLst/>
              <a:rect l="l" t="t" r="r" b="b"/>
              <a:pathLst>
                <a:path w="2482" h="3811" extrusionOk="0">
                  <a:moveTo>
                    <a:pt x="1855" y="3810"/>
                  </a:moveTo>
                  <a:lnTo>
                    <a:pt x="126" y="1605"/>
                  </a:lnTo>
                  <a:cubicBezTo>
                    <a:pt x="51" y="1505"/>
                    <a:pt x="1" y="1429"/>
                    <a:pt x="1" y="1329"/>
                  </a:cubicBezTo>
                  <a:lnTo>
                    <a:pt x="1" y="1"/>
                  </a:lnTo>
                  <a:cubicBezTo>
                    <a:pt x="26" y="101"/>
                    <a:pt x="51" y="176"/>
                    <a:pt x="126" y="251"/>
                  </a:cubicBezTo>
                  <a:lnTo>
                    <a:pt x="477" y="703"/>
                  </a:lnTo>
                  <a:lnTo>
                    <a:pt x="2231" y="2908"/>
                  </a:lnTo>
                  <a:cubicBezTo>
                    <a:pt x="2482" y="3234"/>
                    <a:pt x="2307" y="3585"/>
                    <a:pt x="1855" y="381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2599150" y="3993150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1"/>
                  </a:moveTo>
                  <a:cubicBezTo>
                    <a:pt x="0" y="101"/>
                    <a:pt x="0" y="76"/>
                    <a:pt x="0" y="50"/>
                  </a:cubicBezTo>
                  <a:cubicBezTo>
                    <a:pt x="0" y="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2219450" y="4033250"/>
              <a:ext cx="200525" cy="50150"/>
            </a:xfrm>
            <a:custGeom>
              <a:avLst/>
              <a:gdLst/>
              <a:ahLst/>
              <a:cxnLst/>
              <a:rect l="l" t="t" r="r" b="b"/>
              <a:pathLst>
                <a:path w="8021" h="2006" extrusionOk="0">
                  <a:moveTo>
                    <a:pt x="7920" y="1128"/>
                  </a:moveTo>
                  <a:lnTo>
                    <a:pt x="7745" y="2005"/>
                  </a:lnTo>
                  <a:cubicBezTo>
                    <a:pt x="7494" y="1755"/>
                    <a:pt x="7018" y="1604"/>
                    <a:pt x="6491" y="1629"/>
                  </a:cubicBezTo>
                  <a:lnTo>
                    <a:pt x="1454" y="1955"/>
                  </a:lnTo>
                  <a:cubicBezTo>
                    <a:pt x="1404" y="1955"/>
                    <a:pt x="1353" y="1955"/>
                    <a:pt x="1303" y="1955"/>
                  </a:cubicBezTo>
                  <a:cubicBezTo>
                    <a:pt x="677" y="1955"/>
                    <a:pt x="125" y="1680"/>
                    <a:pt x="0" y="1329"/>
                  </a:cubicBezTo>
                  <a:lnTo>
                    <a:pt x="0" y="0"/>
                  </a:lnTo>
                  <a:cubicBezTo>
                    <a:pt x="75" y="226"/>
                    <a:pt x="351" y="426"/>
                    <a:pt x="702" y="527"/>
                  </a:cubicBezTo>
                  <a:cubicBezTo>
                    <a:pt x="877" y="602"/>
                    <a:pt x="1078" y="627"/>
                    <a:pt x="1303" y="627"/>
                  </a:cubicBezTo>
                  <a:cubicBezTo>
                    <a:pt x="1353" y="627"/>
                    <a:pt x="1404" y="627"/>
                    <a:pt x="1454" y="627"/>
                  </a:cubicBezTo>
                  <a:lnTo>
                    <a:pt x="6491" y="301"/>
                  </a:lnTo>
                  <a:cubicBezTo>
                    <a:pt x="7318" y="251"/>
                    <a:pt x="8020" y="652"/>
                    <a:pt x="7920" y="11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2482600" y="4124100"/>
              <a:ext cx="650" cy="6300"/>
            </a:xfrm>
            <a:custGeom>
              <a:avLst/>
              <a:gdLst/>
              <a:ahLst/>
              <a:cxnLst/>
              <a:rect l="l" t="t" r="r" b="b"/>
              <a:pathLst>
                <a:path w="26" h="252" extrusionOk="0">
                  <a:moveTo>
                    <a:pt x="26" y="0"/>
                  </a:moveTo>
                  <a:lnTo>
                    <a:pt x="26" y="251"/>
                  </a:lnTo>
                  <a:cubicBezTo>
                    <a:pt x="0" y="176"/>
                    <a:pt x="0" y="76"/>
                    <a:pt x="2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2403650" y="4050175"/>
              <a:ext cx="293900" cy="137225"/>
            </a:xfrm>
            <a:custGeom>
              <a:avLst/>
              <a:gdLst/>
              <a:ahLst/>
              <a:cxnLst/>
              <a:rect l="l" t="t" r="r" b="b"/>
              <a:pathLst>
                <a:path w="11756" h="5489" extrusionOk="0">
                  <a:moveTo>
                    <a:pt x="11755" y="752"/>
                  </a:moveTo>
                  <a:lnTo>
                    <a:pt x="11755" y="2080"/>
                  </a:lnTo>
                  <a:cubicBezTo>
                    <a:pt x="11755" y="2206"/>
                    <a:pt x="11705" y="2306"/>
                    <a:pt x="11605" y="2406"/>
                  </a:cubicBezTo>
                  <a:cubicBezTo>
                    <a:pt x="11304" y="2757"/>
                    <a:pt x="10552" y="2907"/>
                    <a:pt x="9925" y="2757"/>
                  </a:cubicBezTo>
                  <a:lnTo>
                    <a:pt x="5339" y="1554"/>
                  </a:lnTo>
                  <a:cubicBezTo>
                    <a:pt x="4587" y="1353"/>
                    <a:pt x="3710" y="1604"/>
                    <a:pt x="3559" y="2080"/>
                  </a:cubicBezTo>
                  <a:lnTo>
                    <a:pt x="2557" y="4887"/>
                  </a:lnTo>
                  <a:cubicBezTo>
                    <a:pt x="2432" y="5238"/>
                    <a:pt x="1905" y="5489"/>
                    <a:pt x="1304" y="5489"/>
                  </a:cubicBezTo>
                  <a:cubicBezTo>
                    <a:pt x="1229" y="5489"/>
                    <a:pt x="1153" y="5489"/>
                    <a:pt x="1103" y="5489"/>
                  </a:cubicBezTo>
                  <a:cubicBezTo>
                    <a:pt x="502" y="5414"/>
                    <a:pt x="51" y="5138"/>
                    <a:pt x="1" y="4812"/>
                  </a:cubicBezTo>
                  <a:lnTo>
                    <a:pt x="1" y="4662"/>
                  </a:lnTo>
                  <a:lnTo>
                    <a:pt x="1" y="3484"/>
                  </a:lnTo>
                  <a:cubicBezTo>
                    <a:pt x="26" y="3584"/>
                    <a:pt x="76" y="3684"/>
                    <a:pt x="176" y="3785"/>
                  </a:cubicBezTo>
                  <a:cubicBezTo>
                    <a:pt x="351" y="3985"/>
                    <a:pt x="702" y="4110"/>
                    <a:pt x="1103" y="4160"/>
                  </a:cubicBezTo>
                  <a:cubicBezTo>
                    <a:pt x="1153" y="4160"/>
                    <a:pt x="1229" y="4160"/>
                    <a:pt x="1304" y="4160"/>
                  </a:cubicBezTo>
                  <a:cubicBezTo>
                    <a:pt x="1905" y="4160"/>
                    <a:pt x="2432" y="3910"/>
                    <a:pt x="2557" y="3559"/>
                  </a:cubicBezTo>
                  <a:lnTo>
                    <a:pt x="3559" y="752"/>
                  </a:lnTo>
                  <a:cubicBezTo>
                    <a:pt x="3710" y="276"/>
                    <a:pt x="4587" y="0"/>
                    <a:pt x="5339" y="201"/>
                  </a:cubicBezTo>
                  <a:lnTo>
                    <a:pt x="9925" y="1429"/>
                  </a:lnTo>
                  <a:cubicBezTo>
                    <a:pt x="10301" y="1529"/>
                    <a:pt x="10702" y="1504"/>
                    <a:pt x="11028" y="1404"/>
                  </a:cubicBezTo>
                  <a:cubicBezTo>
                    <a:pt x="11279" y="1328"/>
                    <a:pt x="11479" y="1228"/>
                    <a:pt x="11605" y="1078"/>
                  </a:cubicBezTo>
                  <a:cubicBezTo>
                    <a:pt x="11705" y="977"/>
                    <a:pt x="11755" y="852"/>
                    <a:pt x="11755" y="75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2549025" y="3922350"/>
              <a:ext cx="107150" cy="93375"/>
            </a:xfrm>
            <a:custGeom>
              <a:avLst/>
              <a:gdLst/>
              <a:ahLst/>
              <a:cxnLst/>
              <a:rect l="l" t="t" r="r" b="b"/>
              <a:pathLst>
                <a:path w="4286" h="3735" extrusionOk="0">
                  <a:moveTo>
                    <a:pt x="4286" y="0"/>
                  </a:moveTo>
                  <a:lnTo>
                    <a:pt x="4286" y="1278"/>
                  </a:lnTo>
                  <a:cubicBezTo>
                    <a:pt x="4286" y="1454"/>
                    <a:pt x="4186" y="1654"/>
                    <a:pt x="3935" y="1805"/>
                  </a:cubicBezTo>
                  <a:lnTo>
                    <a:pt x="852" y="3735"/>
                  </a:lnTo>
                  <a:cubicBezTo>
                    <a:pt x="151" y="3509"/>
                    <a:pt x="0" y="2958"/>
                    <a:pt x="552" y="2607"/>
                  </a:cubicBezTo>
                  <a:lnTo>
                    <a:pt x="3659" y="652"/>
                  </a:lnTo>
                  <a:lnTo>
                    <a:pt x="3935" y="451"/>
                  </a:lnTo>
                  <a:cubicBezTo>
                    <a:pt x="4161" y="326"/>
                    <a:pt x="4261" y="151"/>
                    <a:pt x="4286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2636725" y="4098400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2332" y="1254"/>
                  </a:moveTo>
                  <a:cubicBezTo>
                    <a:pt x="2307" y="1906"/>
                    <a:pt x="1755" y="2382"/>
                    <a:pt x="1104" y="2332"/>
                  </a:cubicBezTo>
                  <a:cubicBezTo>
                    <a:pt x="477" y="2282"/>
                    <a:pt x="1" y="1730"/>
                    <a:pt x="26" y="1104"/>
                  </a:cubicBezTo>
                  <a:cubicBezTo>
                    <a:pt x="76" y="477"/>
                    <a:pt x="627" y="1"/>
                    <a:pt x="1254" y="51"/>
                  </a:cubicBezTo>
                  <a:cubicBezTo>
                    <a:pt x="1906" y="76"/>
                    <a:pt x="2382" y="627"/>
                    <a:pt x="2332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2406775" y="4169850"/>
              <a:ext cx="59550" cy="59525"/>
            </a:xfrm>
            <a:custGeom>
              <a:avLst/>
              <a:gdLst/>
              <a:ahLst/>
              <a:cxnLst/>
              <a:rect l="l" t="t" r="r" b="b"/>
              <a:pathLst>
                <a:path w="2382" h="2381" extrusionOk="0">
                  <a:moveTo>
                    <a:pt x="2332" y="1278"/>
                  </a:moveTo>
                  <a:cubicBezTo>
                    <a:pt x="2307" y="1905"/>
                    <a:pt x="1755" y="2381"/>
                    <a:pt x="1104" y="2331"/>
                  </a:cubicBezTo>
                  <a:cubicBezTo>
                    <a:pt x="477" y="2281"/>
                    <a:pt x="1" y="1754"/>
                    <a:pt x="26" y="1103"/>
                  </a:cubicBezTo>
                  <a:cubicBezTo>
                    <a:pt x="76" y="476"/>
                    <a:pt x="627" y="0"/>
                    <a:pt x="1254" y="50"/>
                  </a:cubicBezTo>
                  <a:cubicBezTo>
                    <a:pt x="1906" y="100"/>
                    <a:pt x="2382" y="627"/>
                    <a:pt x="2332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2218175" y="4065825"/>
              <a:ext cx="60200" cy="59550"/>
            </a:xfrm>
            <a:custGeom>
              <a:avLst/>
              <a:gdLst/>
              <a:ahLst/>
              <a:cxnLst/>
              <a:rect l="l" t="t" r="r" b="b"/>
              <a:pathLst>
                <a:path w="2408" h="2382" extrusionOk="0">
                  <a:moveTo>
                    <a:pt x="2357" y="1279"/>
                  </a:moveTo>
                  <a:cubicBezTo>
                    <a:pt x="2307" y="1905"/>
                    <a:pt x="1755" y="2382"/>
                    <a:pt x="1129" y="2331"/>
                  </a:cubicBezTo>
                  <a:cubicBezTo>
                    <a:pt x="477" y="2306"/>
                    <a:pt x="1" y="1755"/>
                    <a:pt x="51" y="1128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06" y="101"/>
                    <a:pt x="2407" y="652"/>
                    <a:pt x="2357" y="12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2324075" y="394552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2331" y="1254"/>
                  </a:moveTo>
                  <a:cubicBezTo>
                    <a:pt x="2306" y="1880"/>
                    <a:pt x="1755" y="2356"/>
                    <a:pt x="1103" y="2306"/>
                  </a:cubicBezTo>
                  <a:cubicBezTo>
                    <a:pt x="477" y="2281"/>
                    <a:pt x="1" y="1730"/>
                    <a:pt x="26" y="1103"/>
                  </a:cubicBezTo>
                  <a:cubicBezTo>
                    <a:pt x="76" y="477"/>
                    <a:pt x="627" y="1"/>
                    <a:pt x="1254" y="26"/>
                  </a:cubicBezTo>
                  <a:cubicBezTo>
                    <a:pt x="1905" y="76"/>
                    <a:pt x="2382" y="627"/>
                    <a:pt x="233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2607275" y="39580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2357" y="1254"/>
                  </a:moveTo>
                  <a:cubicBezTo>
                    <a:pt x="2307" y="1906"/>
                    <a:pt x="1755" y="2382"/>
                    <a:pt x="1129" y="2332"/>
                  </a:cubicBezTo>
                  <a:cubicBezTo>
                    <a:pt x="502" y="2282"/>
                    <a:pt x="1" y="1730"/>
                    <a:pt x="51" y="1104"/>
                  </a:cubicBezTo>
                  <a:cubicBezTo>
                    <a:pt x="101" y="477"/>
                    <a:pt x="653" y="1"/>
                    <a:pt x="1279" y="51"/>
                  </a:cubicBezTo>
                  <a:cubicBezTo>
                    <a:pt x="1931" y="76"/>
                    <a:pt x="2407" y="627"/>
                    <a:pt x="2357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2424325" y="3768200"/>
              <a:ext cx="80850" cy="302675"/>
            </a:xfrm>
            <a:custGeom>
              <a:avLst/>
              <a:gdLst/>
              <a:ahLst/>
              <a:cxnLst/>
              <a:rect l="l" t="t" r="r" b="b"/>
              <a:pathLst>
                <a:path w="3234" h="12107" extrusionOk="0">
                  <a:moveTo>
                    <a:pt x="3234" y="10602"/>
                  </a:moveTo>
                  <a:cubicBezTo>
                    <a:pt x="3234" y="12106"/>
                    <a:pt x="1" y="11805"/>
                    <a:pt x="1" y="10602"/>
                  </a:cubicBezTo>
                  <a:lnTo>
                    <a:pt x="1" y="1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2374200" y="3448650"/>
              <a:ext cx="461175" cy="458050"/>
            </a:xfrm>
            <a:custGeom>
              <a:avLst/>
              <a:gdLst/>
              <a:ahLst/>
              <a:cxnLst/>
              <a:rect l="l" t="t" r="r" b="b"/>
              <a:pathLst>
                <a:path w="18447" h="18322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570" y="17971"/>
                    <a:pt x="15464" y="18322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2374200" y="3448650"/>
              <a:ext cx="461175" cy="498150"/>
            </a:xfrm>
            <a:custGeom>
              <a:avLst/>
              <a:gdLst/>
              <a:ahLst/>
              <a:cxnLst/>
              <a:rect l="l" t="t" r="r" b="b"/>
              <a:pathLst>
                <a:path w="18447" h="19926" extrusionOk="0">
                  <a:moveTo>
                    <a:pt x="1279" y="3209"/>
                  </a:moveTo>
                  <a:cubicBezTo>
                    <a:pt x="1279" y="3209"/>
                    <a:pt x="10577" y="1"/>
                    <a:pt x="14512" y="477"/>
                  </a:cubicBezTo>
                  <a:cubicBezTo>
                    <a:pt x="18447" y="953"/>
                    <a:pt x="17570" y="17971"/>
                    <a:pt x="17570" y="17971"/>
                  </a:cubicBezTo>
                  <a:cubicBezTo>
                    <a:pt x="17244" y="18622"/>
                    <a:pt x="14687" y="19926"/>
                    <a:pt x="13409" y="17971"/>
                  </a:cubicBezTo>
                  <a:cubicBezTo>
                    <a:pt x="12532" y="13259"/>
                    <a:pt x="11103" y="8046"/>
                    <a:pt x="11103" y="8046"/>
                  </a:cubicBezTo>
                  <a:cubicBezTo>
                    <a:pt x="11103" y="8046"/>
                    <a:pt x="2557" y="10527"/>
                    <a:pt x="1279" y="9274"/>
                  </a:cubicBezTo>
                  <a:cubicBezTo>
                    <a:pt x="1" y="8046"/>
                    <a:pt x="1279" y="3209"/>
                    <a:pt x="1279" y="320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2414925" y="3648525"/>
              <a:ext cx="395400" cy="302675"/>
            </a:xfrm>
            <a:custGeom>
              <a:avLst/>
              <a:gdLst/>
              <a:ahLst/>
              <a:cxnLst/>
              <a:rect l="l" t="t" r="r" b="b"/>
              <a:pathLst>
                <a:path w="15816" h="12107" extrusionOk="0">
                  <a:moveTo>
                    <a:pt x="14838" y="4713"/>
                  </a:moveTo>
                  <a:cubicBezTo>
                    <a:pt x="14011" y="5490"/>
                    <a:pt x="4136" y="10953"/>
                    <a:pt x="2281" y="11981"/>
                  </a:cubicBezTo>
                  <a:cubicBezTo>
                    <a:pt x="2056" y="12106"/>
                    <a:pt x="1780" y="12106"/>
                    <a:pt x="1555" y="11981"/>
                  </a:cubicBezTo>
                  <a:cubicBezTo>
                    <a:pt x="1555" y="11981"/>
                    <a:pt x="1555" y="11981"/>
                    <a:pt x="1555" y="11981"/>
                  </a:cubicBezTo>
                  <a:lnTo>
                    <a:pt x="1555" y="11981"/>
                  </a:lnTo>
                  <a:cubicBezTo>
                    <a:pt x="527" y="11304"/>
                    <a:pt x="1" y="8998"/>
                    <a:pt x="1981" y="7520"/>
                  </a:cubicBezTo>
                  <a:cubicBezTo>
                    <a:pt x="2582" y="7068"/>
                    <a:pt x="13109" y="1"/>
                    <a:pt x="14788" y="477"/>
                  </a:cubicBezTo>
                  <a:lnTo>
                    <a:pt x="14788" y="477"/>
                  </a:lnTo>
                  <a:cubicBezTo>
                    <a:pt x="14813" y="477"/>
                    <a:pt x="14838" y="502"/>
                    <a:pt x="14838" y="502"/>
                  </a:cubicBezTo>
                  <a:cubicBezTo>
                    <a:pt x="14888" y="527"/>
                    <a:pt x="14963" y="552"/>
                    <a:pt x="14988" y="602"/>
                  </a:cubicBezTo>
                  <a:cubicBezTo>
                    <a:pt x="15815" y="1254"/>
                    <a:pt x="15715" y="3911"/>
                    <a:pt x="14838" y="471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2118550" y="3471850"/>
              <a:ext cx="666075" cy="476200"/>
            </a:xfrm>
            <a:custGeom>
              <a:avLst/>
              <a:gdLst/>
              <a:ahLst/>
              <a:cxnLst/>
              <a:rect l="l" t="t" r="r" b="b"/>
              <a:pathLst>
                <a:path w="26643" h="19048" extrusionOk="0">
                  <a:moveTo>
                    <a:pt x="26643" y="7544"/>
                  </a:moveTo>
                  <a:cubicBezTo>
                    <a:pt x="24964" y="7068"/>
                    <a:pt x="14437" y="14135"/>
                    <a:pt x="13836" y="14587"/>
                  </a:cubicBezTo>
                  <a:cubicBezTo>
                    <a:pt x="11856" y="16065"/>
                    <a:pt x="12382" y="18371"/>
                    <a:pt x="13410" y="19048"/>
                  </a:cubicBezTo>
                  <a:lnTo>
                    <a:pt x="1705" y="12256"/>
                  </a:lnTo>
                  <a:lnTo>
                    <a:pt x="1304" y="12030"/>
                  </a:lnTo>
                  <a:lnTo>
                    <a:pt x="1279" y="12005"/>
                  </a:lnTo>
                  <a:cubicBezTo>
                    <a:pt x="377" y="11228"/>
                    <a:pt x="1" y="9073"/>
                    <a:pt x="1881" y="7669"/>
                  </a:cubicBezTo>
                  <a:cubicBezTo>
                    <a:pt x="2482" y="7243"/>
                    <a:pt x="13259" y="0"/>
                    <a:pt x="14738" y="677"/>
                  </a:cubicBezTo>
                  <a:lnTo>
                    <a:pt x="14838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3013300" y="1935500"/>
              <a:ext cx="424850" cy="735600"/>
            </a:xfrm>
            <a:custGeom>
              <a:avLst/>
              <a:gdLst/>
              <a:ahLst/>
              <a:cxnLst/>
              <a:rect l="l" t="t" r="r" b="b"/>
              <a:pathLst>
                <a:path w="16994" h="29424" extrusionOk="0">
                  <a:moveTo>
                    <a:pt x="16818" y="20902"/>
                  </a:moveTo>
                  <a:cubicBezTo>
                    <a:pt x="16492" y="18396"/>
                    <a:pt x="15339" y="3308"/>
                    <a:pt x="13134" y="1604"/>
                  </a:cubicBezTo>
                  <a:cubicBezTo>
                    <a:pt x="13134" y="1604"/>
                    <a:pt x="11630" y="0"/>
                    <a:pt x="10953" y="677"/>
                  </a:cubicBezTo>
                  <a:lnTo>
                    <a:pt x="1" y="7018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890" y="23309"/>
                  </a:lnTo>
                  <a:cubicBezTo>
                    <a:pt x="16567" y="23108"/>
                    <a:pt x="16993" y="22206"/>
                    <a:pt x="16818" y="2090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3001400" y="2069575"/>
              <a:ext cx="162925" cy="636625"/>
            </a:xfrm>
            <a:custGeom>
              <a:avLst/>
              <a:gdLst/>
              <a:ahLst/>
              <a:cxnLst/>
              <a:rect l="l" t="t" r="r" b="b"/>
              <a:pathLst>
                <a:path w="6517" h="25465" extrusionOk="0">
                  <a:moveTo>
                    <a:pt x="2507" y="2657"/>
                  </a:moveTo>
                  <a:cubicBezTo>
                    <a:pt x="4712" y="4387"/>
                    <a:pt x="5865" y="19474"/>
                    <a:pt x="6191" y="21956"/>
                  </a:cubicBezTo>
                  <a:cubicBezTo>
                    <a:pt x="6517" y="24462"/>
                    <a:pt x="4712" y="25464"/>
                    <a:pt x="3083" y="22933"/>
                  </a:cubicBezTo>
                  <a:cubicBezTo>
                    <a:pt x="1479" y="20377"/>
                    <a:pt x="0" y="6016"/>
                    <a:pt x="0" y="3008"/>
                  </a:cubicBezTo>
                  <a:cubicBezTo>
                    <a:pt x="0" y="1"/>
                    <a:pt x="2507" y="2657"/>
                    <a:pt x="2507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3183725" y="1925475"/>
              <a:ext cx="426100" cy="767575"/>
            </a:xfrm>
            <a:custGeom>
              <a:avLst/>
              <a:gdLst/>
              <a:ahLst/>
              <a:cxnLst/>
              <a:rect l="l" t="t" r="r" b="b"/>
              <a:pathLst>
                <a:path w="17044" h="30703" extrusionOk="0">
                  <a:moveTo>
                    <a:pt x="13008" y="150"/>
                  </a:moveTo>
                  <a:cubicBezTo>
                    <a:pt x="9926" y="0"/>
                    <a:pt x="4713" y="3609"/>
                    <a:pt x="2357" y="6592"/>
                  </a:cubicBezTo>
                  <a:cubicBezTo>
                    <a:pt x="1" y="9574"/>
                    <a:pt x="1454" y="12807"/>
                    <a:pt x="2256" y="15990"/>
                  </a:cubicBezTo>
                  <a:cubicBezTo>
                    <a:pt x="3058" y="19173"/>
                    <a:pt x="1830" y="27143"/>
                    <a:pt x="1830" y="27920"/>
                  </a:cubicBezTo>
                  <a:cubicBezTo>
                    <a:pt x="5439" y="30351"/>
                    <a:pt x="14186" y="30702"/>
                    <a:pt x="15189" y="27118"/>
                  </a:cubicBezTo>
                  <a:cubicBezTo>
                    <a:pt x="15615" y="23208"/>
                    <a:pt x="12758" y="19073"/>
                    <a:pt x="12733" y="16792"/>
                  </a:cubicBezTo>
                  <a:cubicBezTo>
                    <a:pt x="12883" y="11880"/>
                    <a:pt x="17043" y="1629"/>
                    <a:pt x="13008" y="15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3434350" y="1928600"/>
              <a:ext cx="115950" cy="770700"/>
            </a:xfrm>
            <a:custGeom>
              <a:avLst/>
              <a:gdLst/>
              <a:ahLst/>
              <a:cxnLst/>
              <a:rect l="l" t="t" r="r" b="b"/>
              <a:pathLst>
                <a:path w="4638" h="30828" extrusionOk="0">
                  <a:moveTo>
                    <a:pt x="302" y="727"/>
                  </a:moveTo>
                  <a:cubicBezTo>
                    <a:pt x="1881" y="7670"/>
                    <a:pt x="1379" y="15163"/>
                    <a:pt x="1028" y="18096"/>
                  </a:cubicBezTo>
                  <a:cubicBezTo>
                    <a:pt x="678" y="21053"/>
                    <a:pt x="602" y="30828"/>
                    <a:pt x="602" y="30828"/>
                  </a:cubicBezTo>
                  <a:cubicBezTo>
                    <a:pt x="2983" y="29625"/>
                    <a:pt x="4111" y="27419"/>
                    <a:pt x="4161" y="26417"/>
                  </a:cubicBezTo>
                  <a:cubicBezTo>
                    <a:pt x="4211" y="25414"/>
                    <a:pt x="3309" y="16918"/>
                    <a:pt x="3359" y="16241"/>
                  </a:cubicBezTo>
                  <a:cubicBezTo>
                    <a:pt x="3434" y="15539"/>
                    <a:pt x="4637" y="8998"/>
                    <a:pt x="4512" y="5439"/>
                  </a:cubicBezTo>
                  <a:cubicBezTo>
                    <a:pt x="4387" y="1905"/>
                    <a:pt x="3059" y="1354"/>
                    <a:pt x="3059" y="13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3448150" y="1990625"/>
              <a:ext cx="10675" cy="21325"/>
            </a:xfrm>
            <a:custGeom>
              <a:avLst/>
              <a:gdLst/>
              <a:ahLst/>
              <a:cxnLst/>
              <a:rect l="l" t="t" r="r" b="b"/>
              <a:pathLst>
                <a:path w="427" h="853" extrusionOk="0">
                  <a:moveTo>
                    <a:pt x="0" y="1"/>
                  </a:moveTo>
                  <a:lnTo>
                    <a:pt x="426" y="176"/>
                  </a:lnTo>
                  <a:cubicBezTo>
                    <a:pt x="376" y="377"/>
                    <a:pt x="351" y="602"/>
                    <a:pt x="326" y="853"/>
                  </a:cubicBezTo>
                  <a:cubicBezTo>
                    <a:pt x="326" y="803"/>
                    <a:pt x="301" y="753"/>
                    <a:pt x="301" y="727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3118575" y="1964950"/>
              <a:ext cx="271325" cy="741250"/>
            </a:xfrm>
            <a:custGeom>
              <a:avLst/>
              <a:gdLst/>
              <a:ahLst/>
              <a:cxnLst/>
              <a:rect l="l" t="t" r="r" b="b"/>
              <a:pathLst>
                <a:path w="10853" h="29650" extrusionOk="0">
                  <a:moveTo>
                    <a:pt x="8471" y="0"/>
                  </a:moveTo>
                  <a:cubicBezTo>
                    <a:pt x="10852" y="5063"/>
                    <a:pt x="9700" y="9674"/>
                    <a:pt x="9599" y="13835"/>
                  </a:cubicBezTo>
                  <a:cubicBezTo>
                    <a:pt x="9499" y="17995"/>
                    <a:pt x="7344" y="29649"/>
                    <a:pt x="7344" y="29649"/>
                  </a:cubicBezTo>
                  <a:cubicBezTo>
                    <a:pt x="3208" y="28622"/>
                    <a:pt x="2707" y="25840"/>
                    <a:pt x="1905" y="24436"/>
                  </a:cubicBezTo>
                  <a:cubicBezTo>
                    <a:pt x="0" y="14712"/>
                    <a:pt x="2406" y="6842"/>
                    <a:pt x="4211" y="3910"/>
                  </a:cubicBezTo>
                  <a:cubicBezTo>
                    <a:pt x="5614" y="1629"/>
                    <a:pt x="8471" y="0"/>
                    <a:pt x="8471" y="0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3169950" y="2101525"/>
              <a:ext cx="187375" cy="401650"/>
            </a:xfrm>
            <a:custGeom>
              <a:avLst/>
              <a:gdLst/>
              <a:ahLst/>
              <a:cxnLst/>
              <a:rect l="l" t="t" r="r" b="b"/>
              <a:pathLst>
                <a:path w="7495" h="16066" extrusionOk="0">
                  <a:moveTo>
                    <a:pt x="3835" y="953"/>
                  </a:moveTo>
                  <a:cubicBezTo>
                    <a:pt x="0" y="1"/>
                    <a:pt x="1930" y="9023"/>
                    <a:pt x="3810" y="12607"/>
                  </a:cubicBezTo>
                  <a:cubicBezTo>
                    <a:pt x="4762" y="14437"/>
                    <a:pt x="5514" y="15490"/>
                    <a:pt x="6667" y="16066"/>
                  </a:cubicBezTo>
                  <a:cubicBezTo>
                    <a:pt x="7043" y="13610"/>
                    <a:pt x="7369" y="11129"/>
                    <a:pt x="7494" y="9374"/>
                  </a:cubicBezTo>
                  <a:cubicBezTo>
                    <a:pt x="6517" y="6116"/>
                    <a:pt x="5790" y="1931"/>
                    <a:pt x="3835" y="953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2871075" y="2908550"/>
              <a:ext cx="72075" cy="51400"/>
            </a:xfrm>
            <a:custGeom>
              <a:avLst/>
              <a:gdLst/>
              <a:ahLst/>
              <a:cxnLst/>
              <a:rect l="l" t="t" r="r" b="b"/>
              <a:pathLst>
                <a:path w="2883" h="2056" extrusionOk="0">
                  <a:moveTo>
                    <a:pt x="2156" y="1"/>
                  </a:moveTo>
                  <a:lnTo>
                    <a:pt x="0" y="1529"/>
                  </a:lnTo>
                  <a:lnTo>
                    <a:pt x="276" y="2056"/>
                  </a:lnTo>
                  <a:lnTo>
                    <a:pt x="2582" y="47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2366050" y="2247525"/>
              <a:ext cx="424850" cy="735625"/>
            </a:xfrm>
            <a:custGeom>
              <a:avLst/>
              <a:gdLst/>
              <a:ahLst/>
              <a:cxnLst/>
              <a:rect l="l" t="t" r="r" b="b"/>
              <a:pathLst>
                <a:path w="16994" h="29425" extrusionOk="0">
                  <a:moveTo>
                    <a:pt x="16818" y="20903"/>
                  </a:moveTo>
                  <a:cubicBezTo>
                    <a:pt x="16517" y="18396"/>
                    <a:pt x="15339" y="3309"/>
                    <a:pt x="13134" y="1604"/>
                  </a:cubicBezTo>
                  <a:cubicBezTo>
                    <a:pt x="13134" y="1604"/>
                    <a:pt x="11655" y="0"/>
                    <a:pt x="10978" y="677"/>
                  </a:cubicBezTo>
                  <a:lnTo>
                    <a:pt x="1" y="6993"/>
                  </a:lnTo>
                  <a:lnTo>
                    <a:pt x="502" y="13835"/>
                  </a:lnTo>
                  <a:lnTo>
                    <a:pt x="5264" y="29424"/>
                  </a:lnTo>
                  <a:lnTo>
                    <a:pt x="15916" y="23284"/>
                  </a:lnTo>
                  <a:cubicBezTo>
                    <a:pt x="16567" y="23108"/>
                    <a:pt x="16993" y="22206"/>
                    <a:pt x="16818" y="2090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2354775" y="2381600"/>
              <a:ext cx="162300" cy="636625"/>
            </a:xfrm>
            <a:custGeom>
              <a:avLst/>
              <a:gdLst/>
              <a:ahLst/>
              <a:cxnLst/>
              <a:rect l="l" t="t" r="r" b="b"/>
              <a:pathLst>
                <a:path w="6492" h="25465" extrusionOk="0">
                  <a:moveTo>
                    <a:pt x="2482" y="2657"/>
                  </a:moveTo>
                  <a:cubicBezTo>
                    <a:pt x="4687" y="4387"/>
                    <a:pt x="5865" y="19475"/>
                    <a:pt x="6166" y="21956"/>
                  </a:cubicBezTo>
                  <a:cubicBezTo>
                    <a:pt x="6492" y="24462"/>
                    <a:pt x="4712" y="25465"/>
                    <a:pt x="3083" y="22908"/>
                  </a:cubicBezTo>
                  <a:cubicBezTo>
                    <a:pt x="1454" y="20377"/>
                    <a:pt x="1" y="5991"/>
                    <a:pt x="1" y="3008"/>
                  </a:cubicBezTo>
                  <a:cubicBezTo>
                    <a:pt x="1" y="1"/>
                    <a:pt x="2482" y="2657"/>
                    <a:pt x="2482" y="2657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4326600" y="1505025"/>
              <a:ext cx="234350" cy="410450"/>
            </a:xfrm>
            <a:custGeom>
              <a:avLst/>
              <a:gdLst/>
              <a:ahLst/>
              <a:cxnLst/>
              <a:rect l="l" t="t" r="r" b="b"/>
              <a:pathLst>
                <a:path w="9374" h="16418" extrusionOk="0">
                  <a:moveTo>
                    <a:pt x="7243" y="1"/>
                  </a:moveTo>
                  <a:cubicBezTo>
                    <a:pt x="4687" y="1254"/>
                    <a:pt x="0" y="11580"/>
                    <a:pt x="777" y="14011"/>
                  </a:cubicBezTo>
                  <a:cubicBezTo>
                    <a:pt x="1579" y="16417"/>
                    <a:pt x="3760" y="15089"/>
                    <a:pt x="5238" y="12958"/>
                  </a:cubicBezTo>
                  <a:cubicBezTo>
                    <a:pt x="7294" y="10026"/>
                    <a:pt x="9374" y="3660"/>
                    <a:pt x="9098" y="2056"/>
                  </a:cubicBezTo>
                  <a:cubicBezTo>
                    <a:pt x="8847" y="477"/>
                    <a:pt x="7243" y="1"/>
                    <a:pt x="724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4371700" y="2843400"/>
              <a:ext cx="218700" cy="161675"/>
            </a:xfrm>
            <a:custGeom>
              <a:avLst/>
              <a:gdLst/>
              <a:ahLst/>
              <a:cxnLst/>
              <a:rect l="l" t="t" r="r" b="b"/>
              <a:pathLst>
                <a:path w="8748" h="6467" extrusionOk="0">
                  <a:moveTo>
                    <a:pt x="6066" y="0"/>
                  </a:moveTo>
                  <a:cubicBezTo>
                    <a:pt x="6066" y="0"/>
                    <a:pt x="2106" y="4612"/>
                    <a:pt x="1053" y="4912"/>
                  </a:cubicBezTo>
                  <a:cubicBezTo>
                    <a:pt x="1" y="5238"/>
                    <a:pt x="953" y="6316"/>
                    <a:pt x="1755" y="6391"/>
                  </a:cubicBezTo>
                  <a:cubicBezTo>
                    <a:pt x="2557" y="6466"/>
                    <a:pt x="5139" y="6366"/>
                    <a:pt x="5891" y="5639"/>
                  </a:cubicBezTo>
                  <a:cubicBezTo>
                    <a:pt x="6642" y="4887"/>
                    <a:pt x="8748" y="4110"/>
                    <a:pt x="8748" y="4110"/>
                  </a:cubicBezTo>
                  <a:cubicBezTo>
                    <a:pt x="8748" y="1704"/>
                    <a:pt x="8171" y="201"/>
                    <a:pt x="8171" y="20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4475725" y="1993125"/>
              <a:ext cx="189875" cy="885375"/>
            </a:xfrm>
            <a:custGeom>
              <a:avLst/>
              <a:gdLst/>
              <a:ahLst/>
              <a:cxnLst/>
              <a:rect l="l" t="t" r="r" b="b"/>
              <a:pathLst>
                <a:path w="7595" h="35415" extrusionOk="0">
                  <a:moveTo>
                    <a:pt x="501" y="1404"/>
                  </a:moveTo>
                  <a:cubicBezTo>
                    <a:pt x="501" y="1404"/>
                    <a:pt x="0" y="11630"/>
                    <a:pt x="176" y="14963"/>
                  </a:cubicBezTo>
                  <a:cubicBezTo>
                    <a:pt x="376" y="18322"/>
                    <a:pt x="1178" y="34938"/>
                    <a:pt x="1178" y="34938"/>
                  </a:cubicBezTo>
                  <a:cubicBezTo>
                    <a:pt x="3359" y="35415"/>
                    <a:pt x="4737" y="34938"/>
                    <a:pt x="4737" y="34938"/>
                  </a:cubicBezTo>
                  <a:cubicBezTo>
                    <a:pt x="5439" y="22207"/>
                    <a:pt x="5414" y="18522"/>
                    <a:pt x="5614" y="16643"/>
                  </a:cubicBezTo>
                  <a:cubicBezTo>
                    <a:pt x="5815" y="14738"/>
                    <a:pt x="6065" y="9249"/>
                    <a:pt x="6065" y="9249"/>
                  </a:cubicBezTo>
                  <a:cubicBezTo>
                    <a:pt x="7594" y="6091"/>
                    <a:pt x="6015" y="1981"/>
                    <a:pt x="5263" y="1003"/>
                  </a:cubicBezTo>
                  <a:cubicBezTo>
                    <a:pt x="4512" y="1"/>
                    <a:pt x="501" y="1404"/>
                    <a:pt x="501" y="140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4655550" y="2927975"/>
              <a:ext cx="123450" cy="216200"/>
            </a:xfrm>
            <a:custGeom>
              <a:avLst/>
              <a:gdLst/>
              <a:ahLst/>
              <a:cxnLst/>
              <a:rect l="l" t="t" r="r" b="b"/>
              <a:pathLst>
                <a:path w="4938" h="8648" extrusionOk="0">
                  <a:moveTo>
                    <a:pt x="1153" y="1003"/>
                  </a:moveTo>
                  <a:cubicBezTo>
                    <a:pt x="1028" y="2858"/>
                    <a:pt x="351" y="5063"/>
                    <a:pt x="176" y="6166"/>
                  </a:cubicBezTo>
                  <a:cubicBezTo>
                    <a:pt x="0" y="7294"/>
                    <a:pt x="401" y="7920"/>
                    <a:pt x="677" y="8296"/>
                  </a:cubicBezTo>
                  <a:cubicBezTo>
                    <a:pt x="928" y="8647"/>
                    <a:pt x="4085" y="7595"/>
                    <a:pt x="4512" y="6392"/>
                  </a:cubicBezTo>
                  <a:cubicBezTo>
                    <a:pt x="4938" y="5164"/>
                    <a:pt x="4060" y="4111"/>
                    <a:pt x="3985" y="1830"/>
                  </a:cubicBezTo>
                  <a:cubicBezTo>
                    <a:pt x="2983" y="1"/>
                    <a:pt x="1153" y="1003"/>
                    <a:pt x="1153" y="100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4570325" y="2000650"/>
              <a:ext cx="216200" cy="997525"/>
            </a:xfrm>
            <a:custGeom>
              <a:avLst/>
              <a:gdLst/>
              <a:ahLst/>
              <a:cxnLst/>
              <a:rect l="l" t="t" r="r" b="b"/>
              <a:pathLst>
                <a:path w="8648" h="39901" extrusionOk="0">
                  <a:moveTo>
                    <a:pt x="1" y="1905"/>
                  </a:moveTo>
                  <a:cubicBezTo>
                    <a:pt x="1" y="1905"/>
                    <a:pt x="552" y="11204"/>
                    <a:pt x="1404" y="14286"/>
                  </a:cubicBezTo>
                  <a:cubicBezTo>
                    <a:pt x="2256" y="17394"/>
                    <a:pt x="3033" y="26467"/>
                    <a:pt x="3409" y="28046"/>
                  </a:cubicBezTo>
                  <a:cubicBezTo>
                    <a:pt x="3760" y="29625"/>
                    <a:pt x="4211" y="39424"/>
                    <a:pt x="4211" y="39424"/>
                  </a:cubicBezTo>
                  <a:cubicBezTo>
                    <a:pt x="6166" y="39901"/>
                    <a:pt x="7720" y="39424"/>
                    <a:pt x="7720" y="39424"/>
                  </a:cubicBezTo>
                  <a:cubicBezTo>
                    <a:pt x="7670" y="30251"/>
                    <a:pt x="7895" y="22808"/>
                    <a:pt x="7720" y="20301"/>
                  </a:cubicBezTo>
                  <a:cubicBezTo>
                    <a:pt x="7545" y="17795"/>
                    <a:pt x="7795" y="10352"/>
                    <a:pt x="7795" y="10352"/>
                  </a:cubicBezTo>
                  <a:cubicBezTo>
                    <a:pt x="8597" y="6868"/>
                    <a:pt x="8647" y="6442"/>
                    <a:pt x="7795" y="4136"/>
                  </a:cubicBezTo>
                  <a:cubicBezTo>
                    <a:pt x="6918" y="1830"/>
                    <a:pt x="3234" y="1"/>
                    <a:pt x="1" y="190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4431225" y="1493750"/>
              <a:ext cx="439875" cy="712450"/>
            </a:xfrm>
            <a:custGeom>
              <a:avLst/>
              <a:gdLst/>
              <a:ahLst/>
              <a:cxnLst/>
              <a:rect l="l" t="t" r="r" b="b"/>
              <a:pathLst>
                <a:path w="17595" h="28498" extrusionOk="0">
                  <a:moveTo>
                    <a:pt x="3785" y="126"/>
                  </a:moveTo>
                  <a:cubicBezTo>
                    <a:pt x="6642" y="1"/>
                    <a:pt x="13234" y="1480"/>
                    <a:pt x="15414" y="4262"/>
                  </a:cubicBezTo>
                  <a:cubicBezTo>
                    <a:pt x="17595" y="7018"/>
                    <a:pt x="14437" y="11931"/>
                    <a:pt x="13660" y="14888"/>
                  </a:cubicBezTo>
                  <a:cubicBezTo>
                    <a:pt x="12908" y="17846"/>
                    <a:pt x="14011" y="25264"/>
                    <a:pt x="14011" y="25966"/>
                  </a:cubicBezTo>
                  <a:cubicBezTo>
                    <a:pt x="10652" y="28196"/>
                    <a:pt x="2507" y="28497"/>
                    <a:pt x="1605" y="25139"/>
                  </a:cubicBezTo>
                  <a:cubicBezTo>
                    <a:pt x="1229" y="21530"/>
                    <a:pt x="2056" y="17194"/>
                    <a:pt x="2106" y="15089"/>
                  </a:cubicBezTo>
                  <a:cubicBezTo>
                    <a:pt x="1981" y="10527"/>
                    <a:pt x="1" y="1480"/>
                    <a:pt x="3785" y="12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4456925" y="1496900"/>
              <a:ext cx="137250" cy="716175"/>
            </a:xfrm>
            <a:custGeom>
              <a:avLst/>
              <a:gdLst/>
              <a:ahLst/>
              <a:cxnLst/>
              <a:rect l="l" t="t" r="r" b="b"/>
              <a:pathLst>
                <a:path w="5490" h="28647" extrusionOk="0">
                  <a:moveTo>
                    <a:pt x="5188" y="677"/>
                  </a:moveTo>
                  <a:cubicBezTo>
                    <a:pt x="3359" y="7118"/>
                    <a:pt x="2933" y="14336"/>
                    <a:pt x="3108" y="17068"/>
                  </a:cubicBezTo>
                  <a:cubicBezTo>
                    <a:pt x="3284" y="19825"/>
                    <a:pt x="3359" y="28647"/>
                    <a:pt x="3359" y="28647"/>
                  </a:cubicBezTo>
                  <a:cubicBezTo>
                    <a:pt x="1228" y="27519"/>
                    <a:pt x="301" y="25464"/>
                    <a:pt x="301" y="24537"/>
                  </a:cubicBezTo>
                  <a:cubicBezTo>
                    <a:pt x="301" y="23584"/>
                    <a:pt x="1103" y="15589"/>
                    <a:pt x="1078" y="14963"/>
                  </a:cubicBezTo>
                  <a:cubicBezTo>
                    <a:pt x="1053" y="14311"/>
                    <a:pt x="0" y="6968"/>
                    <a:pt x="301" y="3684"/>
                  </a:cubicBezTo>
                  <a:cubicBezTo>
                    <a:pt x="602" y="376"/>
                    <a:pt x="2757" y="0"/>
                    <a:pt x="2757" y="0"/>
                  </a:cubicBezTo>
                  <a:lnTo>
                    <a:pt x="5489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4511425" y="1319575"/>
              <a:ext cx="31350" cy="81475"/>
            </a:xfrm>
            <a:custGeom>
              <a:avLst/>
              <a:gdLst/>
              <a:ahLst/>
              <a:cxnLst/>
              <a:rect l="l" t="t" r="r" b="b"/>
              <a:pathLst>
                <a:path w="1254" h="3259" extrusionOk="0">
                  <a:moveTo>
                    <a:pt x="1254" y="0"/>
                  </a:moveTo>
                  <a:cubicBezTo>
                    <a:pt x="1" y="401"/>
                    <a:pt x="1254" y="3259"/>
                    <a:pt x="1254" y="325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4528975" y="1261925"/>
              <a:ext cx="195525" cy="279475"/>
            </a:xfrm>
            <a:custGeom>
              <a:avLst/>
              <a:gdLst/>
              <a:ahLst/>
              <a:cxnLst/>
              <a:rect l="l" t="t" r="r" b="b"/>
              <a:pathLst>
                <a:path w="7821" h="11179" extrusionOk="0">
                  <a:moveTo>
                    <a:pt x="477" y="2682"/>
                  </a:moveTo>
                  <a:cubicBezTo>
                    <a:pt x="477" y="2682"/>
                    <a:pt x="1" y="4362"/>
                    <a:pt x="201" y="5640"/>
                  </a:cubicBezTo>
                  <a:cubicBezTo>
                    <a:pt x="377" y="6943"/>
                    <a:pt x="477" y="9524"/>
                    <a:pt x="1630" y="10352"/>
                  </a:cubicBezTo>
                  <a:cubicBezTo>
                    <a:pt x="2783" y="11179"/>
                    <a:pt x="4437" y="10226"/>
                    <a:pt x="5514" y="9299"/>
                  </a:cubicBezTo>
                  <a:cubicBezTo>
                    <a:pt x="6617" y="8372"/>
                    <a:pt x="7770" y="6667"/>
                    <a:pt x="7795" y="4587"/>
                  </a:cubicBezTo>
                  <a:cubicBezTo>
                    <a:pt x="7820" y="2532"/>
                    <a:pt x="7018" y="1"/>
                    <a:pt x="4036" y="126"/>
                  </a:cubicBezTo>
                  <a:cubicBezTo>
                    <a:pt x="1053" y="251"/>
                    <a:pt x="477" y="2682"/>
                    <a:pt x="477" y="268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4577850" y="1448650"/>
              <a:ext cx="120950" cy="176725"/>
            </a:xfrm>
            <a:custGeom>
              <a:avLst/>
              <a:gdLst/>
              <a:ahLst/>
              <a:cxnLst/>
              <a:rect l="l" t="t" r="r" b="b"/>
              <a:pathLst>
                <a:path w="4838" h="7069" extrusionOk="0">
                  <a:moveTo>
                    <a:pt x="4311" y="0"/>
                  </a:moveTo>
                  <a:cubicBezTo>
                    <a:pt x="4311" y="0"/>
                    <a:pt x="4086" y="2657"/>
                    <a:pt x="4787" y="3634"/>
                  </a:cubicBezTo>
                  <a:cubicBezTo>
                    <a:pt x="4838" y="4286"/>
                    <a:pt x="2958" y="7068"/>
                    <a:pt x="1078" y="6592"/>
                  </a:cubicBezTo>
                  <a:cubicBezTo>
                    <a:pt x="0" y="6316"/>
                    <a:pt x="126" y="5038"/>
                    <a:pt x="126" y="5038"/>
                  </a:cubicBezTo>
                  <a:cubicBezTo>
                    <a:pt x="251" y="4060"/>
                    <a:pt x="126" y="1730"/>
                    <a:pt x="126" y="173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4512050" y="1191125"/>
              <a:ext cx="273225" cy="273825"/>
            </a:xfrm>
            <a:custGeom>
              <a:avLst/>
              <a:gdLst/>
              <a:ahLst/>
              <a:cxnLst/>
              <a:rect l="l" t="t" r="r" b="b"/>
              <a:pathLst>
                <a:path w="10929" h="10953" extrusionOk="0">
                  <a:moveTo>
                    <a:pt x="427" y="3284"/>
                  </a:moveTo>
                  <a:cubicBezTo>
                    <a:pt x="1" y="4813"/>
                    <a:pt x="477" y="5364"/>
                    <a:pt x="1780" y="5815"/>
                  </a:cubicBezTo>
                  <a:cubicBezTo>
                    <a:pt x="3084" y="6241"/>
                    <a:pt x="6517" y="5239"/>
                    <a:pt x="6517" y="5239"/>
                  </a:cubicBezTo>
                  <a:cubicBezTo>
                    <a:pt x="6292" y="6893"/>
                    <a:pt x="6793" y="7745"/>
                    <a:pt x="6793" y="7745"/>
                  </a:cubicBezTo>
                  <a:cubicBezTo>
                    <a:pt x="7369" y="6141"/>
                    <a:pt x="7871" y="6943"/>
                    <a:pt x="7946" y="8246"/>
                  </a:cubicBezTo>
                  <a:cubicBezTo>
                    <a:pt x="7996" y="9524"/>
                    <a:pt x="7269" y="9499"/>
                    <a:pt x="7269" y="9499"/>
                  </a:cubicBezTo>
                  <a:cubicBezTo>
                    <a:pt x="7319" y="10577"/>
                    <a:pt x="7670" y="10953"/>
                    <a:pt x="7670" y="10953"/>
                  </a:cubicBezTo>
                  <a:cubicBezTo>
                    <a:pt x="9049" y="10001"/>
                    <a:pt x="10928" y="3610"/>
                    <a:pt x="8447" y="3459"/>
                  </a:cubicBezTo>
                  <a:cubicBezTo>
                    <a:pt x="8397" y="1229"/>
                    <a:pt x="1329" y="1"/>
                    <a:pt x="427" y="328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4616075" y="1528850"/>
              <a:ext cx="237500" cy="697400"/>
            </a:xfrm>
            <a:custGeom>
              <a:avLst/>
              <a:gdLst/>
              <a:ahLst/>
              <a:cxnLst/>
              <a:rect l="l" t="t" r="r" b="b"/>
              <a:pathLst>
                <a:path w="9500" h="27896" extrusionOk="0">
                  <a:moveTo>
                    <a:pt x="3384" y="0"/>
                  </a:moveTo>
                  <a:cubicBezTo>
                    <a:pt x="1153" y="4687"/>
                    <a:pt x="0" y="8948"/>
                    <a:pt x="75" y="12807"/>
                  </a:cubicBezTo>
                  <a:cubicBezTo>
                    <a:pt x="151" y="16667"/>
                    <a:pt x="953" y="27895"/>
                    <a:pt x="953" y="27895"/>
                  </a:cubicBezTo>
                  <a:cubicBezTo>
                    <a:pt x="4787" y="26968"/>
                    <a:pt x="7419" y="25865"/>
                    <a:pt x="8146" y="24562"/>
                  </a:cubicBezTo>
                  <a:cubicBezTo>
                    <a:pt x="6517" y="20226"/>
                    <a:pt x="5915" y="17294"/>
                    <a:pt x="6241" y="16066"/>
                  </a:cubicBezTo>
                  <a:cubicBezTo>
                    <a:pt x="6592" y="14838"/>
                    <a:pt x="9499" y="5414"/>
                    <a:pt x="7970" y="2607"/>
                  </a:cubicBezTo>
                  <a:cubicBezTo>
                    <a:pt x="6542" y="1053"/>
                    <a:pt x="3384" y="0"/>
                    <a:pt x="338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4604800" y="1513175"/>
              <a:ext cx="95875" cy="134125"/>
            </a:xfrm>
            <a:custGeom>
              <a:avLst/>
              <a:gdLst/>
              <a:ahLst/>
              <a:cxnLst/>
              <a:rect l="l" t="t" r="r" b="b"/>
              <a:pathLst>
                <a:path w="3835" h="5365" extrusionOk="0">
                  <a:moveTo>
                    <a:pt x="3334" y="1"/>
                  </a:moveTo>
                  <a:cubicBezTo>
                    <a:pt x="3334" y="101"/>
                    <a:pt x="3835" y="627"/>
                    <a:pt x="3835" y="627"/>
                  </a:cubicBezTo>
                  <a:cubicBezTo>
                    <a:pt x="3835" y="627"/>
                    <a:pt x="2857" y="2733"/>
                    <a:pt x="2506" y="3660"/>
                  </a:cubicBezTo>
                  <a:cubicBezTo>
                    <a:pt x="2181" y="4587"/>
                    <a:pt x="1253" y="5364"/>
                    <a:pt x="1253" y="5364"/>
                  </a:cubicBezTo>
                  <a:lnTo>
                    <a:pt x="0" y="4011"/>
                  </a:lnTo>
                  <a:cubicBezTo>
                    <a:pt x="1729" y="3109"/>
                    <a:pt x="3334" y="1"/>
                    <a:pt x="3334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4561550" y="1526975"/>
              <a:ext cx="43275" cy="110300"/>
            </a:xfrm>
            <a:custGeom>
              <a:avLst/>
              <a:gdLst/>
              <a:ahLst/>
              <a:cxnLst/>
              <a:rect l="l" t="t" r="r" b="b"/>
              <a:pathLst>
                <a:path w="1731" h="4412" extrusionOk="0">
                  <a:moveTo>
                    <a:pt x="928" y="125"/>
                  </a:moveTo>
                  <a:cubicBezTo>
                    <a:pt x="1053" y="0"/>
                    <a:pt x="1329" y="2757"/>
                    <a:pt x="1730" y="3459"/>
                  </a:cubicBezTo>
                  <a:cubicBezTo>
                    <a:pt x="953" y="4211"/>
                    <a:pt x="477" y="4411"/>
                    <a:pt x="477" y="4411"/>
                  </a:cubicBezTo>
                  <a:cubicBezTo>
                    <a:pt x="477" y="4411"/>
                    <a:pt x="1" y="1303"/>
                    <a:pt x="928" y="12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4580975" y="1612175"/>
              <a:ext cx="50150" cy="51400"/>
            </a:xfrm>
            <a:custGeom>
              <a:avLst/>
              <a:gdLst/>
              <a:ahLst/>
              <a:cxnLst/>
              <a:rect l="l" t="t" r="r" b="b"/>
              <a:pathLst>
                <a:path w="2006" h="2056" extrusionOk="0">
                  <a:moveTo>
                    <a:pt x="1078" y="1"/>
                  </a:moveTo>
                  <a:lnTo>
                    <a:pt x="1" y="652"/>
                  </a:lnTo>
                  <a:cubicBezTo>
                    <a:pt x="251" y="1504"/>
                    <a:pt x="276" y="2056"/>
                    <a:pt x="276" y="2056"/>
                  </a:cubicBezTo>
                  <a:lnTo>
                    <a:pt x="1254" y="2056"/>
                  </a:lnTo>
                  <a:lnTo>
                    <a:pt x="2006" y="1003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4550900" y="1653525"/>
              <a:ext cx="62700" cy="373475"/>
            </a:xfrm>
            <a:custGeom>
              <a:avLst/>
              <a:gdLst/>
              <a:ahLst/>
              <a:cxnLst/>
              <a:rect l="l" t="t" r="r" b="b"/>
              <a:pathLst>
                <a:path w="2508" h="14939" extrusionOk="0">
                  <a:moveTo>
                    <a:pt x="1479" y="402"/>
                  </a:moveTo>
                  <a:cubicBezTo>
                    <a:pt x="1" y="8071"/>
                    <a:pt x="151" y="12833"/>
                    <a:pt x="151" y="12833"/>
                  </a:cubicBezTo>
                  <a:lnTo>
                    <a:pt x="903" y="14938"/>
                  </a:lnTo>
                  <a:lnTo>
                    <a:pt x="2507" y="12582"/>
                  </a:lnTo>
                  <a:cubicBezTo>
                    <a:pt x="2507" y="12582"/>
                    <a:pt x="1329" y="3560"/>
                    <a:pt x="2457" y="402"/>
                  </a:cubicBezTo>
                  <a:cubicBezTo>
                    <a:pt x="1855" y="1"/>
                    <a:pt x="1479" y="402"/>
                    <a:pt x="1479" y="402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2498900" y="2237500"/>
              <a:ext cx="464300" cy="767575"/>
            </a:xfrm>
            <a:custGeom>
              <a:avLst/>
              <a:gdLst/>
              <a:ahLst/>
              <a:cxnLst/>
              <a:rect l="l" t="t" r="r" b="b"/>
              <a:pathLst>
                <a:path w="18572" h="30703" extrusionOk="0">
                  <a:moveTo>
                    <a:pt x="14511" y="151"/>
                  </a:moveTo>
                  <a:cubicBezTo>
                    <a:pt x="11429" y="0"/>
                    <a:pt x="4737" y="2106"/>
                    <a:pt x="2356" y="5063"/>
                  </a:cubicBezTo>
                  <a:cubicBezTo>
                    <a:pt x="0" y="8046"/>
                    <a:pt x="2983" y="12782"/>
                    <a:pt x="3760" y="15990"/>
                  </a:cubicBezTo>
                  <a:cubicBezTo>
                    <a:pt x="4562" y="19173"/>
                    <a:pt x="3333" y="27143"/>
                    <a:pt x="3333" y="27920"/>
                  </a:cubicBezTo>
                  <a:cubicBezTo>
                    <a:pt x="6968" y="30351"/>
                    <a:pt x="15714" y="30702"/>
                    <a:pt x="16717" y="27093"/>
                  </a:cubicBezTo>
                  <a:cubicBezTo>
                    <a:pt x="17143" y="23183"/>
                    <a:pt x="14286" y="19073"/>
                    <a:pt x="14236" y="16792"/>
                  </a:cubicBezTo>
                  <a:cubicBezTo>
                    <a:pt x="14386" y="11855"/>
                    <a:pt x="18572" y="1629"/>
                    <a:pt x="14511" y="15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2787750" y="2240625"/>
              <a:ext cx="137850" cy="770700"/>
            </a:xfrm>
            <a:custGeom>
              <a:avLst/>
              <a:gdLst/>
              <a:ahLst/>
              <a:cxnLst/>
              <a:rect l="l" t="t" r="r" b="b"/>
              <a:pathLst>
                <a:path w="5514" h="30828" extrusionOk="0">
                  <a:moveTo>
                    <a:pt x="276" y="728"/>
                  </a:moveTo>
                  <a:cubicBezTo>
                    <a:pt x="1880" y="7670"/>
                    <a:pt x="1379" y="15164"/>
                    <a:pt x="1028" y="18096"/>
                  </a:cubicBezTo>
                  <a:cubicBezTo>
                    <a:pt x="652" y="21028"/>
                    <a:pt x="602" y="30828"/>
                    <a:pt x="602" y="30828"/>
                  </a:cubicBezTo>
                  <a:cubicBezTo>
                    <a:pt x="2957" y="29625"/>
                    <a:pt x="4085" y="27419"/>
                    <a:pt x="4135" y="26417"/>
                  </a:cubicBezTo>
                  <a:cubicBezTo>
                    <a:pt x="4211" y="25414"/>
                    <a:pt x="3283" y="16918"/>
                    <a:pt x="3358" y="16241"/>
                  </a:cubicBezTo>
                  <a:cubicBezTo>
                    <a:pt x="3409" y="15540"/>
                    <a:pt x="5514" y="7520"/>
                    <a:pt x="5389" y="3986"/>
                  </a:cubicBezTo>
                  <a:cubicBezTo>
                    <a:pt x="5263" y="427"/>
                    <a:pt x="2957" y="26"/>
                    <a:pt x="2957" y="2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2666175" y="1987500"/>
              <a:ext cx="206175" cy="302025"/>
            </a:xfrm>
            <a:custGeom>
              <a:avLst/>
              <a:gdLst/>
              <a:ahLst/>
              <a:cxnLst/>
              <a:rect l="l" t="t" r="r" b="b"/>
              <a:pathLst>
                <a:path w="8247" h="12081" extrusionOk="0">
                  <a:moveTo>
                    <a:pt x="7921" y="2933"/>
                  </a:moveTo>
                  <a:cubicBezTo>
                    <a:pt x="7921" y="2933"/>
                    <a:pt x="8171" y="4737"/>
                    <a:pt x="8221" y="6141"/>
                  </a:cubicBezTo>
                  <a:cubicBezTo>
                    <a:pt x="8247" y="8421"/>
                    <a:pt x="7871" y="10326"/>
                    <a:pt x="6617" y="11203"/>
                  </a:cubicBezTo>
                  <a:cubicBezTo>
                    <a:pt x="5389" y="12081"/>
                    <a:pt x="3109" y="11504"/>
                    <a:pt x="1931" y="10502"/>
                  </a:cubicBezTo>
                  <a:cubicBezTo>
                    <a:pt x="753" y="9499"/>
                    <a:pt x="26" y="7193"/>
                    <a:pt x="26" y="4963"/>
                  </a:cubicBezTo>
                  <a:cubicBezTo>
                    <a:pt x="1" y="2732"/>
                    <a:pt x="878" y="0"/>
                    <a:pt x="4111" y="176"/>
                  </a:cubicBezTo>
                  <a:cubicBezTo>
                    <a:pt x="7319" y="326"/>
                    <a:pt x="7921" y="2933"/>
                    <a:pt x="7921" y="2933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2674950" y="2188000"/>
              <a:ext cx="129725" cy="190500"/>
            </a:xfrm>
            <a:custGeom>
              <a:avLst/>
              <a:gdLst/>
              <a:ahLst/>
              <a:cxnLst/>
              <a:rect l="l" t="t" r="r" b="b"/>
              <a:pathLst>
                <a:path w="5189" h="7620" extrusionOk="0">
                  <a:moveTo>
                    <a:pt x="577" y="0"/>
                  </a:moveTo>
                  <a:cubicBezTo>
                    <a:pt x="577" y="0"/>
                    <a:pt x="828" y="2858"/>
                    <a:pt x="51" y="3910"/>
                  </a:cubicBezTo>
                  <a:cubicBezTo>
                    <a:pt x="1" y="4637"/>
                    <a:pt x="2006" y="7619"/>
                    <a:pt x="4011" y="7118"/>
                  </a:cubicBezTo>
                  <a:cubicBezTo>
                    <a:pt x="5189" y="6817"/>
                    <a:pt x="5063" y="5439"/>
                    <a:pt x="5063" y="5439"/>
                  </a:cubicBezTo>
                  <a:cubicBezTo>
                    <a:pt x="4938" y="4411"/>
                    <a:pt x="5089" y="1880"/>
                    <a:pt x="5089" y="188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2597250" y="1942375"/>
              <a:ext cx="285125" cy="307675"/>
            </a:xfrm>
            <a:custGeom>
              <a:avLst/>
              <a:gdLst/>
              <a:ahLst/>
              <a:cxnLst/>
              <a:rect l="l" t="t" r="r" b="b"/>
              <a:pathLst>
                <a:path w="11405" h="12307" extrusionOk="0">
                  <a:moveTo>
                    <a:pt x="10402" y="2482"/>
                  </a:moveTo>
                  <a:cubicBezTo>
                    <a:pt x="8623" y="1"/>
                    <a:pt x="2006" y="2031"/>
                    <a:pt x="2557" y="4387"/>
                  </a:cubicBezTo>
                  <a:cubicBezTo>
                    <a:pt x="1" y="5189"/>
                    <a:pt x="1655" y="11805"/>
                    <a:pt x="4688" y="12307"/>
                  </a:cubicBezTo>
                  <a:cubicBezTo>
                    <a:pt x="4688" y="12307"/>
                    <a:pt x="6091" y="10903"/>
                    <a:pt x="5991" y="10552"/>
                  </a:cubicBezTo>
                  <a:cubicBezTo>
                    <a:pt x="5690" y="10678"/>
                    <a:pt x="5314" y="10678"/>
                    <a:pt x="5139" y="9876"/>
                  </a:cubicBezTo>
                  <a:cubicBezTo>
                    <a:pt x="4838" y="8497"/>
                    <a:pt x="5690" y="7620"/>
                    <a:pt x="6718" y="9149"/>
                  </a:cubicBezTo>
                  <a:cubicBezTo>
                    <a:pt x="6718" y="9149"/>
                    <a:pt x="6868" y="7946"/>
                    <a:pt x="6191" y="6292"/>
                  </a:cubicBezTo>
                  <a:cubicBezTo>
                    <a:pt x="6191" y="6292"/>
                    <a:pt x="9625" y="5991"/>
                    <a:pt x="10728" y="5013"/>
                  </a:cubicBezTo>
                  <a:cubicBezTo>
                    <a:pt x="11329" y="4512"/>
                    <a:pt x="11405" y="3860"/>
                    <a:pt x="10402" y="2482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2471950" y="2274475"/>
              <a:ext cx="260675" cy="743750"/>
            </a:xfrm>
            <a:custGeom>
              <a:avLst/>
              <a:gdLst/>
              <a:ahLst/>
              <a:cxnLst/>
              <a:rect l="l" t="t" r="r" b="b"/>
              <a:pathLst>
                <a:path w="10427" h="29750" extrusionOk="0">
                  <a:moveTo>
                    <a:pt x="8046" y="0"/>
                  </a:moveTo>
                  <a:cubicBezTo>
                    <a:pt x="10427" y="5063"/>
                    <a:pt x="9700" y="9775"/>
                    <a:pt x="9574" y="13935"/>
                  </a:cubicBezTo>
                  <a:cubicBezTo>
                    <a:pt x="9474" y="18095"/>
                    <a:pt x="7319" y="29750"/>
                    <a:pt x="7319" y="29750"/>
                  </a:cubicBezTo>
                  <a:cubicBezTo>
                    <a:pt x="3183" y="28722"/>
                    <a:pt x="2707" y="25940"/>
                    <a:pt x="1905" y="24537"/>
                  </a:cubicBezTo>
                  <a:cubicBezTo>
                    <a:pt x="0" y="14812"/>
                    <a:pt x="1254" y="5965"/>
                    <a:pt x="3033" y="3033"/>
                  </a:cubicBezTo>
                  <a:cubicBezTo>
                    <a:pt x="4437" y="752"/>
                    <a:pt x="8046" y="0"/>
                    <a:pt x="8046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2507650" y="2396650"/>
              <a:ext cx="202425" cy="427350"/>
            </a:xfrm>
            <a:custGeom>
              <a:avLst/>
              <a:gdLst/>
              <a:ahLst/>
              <a:cxnLst/>
              <a:rect l="l" t="t" r="r" b="b"/>
              <a:pathLst>
                <a:path w="8097" h="17094" extrusionOk="0">
                  <a:moveTo>
                    <a:pt x="8096" y="10126"/>
                  </a:moveTo>
                  <a:cubicBezTo>
                    <a:pt x="6893" y="6717"/>
                    <a:pt x="5866" y="1955"/>
                    <a:pt x="3836" y="953"/>
                  </a:cubicBezTo>
                  <a:cubicBezTo>
                    <a:pt x="1" y="0"/>
                    <a:pt x="1154" y="9574"/>
                    <a:pt x="3034" y="13158"/>
                  </a:cubicBezTo>
                  <a:cubicBezTo>
                    <a:pt x="4161" y="15339"/>
                    <a:pt x="5314" y="16542"/>
                    <a:pt x="7219" y="17093"/>
                  </a:cubicBezTo>
                  <a:cubicBezTo>
                    <a:pt x="7595" y="14587"/>
                    <a:pt x="7971" y="11980"/>
                    <a:pt x="8096" y="1012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2673075" y="2257550"/>
              <a:ext cx="102150" cy="144750"/>
            </a:xfrm>
            <a:custGeom>
              <a:avLst/>
              <a:gdLst/>
              <a:ahLst/>
              <a:cxnLst/>
              <a:rect l="l" t="t" r="r" b="b"/>
              <a:pathLst>
                <a:path w="4086" h="5790" extrusionOk="0">
                  <a:moveTo>
                    <a:pt x="552" y="0"/>
                  </a:moveTo>
                  <a:cubicBezTo>
                    <a:pt x="527" y="101"/>
                    <a:pt x="1" y="677"/>
                    <a:pt x="1" y="677"/>
                  </a:cubicBezTo>
                  <a:cubicBezTo>
                    <a:pt x="1" y="677"/>
                    <a:pt x="1028" y="2958"/>
                    <a:pt x="1404" y="3960"/>
                  </a:cubicBezTo>
                  <a:cubicBezTo>
                    <a:pt x="1780" y="4963"/>
                    <a:pt x="2757" y="5790"/>
                    <a:pt x="2757" y="5790"/>
                  </a:cubicBezTo>
                  <a:lnTo>
                    <a:pt x="4086" y="4336"/>
                  </a:lnTo>
                  <a:cubicBezTo>
                    <a:pt x="2256" y="3334"/>
                    <a:pt x="552" y="0"/>
                    <a:pt x="552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2775200" y="2272575"/>
              <a:ext cx="47650" cy="119075"/>
            </a:xfrm>
            <a:custGeom>
              <a:avLst/>
              <a:gdLst/>
              <a:ahLst/>
              <a:cxnLst/>
              <a:rect l="l" t="t" r="r" b="b"/>
              <a:pathLst>
                <a:path w="1906" h="4763" extrusionOk="0">
                  <a:moveTo>
                    <a:pt x="903" y="151"/>
                  </a:moveTo>
                  <a:cubicBezTo>
                    <a:pt x="778" y="1"/>
                    <a:pt x="452" y="2983"/>
                    <a:pt x="1" y="3735"/>
                  </a:cubicBezTo>
                  <a:cubicBezTo>
                    <a:pt x="878" y="4537"/>
                    <a:pt x="1379" y="4763"/>
                    <a:pt x="1379" y="4763"/>
                  </a:cubicBezTo>
                  <a:cubicBezTo>
                    <a:pt x="1379" y="4763"/>
                    <a:pt x="1906" y="1429"/>
                    <a:pt x="903" y="15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2668700" y="2321450"/>
              <a:ext cx="1904150" cy="1099650"/>
            </a:xfrm>
            <a:custGeom>
              <a:avLst/>
              <a:gdLst/>
              <a:ahLst/>
              <a:cxnLst/>
              <a:rect l="l" t="t" r="r" b="b"/>
              <a:pathLst>
                <a:path w="76166" h="43986" extrusionOk="0">
                  <a:moveTo>
                    <a:pt x="42131" y="1"/>
                  </a:moveTo>
                  <a:lnTo>
                    <a:pt x="0" y="24337"/>
                  </a:lnTo>
                  <a:lnTo>
                    <a:pt x="34035" y="43986"/>
                  </a:lnTo>
                  <a:lnTo>
                    <a:pt x="76166" y="19650"/>
                  </a:lnTo>
                  <a:lnTo>
                    <a:pt x="42131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2664925" y="2908250"/>
              <a:ext cx="80850" cy="42775"/>
            </a:xfrm>
            <a:custGeom>
              <a:avLst/>
              <a:gdLst/>
              <a:ahLst/>
              <a:cxnLst/>
              <a:rect l="l" t="t" r="r" b="b"/>
              <a:pathLst>
                <a:path w="3234" h="1711" extrusionOk="0">
                  <a:moveTo>
                    <a:pt x="1617" y="0"/>
                  </a:moveTo>
                  <a:cubicBezTo>
                    <a:pt x="1241" y="0"/>
                    <a:pt x="865" y="88"/>
                    <a:pt x="577" y="263"/>
                  </a:cubicBezTo>
                  <a:cubicBezTo>
                    <a:pt x="1" y="589"/>
                    <a:pt x="1" y="1115"/>
                    <a:pt x="577" y="1466"/>
                  </a:cubicBezTo>
                  <a:cubicBezTo>
                    <a:pt x="865" y="1629"/>
                    <a:pt x="1248" y="1711"/>
                    <a:pt x="1627" y="1711"/>
                  </a:cubicBezTo>
                  <a:cubicBezTo>
                    <a:pt x="2006" y="1711"/>
                    <a:pt x="2382" y="1629"/>
                    <a:pt x="2657" y="1466"/>
                  </a:cubicBezTo>
                  <a:cubicBezTo>
                    <a:pt x="3234" y="1140"/>
                    <a:pt x="3234" y="589"/>
                    <a:pt x="2657" y="263"/>
                  </a:cubicBezTo>
                  <a:cubicBezTo>
                    <a:pt x="2369" y="88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4495775" y="2791550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04" y="0"/>
                  </a:moveTo>
                  <a:cubicBezTo>
                    <a:pt x="1222" y="0"/>
                    <a:pt x="840" y="82"/>
                    <a:pt x="552" y="245"/>
                  </a:cubicBezTo>
                  <a:cubicBezTo>
                    <a:pt x="0" y="570"/>
                    <a:pt x="0" y="1097"/>
                    <a:pt x="577" y="1448"/>
                  </a:cubicBezTo>
                  <a:cubicBezTo>
                    <a:pt x="865" y="1610"/>
                    <a:pt x="1241" y="1692"/>
                    <a:pt x="1617" y="1692"/>
                  </a:cubicBezTo>
                  <a:cubicBezTo>
                    <a:pt x="1993" y="1692"/>
                    <a:pt x="2369" y="1610"/>
                    <a:pt x="2657" y="1448"/>
                  </a:cubicBezTo>
                  <a:cubicBezTo>
                    <a:pt x="3233" y="1122"/>
                    <a:pt x="3233" y="570"/>
                    <a:pt x="2657" y="245"/>
                  </a:cubicBezTo>
                  <a:cubicBezTo>
                    <a:pt x="2369" y="82"/>
                    <a:pt x="1986" y="0"/>
                    <a:pt x="1604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4506425" y="3600600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78" y="0"/>
                  </a:moveTo>
                  <a:cubicBezTo>
                    <a:pt x="903" y="0"/>
                    <a:pt x="627" y="63"/>
                    <a:pt x="426" y="188"/>
                  </a:cubicBezTo>
                  <a:cubicBezTo>
                    <a:pt x="0" y="439"/>
                    <a:pt x="0" y="815"/>
                    <a:pt x="426" y="1066"/>
                  </a:cubicBezTo>
                  <a:cubicBezTo>
                    <a:pt x="639" y="1191"/>
                    <a:pt x="915" y="1254"/>
                    <a:pt x="1191" y="1254"/>
                  </a:cubicBezTo>
                  <a:cubicBezTo>
                    <a:pt x="1466" y="1254"/>
                    <a:pt x="1742" y="1191"/>
                    <a:pt x="1955" y="1066"/>
                  </a:cubicBezTo>
                  <a:cubicBezTo>
                    <a:pt x="2356" y="815"/>
                    <a:pt x="2356" y="439"/>
                    <a:pt x="1930" y="188"/>
                  </a:cubicBezTo>
                  <a:cubicBezTo>
                    <a:pt x="1730" y="63"/>
                    <a:pt x="1454" y="0"/>
                    <a:pt x="1178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4498900" y="2812700"/>
              <a:ext cx="73950" cy="803275"/>
            </a:xfrm>
            <a:custGeom>
              <a:avLst/>
              <a:gdLst/>
              <a:ahLst/>
              <a:cxnLst/>
              <a:rect l="l" t="t" r="r" b="b"/>
              <a:pathLst>
                <a:path w="2958" h="32131" extrusionOk="0">
                  <a:moveTo>
                    <a:pt x="1" y="0"/>
                  </a:moveTo>
                  <a:lnTo>
                    <a:pt x="402" y="32131"/>
                  </a:lnTo>
                  <a:lnTo>
                    <a:pt x="2557" y="32131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3476350" y="3376200"/>
              <a:ext cx="80850" cy="42800"/>
            </a:xfrm>
            <a:custGeom>
              <a:avLst/>
              <a:gdLst/>
              <a:ahLst/>
              <a:cxnLst/>
              <a:rect l="l" t="t" r="r" b="b"/>
              <a:pathLst>
                <a:path w="3234" h="1712" extrusionOk="0">
                  <a:moveTo>
                    <a:pt x="1596" y="1"/>
                  </a:moveTo>
                  <a:cubicBezTo>
                    <a:pt x="1227" y="1"/>
                    <a:pt x="859" y="82"/>
                    <a:pt x="577" y="242"/>
                  </a:cubicBezTo>
                  <a:cubicBezTo>
                    <a:pt x="0" y="593"/>
                    <a:pt x="0" y="1119"/>
                    <a:pt x="577" y="1445"/>
                  </a:cubicBezTo>
                  <a:cubicBezTo>
                    <a:pt x="870" y="1624"/>
                    <a:pt x="1255" y="1711"/>
                    <a:pt x="1638" y="1711"/>
                  </a:cubicBezTo>
                  <a:cubicBezTo>
                    <a:pt x="2006" y="1711"/>
                    <a:pt x="2374" y="1630"/>
                    <a:pt x="2657" y="1470"/>
                  </a:cubicBezTo>
                  <a:cubicBezTo>
                    <a:pt x="3233" y="1119"/>
                    <a:pt x="3233" y="593"/>
                    <a:pt x="2657" y="267"/>
                  </a:cubicBezTo>
                  <a:cubicBezTo>
                    <a:pt x="2363" y="88"/>
                    <a:pt x="1979" y="1"/>
                    <a:pt x="1596" y="1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3487000" y="4185825"/>
              <a:ext cx="58925" cy="30875"/>
            </a:xfrm>
            <a:custGeom>
              <a:avLst/>
              <a:gdLst/>
              <a:ahLst/>
              <a:cxnLst/>
              <a:rect l="l" t="t" r="r" b="b"/>
              <a:pathLst>
                <a:path w="2357" h="1235" extrusionOk="0">
                  <a:moveTo>
                    <a:pt x="1191" y="0"/>
                  </a:moveTo>
                  <a:cubicBezTo>
                    <a:pt x="915" y="0"/>
                    <a:pt x="639" y="63"/>
                    <a:pt x="426" y="188"/>
                  </a:cubicBezTo>
                  <a:cubicBezTo>
                    <a:pt x="0" y="414"/>
                    <a:pt x="0" y="815"/>
                    <a:pt x="426" y="1065"/>
                  </a:cubicBezTo>
                  <a:cubicBezTo>
                    <a:pt x="639" y="1178"/>
                    <a:pt x="915" y="1234"/>
                    <a:pt x="1191" y="1234"/>
                  </a:cubicBezTo>
                  <a:cubicBezTo>
                    <a:pt x="1466" y="1234"/>
                    <a:pt x="1742" y="1178"/>
                    <a:pt x="1955" y="1065"/>
                  </a:cubicBezTo>
                  <a:cubicBezTo>
                    <a:pt x="2356" y="815"/>
                    <a:pt x="2356" y="414"/>
                    <a:pt x="1955" y="188"/>
                  </a:cubicBezTo>
                  <a:cubicBezTo>
                    <a:pt x="1742" y="63"/>
                    <a:pt x="1466" y="0"/>
                    <a:pt x="1191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3480100" y="3397275"/>
              <a:ext cx="73325" cy="803925"/>
            </a:xfrm>
            <a:custGeom>
              <a:avLst/>
              <a:gdLst/>
              <a:ahLst/>
              <a:cxnLst/>
              <a:rect l="l" t="t" r="r" b="b"/>
              <a:pathLst>
                <a:path w="2933" h="32157" extrusionOk="0">
                  <a:moveTo>
                    <a:pt x="0" y="1"/>
                  </a:moveTo>
                  <a:lnTo>
                    <a:pt x="401" y="32156"/>
                  </a:lnTo>
                  <a:lnTo>
                    <a:pt x="2532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3679975" y="2321625"/>
              <a:ext cx="80850" cy="42300"/>
            </a:xfrm>
            <a:custGeom>
              <a:avLst/>
              <a:gdLst/>
              <a:ahLst/>
              <a:cxnLst/>
              <a:rect l="l" t="t" r="r" b="b"/>
              <a:pathLst>
                <a:path w="3234" h="1692" extrusionOk="0">
                  <a:moveTo>
                    <a:pt x="1617" y="0"/>
                  </a:moveTo>
                  <a:cubicBezTo>
                    <a:pt x="1241" y="0"/>
                    <a:pt x="865" y="82"/>
                    <a:pt x="577" y="244"/>
                  </a:cubicBezTo>
                  <a:cubicBezTo>
                    <a:pt x="0" y="570"/>
                    <a:pt x="0" y="1122"/>
                    <a:pt x="577" y="1447"/>
                  </a:cubicBezTo>
                  <a:cubicBezTo>
                    <a:pt x="865" y="1610"/>
                    <a:pt x="1247" y="1692"/>
                    <a:pt x="1626" y="1692"/>
                  </a:cubicBezTo>
                  <a:cubicBezTo>
                    <a:pt x="2006" y="1692"/>
                    <a:pt x="2381" y="1610"/>
                    <a:pt x="2657" y="1447"/>
                  </a:cubicBezTo>
                  <a:cubicBezTo>
                    <a:pt x="3234" y="1122"/>
                    <a:pt x="3234" y="570"/>
                    <a:pt x="2657" y="244"/>
                  </a:cubicBezTo>
                  <a:cubicBezTo>
                    <a:pt x="2369" y="82"/>
                    <a:pt x="1993" y="0"/>
                    <a:pt x="1617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3691250" y="3130675"/>
              <a:ext cx="58925" cy="31350"/>
            </a:xfrm>
            <a:custGeom>
              <a:avLst/>
              <a:gdLst/>
              <a:ahLst/>
              <a:cxnLst/>
              <a:rect l="l" t="t" r="r" b="b"/>
              <a:pathLst>
                <a:path w="2357" h="1254" extrusionOk="0">
                  <a:moveTo>
                    <a:pt x="1166" y="0"/>
                  </a:moveTo>
                  <a:cubicBezTo>
                    <a:pt x="890" y="0"/>
                    <a:pt x="615" y="63"/>
                    <a:pt x="402" y="188"/>
                  </a:cubicBezTo>
                  <a:cubicBezTo>
                    <a:pt x="1" y="439"/>
                    <a:pt x="1" y="815"/>
                    <a:pt x="427" y="1066"/>
                  </a:cubicBezTo>
                  <a:cubicBezTo>
                    <a:pt x="627" y="1191"/>
                    <a:pt x="897" y="1254"/>
                    <a:pt x="1169" y="1254"/>
                  </a:cubicBezTo>
                  <a:cubicBezTo>
                    <a:pt x="1442" y="1254"/>
                    <a:pt x="1717" y="1191"/>
                    <a:pt x="1930" y="1066"/>
                  </a:cubicBezTo>
                  <a:cubicBezTo>
                    <a:pt x="2357" y="815"/>
                    <a:pt x="2357" y="439"/>
                    <a:pt x="1930" y="188"/>
                  </a:cubicBezTo>
                  <a:cubicBezTo>
                    <a:pt x="1717" y="63"/>
                    <a:pt x="1442" y="0"/>
                    <a:pt x="1166" y="0"/>
                  </a:cubicBez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683725" y="2342750"/>
              <a:ext cx="73350" cy="803925"/>
            </a:xfrm>
            <a:custGeom>
              <a:avLst/>
              <a:gdLst/>
              <a:ahLst/>
              <a:cxnLst/>
              <a:rect l="l" t="t" r="r" b="b"/>
              <a:pathLst>
                <a:path w="2934" h="32157" extrusionOk="0">
                  <a:moveTo>
                    <a:pt x="1" y="1"/>
                  </a:moveTo>
                  <a:lnTo>
                    <a:pt x="402" y="32156"/>
                  </a:lnTo>
                  <a:lnTo>
                    <a:pt x="2557" y="32156"/>
                  </a:lnTo>
                  <a:lnTo>
                    <a:pt x="2933" y="1"/>
                  </a:lnTo>
                  <a:close/>
                </a:path>
              </a:pathLst>
            </a:custGeom>
            <a:solidFill>
              <a:srgbClr val="83C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2401775" y="2627850"/>
              <a:ext cx="2445525" cy="999825"/>
            </a:xfrm>
            <a:custGeom>
              <a:avLst/>
              <a:gdLst/>
              <a:ahLst/>
              <a:cxnLst/>
              <a:rect l="l" t="t" r="r" b="b"/>
              <a:pathLst>
                <a:path w="97821" h="39993" extrusionOk="0">
                  <a:moveTo>
                    <a:pt x="97820" y="0"/>
                  </a:moveTo>
                  <a:cubicBezTo>
                    <a:pt x="97820" y="3685"/>
                    <a:pt x="95590" y="7194"/>
                    <a:pt x="91028" y="9800"/>
                  </a:cubicBezTo>
                  <a:lnTo>
                    <a:pt x="48898" y="34136"/>
                  </a:lnTo>
                  <a:cubicBezTo>
                    <a:pt x="44333" y="36771"/>
                    <a:pt x="38224" y="38062"/>
                    <a:pt x="31826" y="38062"/>
                  </a:cubicBezTo>
                  <a:cubicBezTo>
                    <a:pt x="24104" y="38062"/>
                    <a:pt x="15959" y="36180"/>
                    <a:pt x="9599" y="32507"/>
                  </a:cubicBezTo>
                  <a:cubicBezTo>
                    <a:pt x="3384" y="28923"/>
                    <a:pt x="126" y="24336"/>
                    <a:pt x="0" y="19950"/>
                  </a:cubicBezTo>
                  <a:lnTo>
                    <a:pt x="0" y="21855"/>
                  </a:lnTo>
                  <a:cubicBezTo>
                    <a:pt x="126" y="26241"/>
                    <a:pt x="3384" y="30828"/>
                    <a:pt x="9599" y="34437"/>
                  </a:cubicBezTo>
                  <a:cubicBezTo>
                    <a:pt x="15959" y="38110"/>
                    <a:pt x="24104" y="39992"/>
                    <a:pt x="31826" y="39992"/>
                  </a:cubicBezTo>
                  <a:cubicBezTo>
                    <a:pt x="38224" y="39992"/>
                    <a:pt x="44333" y="38700"/>
                    <a:pt x="48898" y="36066"/>
                  </a:cubicBezTo>
                  <a:lnTo>
                    <a:pt x="91028" y="11730"/>
                  </a:lnTo>
                  <a:cubicBezTo>
                    <a:pt x="95590" y="9098"/>
                    <a:pt x="97820" y="5589"/>
                    <a:pt x="97820" y="1905"/>
                  </a:cubicBezTo>
                  <a:lnTo>
                    <a:pt x="97820" y="0"/>
                  </a:lnTo>
                  <a:close/>
                </a:path>
              </a:pathLst>
            </a:custGeom>
            <a:solidFill>
              <a:srgbClr val="A8B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2399900" y="2168175"/>
              <a:ext cx="2448650" cy="1411875"/>
            </a:xfrm>
            <a:custGeom>
              <a:avLst/>
              <a:gdLst/>
              <a:ahLst/>
              <a:cxnLst/>
              <a:rect l="l" t="t" r="r" b="b"/>
              <a:pathLst>
                <a:path w="97946" h="56475" extrusionOk="0">
                  <a:moveTo>
                    <a:pt x="66095" y="0"/>
                  </a:moveTo>
                  <a:cubicBezTo>
                    <a:pt x="59697" y="0"/>
                    <a:pt x="53588" y="1292"/>
                    <a:pt x="49023" y="3926"/>
                  </a:cubicBezTo>
                  <a:lnTo>
                    <a:pt x="6892" y="28237"/>
                  </a:lnTo>
                  <a:cubicBezTo>
                    <a:pt x="2231" y="30944"/>
                    <a:pt x="0" y="34578"/>
                    <a:pt x="100" y="38363"/>
                  </a:cubicBezTo>
                  <a:cubicBezTo>
                    <a:pt x="251" y="42749"/>
                    <a:pt x="3484" y="47335"/>
                    <a:pt x="9725" y="50919"/>
                  </a:cubicBezTo>
                  <a:cubicBezTo>
                    <a:pt x="16085" y="54592"/>
                    <a:pt x="24221" y="56474"/>
                    <a:pt x="31937" y="56474"/>
                  </a:cubicBezTo>
                  <a:cubicBezTo>
                    <a:pt x="38329" y="56474"/>
                    <a:pt x="44433" y="55183"/>
                    <a:pt x="48998" y="52548"/>
                  </a:cubicBezTo>
                  <a:lnTo>
                    <a:pt x="91129" y="28237"/>
                  </a:lnTo>
                  <a:cubicBezTo>
                    <a:pt x="95690" y="25606"/>
                    <a:pt x="97921" y="22097"/>
                    <a:pt x="97921" y="18413"/>
                  </a:cubicBezTo>
                  <a:cubicBezTo>
                    <a:pt x="97946" y="13951"/>
                    <a:pt x="94687" y="9215"/>
                    <a:pt x="88321" y="5555"/>
                  </a:cubicBezTo>
                  <a:cubicBezTo>
                    <a:pt x="81961" y="1882"/>
                    <a:pt x="73817" y="0"/>
                    <a:pt x="66095" y="0"/>
                  </a:cubicBezTo>
                  <a:close/>
                </a:path>
              </a:pathLst>
            </a:custGeom>
            <a:solidFill>
              <a:srgbClr val="878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4078475" y="27137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95" y="3659"/>
                  </a:moveTo>
                  <a:lnTo>
                    <a:pt x="11554" y="0"/>
                  </a:lnTo>
                  <a:lnTo>
                    <a:pt x="827" y="6191"/>
                  </a:lnTo>
                  <a:lnTo>
                    <a:pt x="0" y="6291"/>
                  </a:lnTo>
                  <a:lnTo>
                    <a:pt x="0" y="6516"/>
                  </a:lnTo>
                  <a:cubicBezTo>
                    <a:pt x="0" y="6617"/>
                    <a:pt x="51" y="6667"/>
                    <a:pt x="126" y="6717"/>
                  </a:cubicBezTo>
                  <a:lnTo>
                    <a:pt x="6592" y="10451"/>
                  </a:lnTo>
                  <a:cubicBezTo>
                    <a:pt x="6792" y="10577"/>
                    <a:pt x="7143" y="10552"/>
                    <a:pt x="7369" y="10426"/>
                  </a:cubicBezTo>
                  <a:lnTo>
                    <a:pt x="18071" y="4236"/>
                  </a:lnTo>
                  <a:cubicBezTo>
                    <a:pt x="18221" y="4161"/>
                    <a:pt x="18271" y="4060"/>
                    <a:pt x="18271" y="3960"/>
                  </a:cubicBezTo>
                  <a:lnTo>
                    <a:pt x="18271" y="3609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4009550" y="2481225"/>
              <a:ext cx="357800" cy="389750"/>
            </a:xfrm>
            <a:custGeom>
              <a:avLst/>
              <a:gdLst/>
              <a:ahLst/>
              <a:cxnLst/>
              <a:rect l="l" t="t" r="r" b="b"/>
              <a:pathLst>
                <a:path w="14312" h="15590" extrusionOk="0">
                  <a:moveTo>
                    <a:pt x="14311" y="8948"/>
                  </a:moveTo>
                  <a:lnTo>
                    <a:pt x="2757" y="15590"/>
                  </a:lnTo>
                  <a:lnTo>
                    <a:pt x="76" y="7069"/>
                  </a:lnTo>
                  <a:cubicBezTo>
                    <a:pt x="1" y="6818"/>
                    <a:pt x="76" y="6517"/>
                    <a:pt x="276" y="6392"/>
                  </a:cubicBezTo>
                  <a:lnTo>
                    <a:pt x="11179" y="101"/>
                  </a:lnTo>
                  <a:cubicBezTo>
                    <a:pt x="11379" y="1"/>
                    <a:pt x="11605" y="101"/>
                    <a:pt x="11680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4024600" y="25056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BEE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4078475" y="2704925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36"/>
                  </a:moveTo>
                  <a:lnTo>
                    <a:pt x="7369" y="10426"/>
                  </a:lnTo>
                  <a:cubicBezTo>
                    <a:pt x="7143" y="10552"/>
                    <a:pt x="6792" y="10577"/>
                    <a:pt x="6592" y="10451"/>
                  </a:cubicBezTo>
                  <a:lnTo>
                    <a:pt x="0" y="6642"/>
                  </a:lnTo>
                  <a:lnTo>
                    <a:pt x="11554" y="0"/>
                  </a:lnTo>
                  <a:lnTo>
                    <a:pt x="18146" y="3785"/>
                  </a:lnTo>
                  <a:cubicBezTo>
                    <a:pt x="18321" y="3910"/>
                    <a:pt x="18296" y="4111"/>
                    <a:pt x="18071" y="423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4107925" y="27212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6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4303400" y="2834625"/>
              <a:ext cx="110950" cy="63925"/>
            </a:xfrm>
            <a:custGeom>
              <a:avLst/>
              <a:gdLst/>
              <a:ahLst/>
              <a:cxnLst/>
              <a:rect l="l" t="t" r="r" b="b"/>
              <a:pathLst>
                <a:path w="4438" h="2557" extrusionOk="0">
                  <a:moveTo>
                    <a:pt x="4287" y="1028"/>
                  </a:moveTo>
                  <a:lnTo>
                    <a:pt x="1805" y="2456"/>
                  </a:lnTo>
                  <a:cubicBezTo>
                    <a:pt x="1655" y="2532"/>
                    <a:pt x="1430" y="2557"/>
                    <a:pt x="1329" y="2481"/>
                  </a:cubicBezTo>
                  <a:lnTo>
                    <a:pt x="126" y="1805"/>
                  </a:lnTo>
                  <a:cubicBezTo>
                    <a:pt x="1" y="1730"/>
                    <a:pt x="26" y="1604"/>
                    <a:pt x="151" y="1529"/>
                  </a:cubicBezTo>
                  <a:lnTo>
                    <a:pt x="2658" y="75"/>
                  </a:lnTo>
                  <a:cubicBezTo>
                    <a:pt x="2783" y="0"/>
                    <a:pt x="3008" y="0"/>
                    <a:pt x="3134" y="50"/>
                  </a:cubicBezTo>
                  <a:lnTo>
                    <a:pt x="4312" y="752"/>
                  </a:lnTo>
                  <a:cubicBezTo>
                    <a:pt x="4437" y="827"/>
                    <a:pt x="4437" y="953"/>
                    <a:pt x="4287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587225" y="3027600"/>
              <a:ext cx="314575" cy="339700"/>
            </a:xfrm>
            <a:custGeom>
              <a:avLst/>
              <a:gdLst/>
              <a:ahLst/>
              <a:cxnLst/>
              <a:rect l="l" t="t" r="r" b="b"/>
              <a:pathLst>
                <a:path w="12583" h="13588" extrusionOk="0">
                  <a:moveTo>
                    <a:pt x="5239" y="1"/>
                  </a:moveTo>
                  <a:cubicBezTo>
                    <a:pt x="5239" y="1"/>
                    <a:pt x="277" y="9249"/>
                    <a:pt x="1" y="9775"/>
                  </a:cubicBezTo>
                  <a:cubicBezTo>
                    <a:pt x="1" y="9775"/>
                    <a:pt x="7094" y="13334"/>
                    <a:pt x="7695" y="13585"/>
                  </a:cubicBezTo>
                  <a:cubicBezTo>
                    <a:pt x="7701" y="13587"/>
                    <a:pt x="7707" y="13588"/>
                    <a:pt x="7713" y="13588"/>
                  </a:cubicBezTo>
                  <a:cubicBezTo>
                    <a:pt x="8356" y="13588"/>
                    <a:pt x="12582" y="2407"/>
                    <a:pt x="12582" y="2407"/>
                  </a:cubicBezTo>
                  <a:lnTo>
                    <a:pt x="5239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2975075" y="2666700"/>
              <a:ext cx="424850" cy="142250"/>
            </a:xfrm>
            <a:custGeom>
              <a:avLst/>
              <a:gdLst/>
              <a:ahLst/>
              <a:cxnLst/>
              <a:rect l="l" t="t" r="r" b="b"/>
              <a:pathLst>
                <a:path w="16994" h="5690" extrusionOk="0">
                  <a:moveTo>
                    <a:pt x="6016" y="0"/>
                  </a:moveTo>
                  <a:lnTo>
                    <a:pt x="1" y="4587"/>
                  </a:lnTo>
                  <a:lnTo>
                    <a:pt x="10703" y="5690"/>
                  </a:lnTo>
                  <a:lnTo>
                    <a:pt x="16993" y="953"/>
                  </a:lnTo>
                  <a:lnTo>
                    <a:pt x="6016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2835350" y="3150550"/>
              <a:ext cx="323975" cy="186775"/>
            </a:xfrm>
            <a:custGeom>
              <a:avLst/>
              <a:gdLst/>
              <a:ahLst/>
              <a:cxnLst/>
              <a:rect l="l" t="t" r="r" b="b"/>
              <a:pathLst>
                <a:path w="12959" h="7471" extrusionOk="0">
                  <a:moveTo>
                    <a:pt x="7434" y="0"/>
                  </a:moveTo>
                  <a:cubicBezTo>
                    <a:pt x="7280" y="0"/>
                    <a:pt x="7118" y="37"/>
                    <a:pt x="6993" y="120"/>
                  </a:cubicBezTo>
                  <a:lnTo>
                    <a:pt x="176" y="4055"/>
                  </a:lnTo>
                  <a:cubicBezTo>
                    <a:pt x="151" y="4055"/>
                    <a:pt x="126" y="4080"/>
                    <a:pt x="76" y="4105"/>
                  </a:cubicBezTo>
                  <a:lnTo>
                    <a:pt x="1" y="4130"/>
                  </a:lnTo>
                  <a:lnTo>
                    <a:pt x="1" y="4306"/>
                  </a:lnTo>
                  <a:cubicBezTo>
                    <a:pt x="1" y="4381"/>
                    <a:pt x="51" y="4431"/>
                    <a:pt x="126" y="4481"/>
                  </a:cubicBezTo>
                  <a:lnTo>
                    <a:pt x="5164" y="7388"/>
                  </a:lnTo>
                  <a:cubicBezTo>
                    <a:pt x="5254" y="7445"/>
                    <a:pt x="5375" y="7471"/>
                    <a:pt x="5501" y="7471"/>
                  </a:cubicBezTo>
                  <a:cubicBezTo>
                    <a:pt x="5655" y="7471"/>
                    <a:pt x="5817" y="7432"/>
                    <a:pt x="5941" y="7363"/>
                  </a:cubicBezTo>
                  <a:lnTo>
                    <a:pt x="12758" y="3428"/>
                  </a:lnTo>
                  <a:cubicBezTo>
                    <a:pt x="12883" y="3353"/>
                    <a:pt x="12933" y="3278"/>
                    <a:pt x="12958" y="3178"/>
                  </a:cubicBezTo>
                  <a:lnTo>
                    <a:pt x="12958" y="3002"/>
                  </a:lnTo>
                  <a:lnTo>
                    <a:pt x="12858" y="3027"/>
                  </a:lnTo>
                  <a:cubicBezTo>
                    <a:pt x="12858" y="3002"/>
                    <a:pt x="12833" y="3002"/>
                    <a:pt x="12808" y="2977"/>
                  </a:cubicBezTo>
                  <a:lnTo>
                    <a:pt x="7770" y="70"/>
                  </a:lnTo>
                  <a:cubicBezTo>
                    <a:pt x="7680" y="25"/>
                    <a:pt x="7560" y="0"/>
                    <a:pt x="743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833475" y="3146475"/>
              <a:ext cx="327100" cy="186850"/>
            </a:xfrm>
            <a:custGeom>
              <a:avLst/>
              <a:gdLst/>
              <a:ahLst/>
              <a:cxnLst/>
              <a:rect l="l" t="t" r="r" b="b"/>
              <a:pathLst>
                <a:path w="13084" h="7474" extrusionOk="0">
                  <a:moveTo>
                    <a:pt x="7508" y="0"/>
                  </a:moveTo>
                  <a:cubicBezTo>
                    <a:pt x="7354" y="0"/>
                    <a:pt x="7192" y="39"/>
                    <a:pt x="7068" y="108"/>
                  </a:cubicBezTo>
                  <a:lnTo>
                    <a:pt x="251" y="4043"/>
                  </a:lnTo>
                  <a:cubicBezTo>
                    <a:pt x="26" y="4168"/>
                    <a:pt x="1" y="4368"/>
                    <a:pt x="201" y="4494"/>
                  </a:cubicBezTo>
                  <a:lnTo>
                    <a:pt x="5239" y="7401"/>
                  </a:lnTo>
                  <a:cubicBezTo>
                    <a:pt x="5333" y="7448"/>
                    <a:pt x="5462" y="7473"/>
                    <a:pt x="5594" y="7473"/>
                  </a:cubicBezTo>
                  <a:cubicBezTo>
                    <a:pt x="5743" y="7473"/>
                    <a:pt x="5897" y="7442"/>
                    <a:pt x="6016" y="7376"/>
                  </a:cubicBezTo>
                  <a:lnTo>
                    <a:pt x="12833" y="3441"/>
                  </a:lnTo>
                  <a:cubicBezTo>
                    <a:pt x="13058" y="3291"/>
                    <a:pt x="13083" y="3090"/>
                    <a:pt x="12883" y="2990"/>
                  </a:cubicBezTo>
                  <a:lnTo>
                    <a:pt x="7845" y="83"/>
                  </a:lnTo>
                  <a:cubicBezTo>
                    <a:pt x="7755" y="26"/>
                    <a:pt x="7634" y="0"/>
                    <a:pt x="7508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852900" y="3154175"/>
              <a:ext cx="293250" cy="169200"/>
            </a:xfrm>
            <a:custGeom>
              <a:avLst/>
              <a:gdLst/>
              <a:ahLst/>
              <a:cxnLst/>
              <a:rect l="l" t="t" r="r" b="b"/>
              <a:pathLst>
                <a:path w="11730" h="6768" extrusionOk="0">
                  <a:moveTo>
                    <a:pt x="6742" y="0"/>
                  </a:moveTo>
                  <a:lnTo>
                    <a:pt x="1" y="3885"/>
                  </a:lnTo>
                  <a:lnTo>
                    <a:pt x="4963" y="6767"/>
                  </a:lnTo>
                  <a:lnTo>
                    <a:pt x="11730" y="2857"/>
                  </a:lnTo>
                  <a:lnTo>
                    <a:pt x="6742" y="0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788375" y="2228725"/>
              <a:ext cx="448025" cy="428600"/>
            </a:xfrm>
            <a:custGeom>
              <a:avLst/>
              <a:gdLst/>
              <a:ahLst/>
              <a:cxnLst/>
              <a:rect l="l" t="t" r="r" b="b"/>
              <a:pathLst>
                <a:path w="17921" h="17144" extrusionOk="0">
                  <a:moveTo>
                    <a:pt x="3810" y="878"/>
                  </a:moveTo>
                  <a:cubicBezTo>
                    <a:pt x="6692" y="2156"/>
                    <a:pt x="6040" y="9800"/>
                    <a:pt x="8221" y="11730"/>
                  </a:cubicBezTo>
                  <a:cubicBezTo>
                    <a:pt x="9449" y="12808"/>
                    <a:pt x="15564" y="14211"/>
                    <a:pt x="17243" y="14236"/>
                  </a:cubicBezTo>
                  <a:cubicBezTo>
                    <a:pt x="17920" y="15615"/>
                    <a:pt x="16742" y="17143"/>
                    <a:pt x="16742" y="17143"/>
                  </a:cubicBezTo>
                  <a:cubicBezTo>
                    <a:pt x="6341" y="16291"/>
                    <a:pt x="5589" y="16041"/>
                    <a:pt x="3208" y="11830"/>
                  </a:cubicBezTo>
                  <a:cubicBezTo>
                    <a:pt x="1328" y="8547"/>
                    <a:pt x="0" y="0"/>
                    <a:pt x="3810" y="878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3187500" y="2590775"/>
              <a:ext cx="194250" cy="85000"/>
            </a:xfrm>
            <a:custGeom>
              <a:avLst/>
              <a:gdLst/>
              <a:ahLst/>
              <a:cxnLst/>
              <a:rect l="l" t="t" r="r" b="b"/>
              <a:pathLst>
                <a:path w="7770" h="3400" extrusionOk="0">
                  <a:moveTo>
                    <a:pt x="3514" y="0"/>
                  </a:moveTo>
                  <a:cubicBezTo>
                    <a:pt x="2502" y="0"/>
                    <a:pt x="953" y="180"/>
                    <a:pt x="953" y="180"/>
                  </a:cubicBezTo>
                  <a:cubicBezTo>
                    <a:pt x="301" y="531"/>
                    <a:pt x="0" y="1133"/>
                    <a:pt x="226" y="2135"/>
                  </a:cubicBezTo>
                  <a:cubicBezTo>
                    <a:pt x="226" y="2135"/>
                    <a:pt x="1604" y="2361"/>
                    <a:pt x="2983" y="2837"/>
                  </a:cubicBezTo>
                  <a:cubicBezTo>
                    <a:pt x="3912" y="3158"/>
                    <a:pt x="4443" y="3400"/>
                    <a:pt x="4767" y="3400"/>
                  </a:cubicBezTo>
                  <a:cubicBezTo>
                    <a:pt x="4923" y="3400"/>
                    <a:pt x="5031" y="3343"/>
                    <a:pt x="5113" y="3213"/>
                  </a:cubicBezTo>
                  <a:cubicBezTo>
                    <a:pt x="5389" y="2762"/>
                    <a:pt x="3434" y="2260"/>
                    <a:pt x="3434" y="2060"/>
                  </a:cubicBezTo>
                  <a:cubicBezTo>
                    <a:pt x="3434" y="2005"/>
                    <a:pt x="3491" y="1982"/>
                    <a:pt x="3583" y="1982"/>
                  </a:cubicBezTo>
                  <a:cubicBezTo>
                    <a:pt x="3825" y="1982"/>
                    <a:pt x="4310" y="2140"/>
                    <a:pt x="4637" y="2286"/>
                  </a:cubicBezTo>
                  <a:cubicBezTo>
                    <a:pt x="5031" y="2471"/>
                    <a:pt x="6367" y="2870"/>
                    <a:pt x="6784" y="2870"/>
                  </a:cubicBezTo>
                  <a:cubicBezTo>
                    <a:pt x="6818" y="2870"/>
                    <a:pt x="6846" y="2868"/>
                    <a:pt x="6867" y="2862"/>
                  </a:cubicBezTo>
                  <a:cubicBezTo>
                    <a:pt x="7770" y="2661"/>
                    <a:pt x="6692" y="1734"/>
                    <a:pt x="6366" y="1408"/>
                  </a:cubicBezTo>
                  <a:cubicBezTo>
                    <a:pt x="6015" y="1057"/>
                    <a:pt x="4812" y="331"/>
                    <a:pt x="4286" y="80"/>
                  </a:cubicBezTo>
                  <a:cubicBezTo>
                    <a:pt x="4151" y="22"/>
                    <a:pt x="3864" y="0"/>
                    <a:pt x="3514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3047775" y="2634500"/>
              <a:ext cx="59550" cy="72825"/>
            </a:xfrm>
            <a:custGeom>
              <a:avLst/>
              <a:gdLst/>
              <a:ahLst/>
              <a:cxnLst/>
              <a:rect l="l" t="t" r="r" b="b"/>
              <a:pathLst>
                <a:path w="2382" h="2913" extrusionOk="0">
                  <a:moveTo>
                    <a:pt x="2194" y="0"/>
                  </a:moveTo>
                  <a:cubicBezTo>
                    <a:pt x="2146" y="0"/>
                    <a:pt x="2097" y="19"/>
                    <a:pt x="2055" y="60"/>
                  </a:cubicBezTo>
                  <a:lnTo>
                    <a:pt x="50" y="2642"/>
                  </a:lnTo>
                  <a:cubicBezTo>
                    <a:pt x="0" y="2717"/>
                    <a:pt x="0" y="2817"/>
                    <a:pt x="75" y="2867"/>
                  </a:cubicBezTo>
                  <a:cubicBezTo>
                    <a:pt x="107" y="2899"/>
                    <a:pt x="143" y="2913"/>
                    <a:pt x="179" y="2913"/>
                  </a:cubicBezTo>
                  <a:cubicBezTo>
                    <a:pt x="230" y="2913"/>
                    <a:pt x="282" y="2886"/>
                    <a:pt x="326" y="2842"/>
                  </a:cubicBezTo>
                  <a:lnTo>
                    <a:pt x="2331" y="286"/>
                  </a:lnTo>
                  <a:cubicBezTo>
                    <a:pt x="2381" y="211"/>
                    <a:pt x="2381" y="110"/>
                    <a:pt x="2306" y="35"/>
                  </a:cubicBezTo>
                  <a:cubicBezTo>
                    <a:pt x="2272" y="13"/>
                    <a:pt x="2233" y="0"/>
                    <a:pt x="2194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3005150" y="2668575"/>
              <a:ext cx="60175" cy="25725"/>
            </a:xfrm>
            <a:custGeom>
              <a:avLst/>
              <a:gdLst/>
              <a:ahLst/>
              <a:cxnLst/>
              <a:rect l="l" t="t" r="r" b="b"/>
              <a:pathLst>
                <a:path w="2407" h="1029" extrusionOk="0">
                  <a:moveTo>
                    <a:pt x="1" y="1"/>
                  </a:moveTo>
                  <a:cubicBezTo>
                    <a:pt x="903" y="452"/>
                    <a:pt x="2407" y="176"/>
                    <a:pt x="2407" y="351"/>
                  </a:cubicBezTo>
                  <a:cubicBezTo>
                    <a:pt x="2407" y="502"/>
                    <a:pt x="2106" y="1028"/>
                    <a:pt x="1480" y="1028"/>
                  </a:cubicBezTo>
                  <a:cubicBezTo>
                    <a:pt x="853" y="102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2943125" y="2655425"/>
              <a:ext cx="163575" cy="109050"/>
            </a:xfrm>
            <a:custGeom>
              <a:avLst/>
              <a:gdLst/>
              <a:ahLst/>
              <a:cxnLst/>
              <a:rect l="l" t="t" r="r" b="b"/>
              <a:pathLst>
                <a:path w="6543" h="4362" extrusionOk="0">
                  <a:moveTo>
                    <a:pt x="1" y="1905"/>
                  </a:moveTo>
                  <a:cubicBezTo>
                    <a:pt x="527" y="1329"/>
                    <a:pt x="1855" y="0"/>
                    <a:pt x="2908" y="702"/>
                  </a:cubicBezTo>
                  <a:cubicBezTo>
                    <a:pt x="3961" y="1379"/>
                    <a:pt x="4662" y="1379"/>
                    <a:pt x="4988" y="1504"/>
                  </a:cubicBezTo>
                  <a:cubicBezTo>
                    <a:pt x="5339" y="978"/>
                    <a:pt x="5865" y="1379"/>
                    <a:pt x="6216" y="2131"/>
                  </a:cubicBezTo>
                  <a:cubicBezTo>
                    <a:pt x="6542" y="2882"/>
                    <a:pt x="4311" y="3785"/>
                    <a:pt x="3961" y="4085"/>
                  </a:cubicBezTo>
                  <a:cubicBezTo>
                    <a:pt x="3610" y="4361"/>
                    <a:pt x="1" y="3785"/>
                    <a:pt x="1" y="37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2507650" y="2342125"/>
              <a:ext cx="458050" cy="449900"/>
            </a:xfrm>
            <a:custGeom>
              <a:avLst/>
              <a:gdLst/>
              <a:ahLst/>
              <a:cxnLst/>
              <a:rect l="l" t="t" r="r" b="b"/>
              <a:pathLst>
                <a:path w="18322" h="17996" extrusionOk="0">
                  <a:moveTo>
                    <a:pt x="3836" y="953"/>
                  </a:moveTo>
                  <a:cubicBezTo>
                    <a:pt x="6693" y="2357"/>
                    <a:pt x="7570" y="11204"/>
                    <a:pt x="9750" y="13309"/>
                  </a:cubicBezTo>
                  <a:cubicBezTo>
                    <a:pt x="10978" y="14487"/>
                    <a:pt x="15966" y="13535"/>
                    <a:pt x="17645" y="13585"/>
                  </a:cubicBezTo>
                  <a:cubicBezTo>
                    <a:pt x="18322" y="15064"/>
                    <a:pt x="17420" y="16868"/>
                    <a:pt x="17420" y="16868"/>
                  </a:cubicBezTo>
                  <a:cubicBezTo>
                    <a:pt x="7871" y="17996"/>
                    <a:pt x="5440" y="17745"/>
                    <a:pt x="3034" y="13159"/>
                  </a:cubicBezTo>
                  <a:cubicBezTo>
                    <a:pt x="1154" y="9575"/>
                    <a:pt x="1" y="1"/>
                    <a:pt x="3836" y="953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4457550" y="1745025"/>
              <a:ext cx="160425" cy="149125"/>
            </a:xfrm>
            <a:custGeom>
              <a:avLst/>
              <a:gdLst/>
              <a:ahLst/>
              <a:cxnLst/>
              <a:rect l="l" t="t" r="r" b="b"/>
              <a:pathLst>
                <a:path w="6417" h="5965" extrusionOk="0">
                  <a:moveTo>
                    <a:pt x="6141" y="3008"/>
                  </a:moveTo>
                  <a:cubicBezTo>
                    <a:pt x="5865" y="2080"/>
                    <a:pt x="5339" y="1203"/>
                    <a:pt x="4537" y="677"/>
                  </a:cubicBezTo>
                  <a:cubicBezTo>
                    <a:pt x="4311" y="551"/>
                    <a:pt x="4086" y="426"/>
                    <a:pt x="3860" y="326"/>
                  </a:cubicBezTo>
                  <a:cubicBezTo>
                    <a:pt x="3735" y="301"/>
                    <a:pt x="3635" y="251"/>
                    <a:pt x="3509" y="251"/>
                  </a:cubicBezTo>
                  <a:cubicBezTo>
                    <a:pt x="3434" y="251"/>
                    <a:pt x="3234" y="201"/>
                    <a:pt x="3158" y="251"/>
                  </a:cubicBezTo>
                  <a:cubicBezTo>
                    <a:pt x="3133" y="301"/>
                    <a:pt x="3133" y="376"/>
                    <a:pt x="3158" y="451"/>
                  </a:cubicBezTo>
                  <a:cubicBezTo>
                    <a:pt x="3259" y="652"/>
                    <a:pt x="3484" y="802"/>
                    <a:pt x="3710" y="902"/>
                  </a:cubicBezTo>
                  <a:cubicBezTo>
                    <a:pt x="4061" y="1128"/>
                    <a:pt x="4186" y="1429"/>
                    <a:pt x="4311" y="1779"/>
                  </a:cubicBezTo>
                  <a:cubicBezTo>
                    <a:pt x="3960" y="1429"/>
                    <a:pt x="3660" y="1053"/>
                    <a:pt x="3234" y="777"/>
                  </a:cubicBezTo>
                  <a:cubicBezTo>
                    <a:pt x="2807" y="501"/>
                    <a:pt x="2356" y="326"/>
                    <a:pt x="1905" y="150"/>
                  </a:cubicBezTo>
                  <a:cubicBezTo>
                    <a:pt x="1705" y="75"/>
                    <a:pt x="1479" y="0"/>
                    <a:pt x="1279" y="25"/>
                  </a:cubicBezTo>
                  <a:cubicBezTo>
                    <a:pt x="1028" y="75"/>
                    <a:pt x="928" y="276"/>
                    <a:pt x="1078" y="476"/>
                  </a:cubicBezTo>
                  <a:cubicBezTo>
                    <a:pt x="1228" y="652"/>
                    <a:pt x="1479" y="702"/>
                    <a:pt x="1655" y="827"/>
                  </a:cubicBezTo>
                  <a:cubicBezTo>
                    <a:pt x="1930" y="952"/>
                    <a:pt x="2156" y="1128"/>
                    <a:pt x="2381" y="1328"/>
                  </a:cubicBezTo>
                  <a:cubicBezTo>
                    <a:pt x="2482" y="1429"/>
                    <a:pt x="2582" y="1529"/>
                    <a:pt x="2657" y="1629"/>
                  </a:cubicBezTo>
                  <a:cubicBezTo>
                    <a:pt x="2732" y="1729"/>
                    <a:pt x="2782" y="1880"/>
                    <a:pt x="2883" y="1930"/>
                  </a:cubicBezTo>
                  <a:cubicBezTo>
                    <a:pt x="2632" y="1830"/>
                    <a:pt x="2381" y="1704"/>
                    <a:pt x="2131" y="1554"/>
                  </a:cubicBezTo>
                  <a:cubicBezTo>
                    <a:pt x="1905" y="1429"/>
                    <a:pt x="1680" y="1378"/>
                    <a:pt x="1454" y="1253"/>
                  </a:cubicBezTo>
                  <a:cubicBezTo>
                    <a:pt x="1254" y="1178"/>
                    <a:pt x="1078" y="1028"/>
                    <a:pt x="878" y="927"/>
                  </a:cubicBezTo>
                  <a:cubicBezTo>
                    <a:pt x="777" y="852"/>
                    <a:pt x="652" y="802"/>
                    <a:pt x="552" y="877"/>
                  </a:cubicBezTo>
                  <a:cubicBezTo>
                    <a:pt x="477" y="902"/>
                    <a:pt x="452" y="1003"/>
                    <a:pt x="452" y="1078"/>
                  </a:cubicBezTo>
                  <a:cubicBezTo>
                    <a:pt x="452" y="1178"/>
                    <a:pt x="477" y="1253"/>
                    <a:pt x="527" y="1328"/>
                  </a:cubicBezTo>
                  <a:cubicBezTo>
                    <a:pt x="652" y="1504"/>
                    <a:pt x="802" y="1679"/>
                    <a:pt x="1003" y="1779"/>
                  </a:cubicBezTo>
                  <a:cubicBezTo>
                    <a:pt x="1178" y="1855"/>
                    <a:pt x="1304" y="1980"/>
                    <a:pt x="1454" y="2105"/>
                  </a:cubicBezTo>
                  <a:cubicBezTo>
                    <a:pt x="1655" y="2231"/>
                    <a:pt x="1855" y="2381"/>
                    <a:pt x="2056" y="2531"/>
                  </a:cubicBezTo>
                  <a:cubicBezTo>
                    <a:pt x="2156" y="2607"/>
                    <a:pt x="2231" y="2682"/>
                    <a:pt x="2331" y="2782"/>
                  </a:cubicBezTo>
                  <a:cubicBezTo>
                    <a:pt x="2406" y="2832"/>
                    <a:pt x="2482" y="2982"/>
                    <a:pt x="2582" y="3033"/>
                  </a:cubicBezTo>
                  <a:cubicBezTo>
                    <a:pt x="2181" y="2807"/>
                    <a:pt x="1780" y="2581"/>
                    <a:pt x="1404" y="2331"/>
                  </a:cubicBezTo>
                  <a:cubicBezTo>
                    <a:pt x="1279" y="2231"/>
                    <a:pt x="1103" y="2155"/>
                    <a:pt x="1003" y="2030"/>
                  </a:cubicBezTo>
                  <a:cubicBezTo>
                    <a:pt x="853" y="1880"/>
                    <a:pt x="677" y="1779"/>
                    <a:pt x="452" y="1754"/>
                  </a:cubicBezTo>
                  <a:cubicBezTo>
                    <a:pt x="426" y="1754"/>
                    <a:pt x="351" y="1729"/>
                    <a:pt x="326" y="1754"/>
                  </a:cubicBezTo>
                  <a:cubicBezTo>
                    <a:pt x="251" y="1805"/>
                    <a:pt x="251" y="1880"/>
                    <a:pt x="251" y="1930"/>
                  </a:cubicBezTo>
                  <a:cubicBezTo>
                    <a:pt x="276" y="2005"/>
                    <a:pt x="301" y="2055"/>
                    <a:pt x="351" y="2105"/>
                  </a:cubicBezTo>
                  <a:cubicBezTo>
                    <a:pt x="577" y="2431"/>
                    <a:pt x="827" y="2707"/>
                    <a:pt x="1103" y="2982"/>
                  </a:cubicBezTo>
                  <a:cubicBezTo>
                    <a:pt x="1379" y="3208"/>
                    <a:pt x="1730" y="3534"/>
                    <a:pt x="2056" y="3609"/>
                  </a:cubicBezTo>
                  <a:cubicBezTo>
                    <a:pt x="1579" y="3509"/>
                    <a:pt x="1153" y="3308"/>
                    <a:pt x="802" y="2982"/>
                  </a:cubicBezTo>
                  <a:cubicBezTo>
                    <a:pt x="627" y="2832"/>
                    <a:pt x="452" y="2657"/>
                    <a:pt x="201" y="2632"/>
                  </a:cubicBezTo>
                  <a:cubicBezTo>
                    <a:pt x="151" y="2632"/>
                    <a:pt x="51" y="2632"/>
                    <a:pt x="25" y="2707"/>
                  </a:cubicBezTo>
                  <a:cubicBezTo>
                    <a:pt x="0" y="2757"/>
                    <a:pt x="25" y="2832"/>
                    <a:pt x="51" y="2907"/>
                  </a:cubicBezTo>
                  <a:cubicBezTo>
                    <a:pt x="301" y="3333"/>
                    <a:pt x="677" y="3835"/>
                    <a:pt x="1153" y="4035"/>
                  </a:cubicBezTo>
                  <a:cubicBezTo>
                    <a:pt x="1379" y="4160"/>
                    <a:pt x="1604" y="4361"/>
                    <a:pt x="1855" y="4486"/>
                  </a:cubicBezTo>
                  <a:cubicBezTo>
                    <a:pt x="2106" y="4662"/>
                    <a:pt x="2381" y="4787"/>
                    <a:pt x="2632" y="4962"/>
                  </a:cubicBezTo>
                  <a:cubicBezTo>
                    <a:pt x="3234" y="5313"/>
                    <a:pt x="3985" y="5689"/>
                    <a:pt x="4662" y="5890"/>
                  </a:cubicBezTo>
                  <a:cubicBezTo>
                    <a:pt x="4863" y="5940"/>
                    <a:pt x="5063" y="5965"/>
                    <a:pt x="5264" y="5965"/>
                  </a:cubicBezTo>
                  <a:cubicBezTo>
                    <a:pt x="5489" y="5965"/>
                    <a:pt x="5614" y="5915"/>
                    <a:pt x="5765" y="5764"/>
                  </a:cubicBezTo>
                  <a:cubicBezTo>
                    <a:pt x="6041" y="5539"/>
                    <a:pt x="6241" y="5188"/>
                    <a:pt x="6316" y="4837"/>
                  </a:cubicBezTo>
                  <a:cubicBezTo>
                    <a:pt x="6416" y="4386"/>
                    <a:pt x="6366" y="3960"/>
                    <a:pt x="6291" y="3509"/>
                  </a:cubicBezTo>
                  <a:cubicBezTo>
                    <a:pt x="6241" y="3358"/>
                    <a:pt x="6216" y="3183"/>
                    <a:pt x="6141" y="3008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4334125" y="1724975"/>
              <a:ext cx="120325" cy="162925"/>
            </a:xfrm>
            <a:custGeom>
              <a:avLst/>
              <a:gdLst/>
              <a:ahLst/>
              <a:cxnLst/>
              <a:rect l="l" t="t" r="r" b="b"/>
              <a:pathLst>
                <a:path w="4813" h="6517" extrusionOk="0">
                  <a:moveTo>
                    <a:pt x="4737" y="4185"/>
                  </a:moveTo>
                  <a:cubicBezTo>
                    <a:pt x="4536" y="3033"/>
                    <a:pt x="4261" y="1679"/>
                    <a:pt x="3559" y="727"/>
                  </a:cubicBezTo>
                  <a:cubicBezTo>
                    <a:pt x="3509" y="702"/>
                    <a:pt x="3484" y="652"/>
                    <a:pt x="3434" y="652"/>
                  </a:cubicBezTo>
                  <a:cubicBezTo>
                    <a:pt x="3333" y="602"/>
                    <a:pt x="3233" y="752"/>
                    <a:pt x="3233" y="877"/>
                  </a:cubicBezTo>
                  <a:cubicBezTo>
                    <a:pt x="3183" y="1203"/>
                    <a:pt x="3333" y="1529"/>
                    <a:pt x="3459" y="1855"/>
                  </a:cubicBezTo>
                  <a:cubicBezTo>
                    <a:pt x="3559" y="2206"/>
                    <a:pt x="3559" y="2607"/>
                    <a:pt x="3509" y="3008"/>
                  </a:cubicBezTo>
                  <a:cubicBezTo>
                    <a:pt x="3484" y="2982"/>
                    <a:pt x="3459" y="2957"/>
                    <a:pt x="3434" y="2907"/>
                  </a:cubicBezTo>
                  <a:cubicBezTo>
                    <a:pt x="2857" y="2155"/>
                    <a:pt x="2556" y="1103"/>
                    <a:pt x="2180" y="226"/>
                  </a:cubicBezTo>
                  <a:cubicBezTo>
                    <a:pt x="2130" y="125"/>
                    <a:pt x="2080" y="0"/>
                    <a:pt x="1955" y="0"/>
                  </a:cubicBezTo>
                  <a:cubicBezTo>
                    <a:pt x="1805" y="0"/>
                    <a:pt x="1729" y="201"/>
                    <a:pt x="1729" y="351"/>
                  </a:cubicBezTo>
                  <a:cubicBezTo>
                    <a:pt x="1754" y="1053"/>
                    <a:pt x="1880" y="1679"/>
                    <a:pt x="2206" y="2331"/>
                  </a:cubicBezTo>
                  <a:cubicBezTo>
                    <a:pt x="1880" y="1855"/>
                    <a:pt x="1629" y="1353"/>
                    <a:pt x="1429" y="827"/>
                  </a:cubicBezTo>
                  <a:cubicBezTo>
                    <a:pt x="1378" y="702"/>
                    <a:pt x="1303" y="551"/>
                    <a:pt x="1153" y="551"/>
                  </a:cubicBezTo>
                  <a:cubicBezTo>
                    <a:pt x="602" y="501"/>
                    <a:pt x="1303" y="2657"/>
                    <a:pt x="1404" y="2932"/>
                  </a:cubicBezTo>
                  <a:cubicBezTo>
                    <a:pt x="1128" y="2531"/>
                    <a:pt x="927" y="2055"/>
                    <a:pt x="827" y="1579"/>
                  </a:cubicBezTo>
                  <a:cubicBezTo>
                    <a:pt x="802" y="1479"/>
                    <a:pt x="777" y="1404"/>
                    <a:pt x="727" y="1303"/>
                  </a:cubicBezTo>
                  <a:cubicBezTo>
                    <a:pt x="677" y="1228"/>
                    <a:pt x="526" y="1128"/>
                    <a:pt x="426" y="1228"/>
                  </a:cubicBezTo>
                  <a:cubicBezTo>
                    <a:pt x="376" y="1303"/>
                    <a:pt x="351" y="1529"/>
                    <a:pt x="351" y="1629"/>
                  </a:cubicBezTo>
                  <a:cubicBezTo>
                    <a:pt x="301" y="1955"/>
                    <a:pt x="401" y="2281"/>
                    <a:pt x="501" y="2556"/>
                  </a:cubicBezTo>
                  <a:cubicBezTo>
                    <a:pt x="677" y="2982"/>
                    <a:pt x="927" y="3383"/>
                    <a:pt x="1053" y="3810"/>
                  </a:cubicBezTo>
                  <a:lnTo>
                    <a:pt x="326" y="2907"/>
                  </a:lnTo>
                  <a:cubicBezTo>
                    <a:pt x="276" y="2857"/>
                    <a:pt x="201" y="2782"/>
                    <a:pt x="125" y="2807"/>
                  </a:cubicBezTo>
                  <a:cubicBezTo>
                    <a:pt x="25" y="2807"/>
                    <a:pt x="0" y="2957"/>
                    <a:pt x="25" y="3058"/>
                  </a:cubicBezTo>
                  <a:cubicBezTo>
                    <a:pt x="251" y="3734"/>
                    <a:pt x="602" y="4386"/>
                    <a:pt x="1103" y="4937"/>
                  </a:cubicBezTo>
                  <a:cubicBezTo>
                    <a:pt x="1328" y="5213"/>
                    <a:pt x="1629" y="5414"/>
                    <a:pt x="1855" y="5689"/>
                  </a:cubicBezTo>
                  <a:cubicBezTo>
                    <a:pt x="2080" y="5940"/>
                    <a:pt x="2381" y="6165"/>
                    <a:pt x="2707" y="6291"/>
                  </a:cubicBezTo>
                  <a:cubicBezTo>
                    <a:pt x="3058" y="6441"/>
                    <a:pt x="3434" y="6516"/>
                    <a:pt x="3810" y="6491"/>
                  </a:cubicBezTo>
                  <a:cubicBezTo>
                    <a:pt x="4085" y="6466"/>
                    <a:pt x="4261" y="6391"/>
                    <a:pt x="4436" y="6165"/>
                  </a:cubicBezTo>
                  <a:cubicBezTo>
                    <a:pt x="4561" y="5990"/>
                    <a:pt x="4712" y="5739"/>
                    <a:pt x="4762" y="5489"/>
                  </a:cubicBezTo>
                  <a:cubicBezTo>
                    <a:pt x="4812" y="5063"/>
                    <a:pt x="4812" y="4637"/>
                    <a:pt x="4737" y="41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4585375" y="1535100"/>
              <a:ext cx="270075" cy="468700"/>
            </a:xfrm>
            <a:custGeom>
              <a:avLst/>
              <a:gdLst/>
              <a:ahLst/>
              <a:cxnLst/>
              <a:rect l="l" t="t" r="r" b="b"/>
              <a:pathLst>
                <a:path w="10803" h="18748" extrusionOk="0">
                  <a:moveTo>
                    <a:pt x="1253" y="11179"/>
                  </a:moveTo>
                  <a:lnTo>
                    <a:pt x="5990" y="12808"/>
                  </a:lnTo>
                  <a:cubicBezTo>
                    <a:pt x="5514" y="6592"/>
                    <a:pt x="6617" y="1"/>
                    <a:pt x="9198" y="2357"/>
                  </a:cubicBezTo>
                  <a:cubicBezTo>
                    <a:pt x="10702" y="3735"/>
                    <a:pt x="10802" y="15314"/>
                    <a:pt x="9649" y="17044"/>
                  </a:cubicBezTo>
                  <a:cubicBezTo>
                    <a:pt x="8496" y="18748"/>
                    <a:pt x="3559" y="16292"/>
                    <a:pt x="100" y="14562"/>
                  </a:cubicBezTo>
                  <a:cubicBezTo>
                    <a:pt x="0" y="13059"/>
                    <a:pt x="1253" y="11179"/>
                    <a:pt x="1253" y="11179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2445625" y="2635375"/>
              <a:ext cx="261950" cy="302650"/>
            </a:xfrm>
            <a:custGeom>
              <a:avLst/>
              <a:gdLst/>
              <a:ahLst/>
              <a:cxnLst/>
              <a:rect l="l" t="t" r="r" b="b"/>
              <a:pathLst>
                <a:path w="10478" h="12106" extrusionOk="0">
                  <a:moveTo>
                    <a:pt x="1154" y="2256"/>
                  </a:moveTo>
                  <a:cubicBezTo>
                    <a:pt x="1" y="3008"/>
                    <a:pt x="76" y="4737"/>
                    <a:pt x="151" y="5940"/>
                  </a:cubicBezTo>
                  <a:cubicBezTo>
                    <a:pt x="226" y="7644"/>
                    <a:pt x="1003" y="10025"/>
                    <a:pt x="2432" y="11103"/>
                  </a:cubicBezTo>
                  <a:cubicBezTo>
                    <a:pt x="3209" y="11705"/>
                    <a:pt x="3259" y="11780"/>
                    <a:pt x="4312" y="12106"/>
                  </a:cubicBezTo>
                  <a:cubicBezTo>
                    <a:pt x="4412" y="12055"/>
                    <a:pt x="4662" y="11905"/>
                    <a:pt x="4938" y="11705"/>
                  </a:cubicBezTo>
                  <a:cubicBezTo>
                    <a:pt x="5515" y="11253"/>
                    <a:pt x="5815" y="10502"/>
                    <a:pt x="5590" y="9800"/>
                  </a:cubicBezTo>
                  <a:cubicBezTo>
                    <a:pt x="5364" y="9098"/>
                    <a:pt x="5364" y="8271"/>
                    <a:pt x="5740" y="8070"/>
                  </a:cubicBezTo>
                  <a:cubicBezTo>
                    <a:pt x="6392" y="7720"/>
                    <a:pt x="6818" y="8948"/>
                    <a:pt x="6818" y="8948"/>
                  </a:cubicBezTo>
                  <a:cubicBezTo>
                    <a:pt x="7169" y="8822"/>
                    <a:pt x="7745" y="8396"/>
                    <a:pt x="7444" y="7644"/>
                  </a:cubicBezTo>
                  <a:cubicBezTo>
                    <a:pt x="7119" y="6918"/>
                    <a:pt x="7444" y="6141"/>
                    <a:pt x="7444" y="6141"/>
                  </a:cubicBezTo>
                  <a:cubicBezTo>
                    <a:pt x="8572" y="6166"/>
                    <a:pt x="9099" y="4612"/>
                    <a:pt x="9449" y="4411"/>
                  </a:cubicBezTo>
                  <a:cubicBezTo>
                    <a:pt x="10226" y="3985"/>
                    <a:pt x="10477" y="3810"/>
                    <a:pt x="10352" y="3083"/>
                  </a:cubicBezTo>
                  <a:cubicBezTo>
                    <a:pt x="10277" y="2607"/>
                    <a:pt x="10076" y="2131"/>
                    <a:pt x="9725" y="1805"/>
                  </a:cubicBezTo>
                  <a:cubicBezTo>
                    <a:pt x="9324" y="1429"/>
                    <a:pt x="7971" y="928"/>
                    <a:pt x="7444" y="802"/>
                  </a:cubicBezTo>
                  <a:cubicBezTo>
                    <a:pt x="4287" y="0"/>
                    <a:pt x="1855" y="577"/>
                    <a:pt x="1154" y="225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3652400" y="2356550"/>
              <a:ext cx="60175" cy="2570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" y="0"/>
                  </a:moveTo>
                  <a:cubicBezTo>
                    <a:pt x="903" y="451"/>
                    <a:pt x="2407" y="176"/>
                    <a:pt x="2407" y="351"/>
                  </a:cubicBezTo>
                  <a:cubicBezTo>
                    <a:pt x="2407" y="527"/>
                    <a:pt x="2106" y="1028"/>
                    <a:pt x="1479" y="1028"/>
                  </a:cubicBezTo>
                  <a:cubicBezTo>
                    <a:pt x="853" y="102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3590375" y="2343375"/>
              <a:ext cx="163550" cy="109050"/>
            </a:xfrm>
            <a:custGeom>
              <a:avLst/>
              <a:gdLst/>
              <a:ahLst/>
              <a:cxnLst/>
              <a:rect l="l" t="t" r="r" b="b"/>
              <a:pathLst>
                <a:path w="6542" h="4362" extrusionOk="0">
                  <a:moveTo>
                    <a:pt x="0" y="1906"/>
                  </a:moveTo>
                  <a:cubicBezTo>
                    <a:pt x="502" y="1329"/>
                    <a:pt x="1830" y="1"/>
                    <a:pt x="2908" y="703"/>
                  </a:cubicBezTo>
                  <a:cubicBezTo>
                    <a:pt x="3960" y="1379"/>
                    <a:pt x="4637" y="1379"/>
                    <a:pt x="4988" y="1505"/>
                  </a:cubicBezTo>
                  <a:cubicBezTo>
                    <a:pt x="5339" y="978"/>
                    <a:pt x="5840" y="1379"/>
                    <a:pt x="6191" y="2131"/>
                  </a:cubicBezTo>
                  <a:cubicBezTo>
                    <a:pt x="6542" y="2883"/>
                    <a:pt x="4311" y="3811"/>
                    <a:pt x="3960" y="4086"/>
                  </a:cubicBezTo>
                  <a:cubicBezTo>
                    <a:pt x="3610" y="4362"/>
                    <a:pt x="0" y="3785"/>
                    <a:pt x="0" y="378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4332225" y="3053300"/>
              <a:ext cx="461200" cy="458050"/>
            </a:xfrm>
            <a:custGeom>
              <a:avLst/>
              <a:gdLst/>
              <a:ahLst/>
              <a:cxnLst/>
              <a:rect l="l" t="t" r="r" b="b"/>
              <a:pathLst>
                <a:path w="18448" h="18322" extrusionOk="0">
                  <a:moveTo>
                    <a:pt x="17169" y="3183"/>
                  </a:moveTo>
                  <a:cubicBezTo>
                    <a:pt x="17169" y="3183"/>
                    <a:pt x="7871" y="0"/>
                    <a:pt x="3936" y="476"/>
                  </a:cubicBezTo>
                  <a:cubicBezTo>
                    <a:pt x="1" y="953"/>
                    <a:pt x="878" y="17970"/>
                    <a:pt x="878" y="17970"/>
                  </a:cubicBezTo>
                  <a:cubicBezTo>
                    <a:pt x="878" y="17970"/>
                    <a:pt x="2958" y="18321"/>
                    <a:pt x="5038" y="17970"/>
                  </a:cubicBezTo>
                  <a:cubicBezTo>
                    <a:pt x="5916" y="13233"/>
                    <a:pt x="7344" y="8045"/>
                    <a:pt x="7344" y="8045"/>
                  </a:cubicBezTo>
                  <a:cubicBezTo>
                    <a:pt x="7344" y="8045"/>
                    <a:pt x="15891" y="10501"/>
                    <a:pt x="17169" y="9273"/>
                  </a:cubicBezTo>
                  <a:cubicBezTo>
                    <a:pt x="18447" y="8045"/>
                    <a:pt x="17169" y="3183"/>
                    <a:pt x="17169" y="318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4470075" y="3480600"/>
              <a:ext cx="480600" cy="277600"/>
            </a:xfrm>
            <a:custGeom>
              <a:avLst/>
              <a:gdLst/>
              <a:ahLst/>
              <a:cxnLst/>
              <a:rect l="l" t="t" r="r" b="b"/>
              <a:pathLst>
                <a:path w="19224" h="11104" extrusionOk="0">
                  <a:moveTo>
                    <a:pt x="1" y="7695"/>
                  </a:moveTo>
                  <a:cubicBezTo>
                    <a:pt x="1" y="7821"/>
                    <a:pt x="51" y="7921"/>
                    <a:pt x="151" y="8046"/>
                  </a:cubicBezTo>
                  <a:cubicBezTo>
                    <a:pt x="276" y="8196"/>
                    <a:pt x="477" y="8297"/>
                    <a:pt x="702" y="8372"/>
                  </a:cubicBezTo>
                  <a:cubicBezTo>
                    <a:pt x="1053" y="8472"/>
                    <a:pt x="1454" y="8472"/>
                    <a:pt x="1830" y="8372"/>
                  </a:cubicBezTo>
                  <a:lnTo>
                    <a:pt x="6392" y="7169"/>
                  </a:lnTo>
                  <a:cubicBezTo>
                    <a:pt x="7169" y="6968"/>
                    <a:pt x="8046" y="7219"/>
                    <a:pt x="8196" y="7695"/>
                  </a:cubicBezTo>
                  <a:lnTo>
                    <a:pt x="9199" y="10527"/>
                  </a:lnTo>
                  <a:cubicBezTo>
                    <a:pt x="9299" y="10878"/>
                    <a:pt x="9850" y="11104"/>
                    <a:pt x="10452" y="11104"/>
                  </a:cubicBezTo>
                  <a:cubicBezTo>
                    <a:pt x="10527" y="11104"/>
                    <a:pt x="10577" y="11104"/>
                    <a:pt x="10652" y="11104"/>
                  </a:cubicBezTo>
                  <a:cubicBezTo>
                    <a:pt x="11053" y="11079"/>
                    <a:pt x="11379" y="10928"/>
                    <a:pt x="11580" y="10728"/>
                  </a:cubicBezTo>
                  <a:cubicBezTo>
                    <a:pt x="11680" y="10653"/>
                    <a:pt x="11730" y="10552"/>
                    <a:pt x="11755" y="10452"/>
                  </a:cubicBezTo>
                  <a:lnTo>
                    <a:pt x="11755" y="10427"/>
                  </a:lnTo>
                  <a:cubicBezTo>
                    <a:pt x="11755" y="10377"/>
                    <a:pt x="11755" y="10327"/>
                    <a:pt x="11755" y="10277"/>
                  </a:cubicBezTo>
                  <a:lnTo>
                    <a:pt x="11354" y="8272"/>
                  </a:lnTo>
                  <a:lnTo>
                    <a:pt x="11204" y="7420"/>
                  </a:lnTo>
                  <a:cubicBezTo>
                    <a:pt x="11103" y="6918"/>
                    <a:pt x="11805" y="6517"/>
                    <a:pt x="12632" y="6567"/>
                  </a:cubicBezTo>
                  <a:lnTo>
                    <a:pt x="17670" y="6893"/>
                  </a:lnTo>
                  <a:cubicBezTo>
                    <a:pt x="17720" y="6893"/>
                    <a:pt x="17770" y="6893"/>
                    <a:pt x="17820" y="6893"/>
                  </a:cubicBezTo>
                  <a:cubicBezTo>
                    <a:pt x="18021" y="6893"/>
                    <a:pt x="18246" y="6868"/>
                    <a:pt x="18422" y="6818"/>
                  </a:cubicBezTo>
                  <a:cubicBezTo>
                    <a:pt x="18773" y="6718"/>
                    <a:pt x="19048" y="6517"/>
                    <a:pt x="19099" y="6267"/>
                  </a:cubicBezTo>
                  <a:cubicBezTo>
                    <a:pt x="19224" y="5866"/>
                    <a:pt x="18773" y="5490"/>
                    <a:pt x="18096" y="5415"/>
                  </a:cubicBezTo>
                  <a:lnTo>
                    <a:pt x="13159" y="4838"/>
                  </a:lnTo>
                  <a:cubicBezTo>
                    <a:pt x="12933" y="4813"/>
                    <a:pt x="12758" y="4763"/>
                    <a:pt x="12582" y="4688"/>
                  </a:cubicBezTo>
                  <a:cubicBezTo>
                    <a:pt x="12156" y="4487"/>
                    <a:pt x="11981" y="4136"/>
                    <a:pt x="12231" y="3810"/>
                  </a:cubicBezTo>
                  <a:lnTo>
                    <a:pt x="13986" y="1605"/>
                  </a:lnTo>
                  <a:lnTo>
                    <a:pt x="14337" y="1154"/>
                  </a:lnTo>
                  <a:cubicBezTo>
                    <a:pt x="14412" y="1079"/>
                    <a:pt x="14437" y="978"/>
                    <a:pt x="14462" y="903"/>
                  </a:cubicBezTo>
                  <a:cubicBezTo>
                    <a:pt x="14462" y="878"/>
                    <a:pt x="14462" y="853"/>
                    <a:pt x="14462" y="853"/>
                  </a:cubicBezTo>
                  <a:cubicBezTo>
                    <a:pt x="14462" y="577"/>
                    <a:pt x="14211" y="302"/>
                    <a:pt x="13760" y="176"/>
                  </a:cubicBezTo>
                  <a:cubicBezTo>
                    <a:pt x="13134" y="1"/>
                    <a:pt x="12382" y="126"/>
                    <a:pt x="12031" y="477"/>
                  </a:cubicBezTo>
                  <a:lnTo>
                    <a:pt x="9525" y="3008"/>
                  </a:lnTo>
                  <a:cubicBezTo>
                    <a:pt x="9124" y="3435"/>
                    <a:pt x="8146" y="3535"/>
                    <a:pt x="7545" y="3209"/>
                  </a:cubicBezTo>
                  <a:lnTo>
                    <a:pt x="3835" y="1254"/>
                  </a:lnTo>
                  <a:cubicBezTo>
                    <a:pt x="3585" y="1104"/>
                    <a:pt x="3259" y="1054"/>
                    <a:pt x="2958" y="1054"/>
                  </a:cubicBezTo>
                  <a:cubicBezTo>
                    <a:pt x="2632" y="1054"/>
                    <a:pt x="2281" y="1129"/>
                    <a:pt x="2031" y="1279"/>
                  </a:cubicBezTo>
                  <a:cubicBezTo>
                    <a:pt x="1755" y="1430"/>
                    <a:pt x="1630" y="1630"/>
                    <a:pt x="1655" y="1831"/>
                  </a:cubicBezTo>
                  <a:cubicBezTo>
                    <a:pt x="1655" y="2006"/>
                    <a:pt x="1780" y="2181"/>
                    <a:pt x="1981" y="2307"/>
                  </a:cubicBezTo>
                  <a:lnTo>
                    <a:pt x="2281" y="2482"/>
                  </a:lnTo>
                  <a:lnTo>
                    <a:pt x="5389" y="4437"/>
                  </a:lnTo>
                  <a:cubicBezTo>
                    <a:pt x="5941" y="4788"/>
                    <a:pt x="5790" y="5339"/>
                    <a:pt x="5088" y="5590"/>
                  </a:cubicBezTo>
                  <a:cubicBezTo>
                    <a:pt x="5088" y="5590"/>
                    <a:pt x="5063" y="5590"/>
                    <a:pt x="5063" y="5590"/>
                  </a:cubicBezTo>
                  <a:lnTo>
                    <a:pt x="652" y="7044"/>
                  </a:lnTo>
                  <a:cubicBezTo>
                    <a:pt x="251" y="7194"/>
                    <a:pt x="1" y="7445"/>
                    <a:pt x="1" y="769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4769575" y="3503175"/>
              <a:ext cx="62050" cy="94625"/>
            </a:xfrm>
            <a:custGeom>
              <a:avLst/>
              <a:gdLst/>
              <a:ahLst/>
              <a:cxnLst/>
              <a:rect l="l" t="t" r="r" b="b"/>
              <a:pathLst>
                <a:path w="2482" h="3785" extrusionOk="0">
                  <a:moveTo>
                    <a:pt x="602" y="3785"/>
                  </a:moveTo>
                  <a:lnTo>
                    <a:pt x="2357" y="1579"/>
                  </a:lnTo>
                  <a:cubicBezTo>
                    <a:pt x="2432" y="1504"/>
                    <a:pt x="2457" y="1404"/>
                    <a:pt x="2482" y="1329"/>
                  </a:cubicBezTo>
                  <a:lnTo>
                    <a:pt x="2482" y="0"/>
                  </a:lnTo>
                  <a:cubicBezTo>
                    <a:pt x="2457" y="75"/>
                    <a:pt x="2432" y="176"/>
                    <a:pt x="2357" y="251"/>
                  </a:cubicBezTo>
                  <a:lnTo>
                    <a:pt x="2006" y="702"/>
                  </a:lnTo>
                  <a:lnTo>
                    <a:pt x="251" y="2907"/>
                  </a:lnTo>
                  <a:cubicBezTo>
                    <a:pt x="1" y="3233"/>
                    <a:pt x="176" y="3584"/>
                    <a:pt x="602" y="3785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4568450" y="3597150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26"/>
                  </a:moveTo>
                  <a:cubicBezTo>
                    <a:pt x="1" y="101"/>
                    <a:pt x="1" y="76"/>
                    <a:pt x="1" y="76"/>
                  </a:cubicBezTo>
                  <a:cubicBezTo>
                    <a:pt x="1" y="51"/>
                    <a:pt x="1" y="2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4747650" y="3637250"/>
              <a:ext cx="199900" cy="50150"/>
            </a:xfrm>
            <a:custGeom>
              <a:avLst/>
              <a:gdLst/>
              <a:ahLst/>
              <a:cxnLst/>
              <a:rect l="l" t="t" r="r" b="b"/>
              <a:pathLst>
                <a:path w="7996" h="2006" extrusionOk="0">
                  <a:moveTo>
                    <a:pt x="101" y="1154"/>
                  </a:moveTo>
                  <a:lnTo>
                    <a:pt x="251" y="2006"/>
                  </a:lnTo>
                  <a:cubicBezTo>
                    <a:pt x="502" y="1780"/>
                    <a:pt x="1003" y="1605"/>
                    <a:pt x="1529" y="1655"/>
                  </a:cubicBezTo>
                  <a:lnTo>
                    <a:pt x="6567" y="1956"/>
                  </a:lnTo>
                  <a:cubicBezTo>
                    <a:pt x="6617" y="1956"/>
                    <a:pt x="6667" y="1981"/>
                    <a:pt x="6717" y="1981"/>
                  </a:cubicBezTo>
                  <a:cubicBezTo>
                    <a:pt x="7344" y="1981"/>
                    <a:pt x="7895" y="1705"/>
                    <a:pt x="7996" y="1329"/>
                  </a:cubicBezTo>
                  <a:lnTo>
                    <a:pt x="7996" y="1"/>
                  </a:lnTo>
                  <a:cubicBezTo>
                    <a:pt x="7945" y="251"/>
                    <a:pt x="7670" y="452"/>
                    <a:pt x="7319" y="552"/>
                  </a:cubicBezTo>
                  <a:cubicBezTo>
                    <a:pt x="7143" y="602"/>
                    <a:pt x="6918" y="627"/>
                    <a:pt x="6717" y="627"/>
                  </a:cubicBezTo>
                  <a:cubicBezTo>
                    <a:pt x="6667" y="627"/>
                    <a:pt x="6617" y="627"/>
                    <a:pt x="6567" y="627"/>
                  </a:cubicBezTo>
                  <a:lnTo>
                    <a:pt x="1529" y="301"/>
                  </a:lnTo>
                  <a:cubicBezTo>
                    <a:pt x="702" y="251"/>
                    <a:pt x="0" y="652"/>
                    <a:pt x="101" y="11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4684375" y="3728725"/>
              <a:ext cx="650" cy="5675"/>
            </a:xfrm>
            <a:custGeom>
              <a:avLst/>
              <a:gdLst/>
              <a:ahLst/>
              <a:cxnLst/>
              <a:rect l="l" t="t" r="r" b="b"/>
              <a:pathLst>
                <a:path w="26" h="227" extrusionOk="0">
                  <a:moveTo>
                    <a:pt x="0" y="1"/>
                  </a:moveTo>
                  <a:lnTo>
                    <a:pt x="0" y="226"/>
                  </a:lnTo>
                  <a:cubicBezTo>
                    <a:pt x="25" y="151"/>
                    <a:pt x="25" y="76"/>
                    <a:pt x="0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4470075" y="3654800"/>
              <a:ext cx="293900" cy="137250"/>
            </a:xfrm>
            <a:custGeom>
              <a:avLst/>
              <a:gdLst/>
              <a:ahLst/>
              <a:cxnLst/>
              <a:rect l="l" t="t" r="r" b="b"/>
              <a:pathLst>
                <a:path w="11756" h="5490" extrusionOk="0">
                  <a:moveTo>
                    <a:pt x="1" y="727"/>
                  </a:moveTo>
                  <a:lnTo>
                    <a:pt x="1" y="2081"/>
                  </a:lnTo>
                  <a:cubicBezTo>
                    <a:pt x="1" y="2181"/>
                    <a:pt x="51" y="2306"/>
                    <a:pt x="151" y="2406"/>
                  </a:cubicBezTo>
                  <a:cubicBezTo>
                    <a:pt x="452" y="2757"/>
                    <a:pt x="1204" y="2908"/>
                    <a:pt x="1830" y="2732"/>
                  </a:cubicBezTo>
                  <a:lnTo>
                    <a:pt x="6392" y="1529"/>
                  </a:lnTo>
                  <a:cubicBezTo>
                    <a:pt x="7169" y="1329"/>
                    <a:pt x="8046" y="1579"/>
                    <a:pt x="8196" y="2056"/>
                  </a:cubicBezTo>
                  <a:lnTo>
                    <a:pt x="9199" y="4888"/>
                  </a:lnTo>
                  <a:cubicBezTo>
                    <a:pt x="9299" y="5239"/>
                    <a:pt x="9850" y="5489"/>
                    <a:pt x="10452" y="5489"/>
                  </a:cubicBezTo>
                  <a:cubicBezTo>
                    <a:pt x="10502" y="5489"/>
                    <a:pt x="10577" y="5464"/>
                    <a:pt x="10652" y="5464"/>
                  </a:cubicBezTo>
                  <a:cubicBezTo>
                    <a:pt x="11254" y="5414"/>
                    <a:pt x="11705" y="5138"/>
                    <a:pt x="11755" y="4787"/>
                  </a:cubicBezTo>
                  <a:lnTo>
                    <a:pt x="11755" y="4662"/>
                  </a:lnTo>
                  <a:lnTo>
                    <a:pt x="11755" y="3484"/>
                  </a:lnTo>
                  <a:cubicBezTo>
                    <a:pt x="11730" y="3584"/>
                    <a:pt x="11680" y="3685"/>
                    <a:pt x="11580" y="3760"/>
                  </a:cubicBezTo>
                  <a:cubicBezTo>
                    <a:pt x="11379" y="3960"/>
                    <a:pt x="11053" y="4111"/>
                    <a:pt x="10652" y="4136"/>
                  </a:cubicBezTo>
                  <a:cubicBezTo>
                    <a:pt x="10577" y="4136"/>
                    <a:pt x="10527" y="4136"/>
                    <a:pt x="10452" y="4136"/>
                  </a:cubicBezTo>
                  <a:cubicBezTo>
                    <a:pt x="9850" y="4136"/>
                    <a:pt x="9299" y="3910"/>
                    <a:pt x="9199" y="3559"/>
                  </a:cubicBezTo>
                  <a:lnTo>
                    <a:pt x="8196" y="727"/>
                  </a:lnTo>
                  <a:cubicBezTo>
                    <a:pt x="8046" y="251"/>
                    <a:pt x="7169" y="0"/>
                    <a:pt x="6392" y="201"/>
                  </a:cubicBezTo>
                  <a:lnTo>
                    <a:pt x="1830" y="1404"/>
                  </a:lnTo>
                  <a:cubicBezTo>
                    <a:pt x="1454" y="1504"/>
                    <a:pt x="1053" y="1504"/>
                    <a:pt x="702" y="1404"/>
                  </a:cubicBezTo>
                  <a:cubicBezTo>
                    <a:pt x="477" y="1329"/>
                    <a:pt x="276" y="1228"/>
                    <a:pt x="151" y="1078"/>
                  </a:cubicBezTo>
                  <a:cubicBezTo>
                    <a:pt x="51" y="953"/>
                    <a:pt x="1" y="853"/>
                    <a:pt x="1" y="727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4511425" y="3526350"/>
              <a:ext cx="107175" cy="94000"/>
            </a:xfrm>
            <a:custGeom>
              <a:avLst/>
              <a:gdLst/>
              <a:ahLst/>
              <a:cxnLst/>
              <a:rect l="l" t="t" r="r" b="b"/>
              <a:pathLst>
                <a:path w="4287" h="3760" extrusionOk="0">
                  <a:moveTo>
                    <a:pt x="1" y="1"/>
                  </a:moveTo>
                  <a:lnTo>
                    <a:pt x="1" y="1304"/>
                  </a:lnTo>
                  <a:cubicBezTo>
                    <a:pt x="1" y="1479"/>
                    <a:pt x="101" y="1655"/>
                    <a:pt x="327" y="1805"/>
                  </a:cubicBezTo>
                  <a:lnTo>
                    <a:pt x="3434" y="3760"/>
                  </a:lnTo>
                  <a:cubicBezTo>
                    <a:pt x="4136" y="3509"/>
                    <a:pt x="4287" y="2958"/>
                    <a:pt x="3735" y="2607"/>
                  </a:cubicBezTo>
                  <a:lnTo>
                    <a:pt x="627" y="652"/>
                  </a:lnTo>
                  <a:lnTo>
                    <a:pt x="327" y="477"/>
                  </a:lnTo>
                  <a:cubicBezTo>
                    <a:pt x="126" y="351"/>
                    <a:pt x="1" y="176"/>
                    <a:pt x="1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4471325" y="37024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6" y="2306"/>
                    <a:pt x="2382" y="1755"/>
                    <a:pt x="2357" y="1128"/>
                  </a:cubicBezTo>
                  <a:cubicBezTo>
                    <a:pt x="2307" y="476"/>
                    <a:pt x="1755" y="0"/>
                    <a:pt x="1104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701275" y="3774475"/>
              <a:ext cx="59550" cy="58925"/>
            </a:xfrm>
            <a:custGeom>
              <a:avLst/>
              <a:gdLst/>
              <a:ahLst/>
              <a:cxnLst/>
              <a:rect l="l" t="t" r="r" b="b"/>
              <a:pathLst>
                <a:path w="2382" h="2357" extrusionOk="0">
                  <a:moveTo>
                    <a:pt x="51" y="1254"/>
                  </a:moveTo>
                  <a:cubicBezTo>
                    <a:pt x="76" y="1880"/>
                    <a:pt x="627" y="2356"/>
                    <a:pt x="1279" y="2331"/>
                  </a:cubicBezTo>
                  <a:cubicBezTo>
                    <a:pt x="1906" y="2281"/>
                    <a:pt x="2382" y="1730"/>
                    <a:pt x="2357" y="1103"/>
                  </a:cubicBezTo>
                  <a:cubicBezTo>
                    <a:pt x="2307" y="477"/>
                    <a:pt x="1755" y="0"/>
                    <a:pt x="1104" y="25"/>
                  </a:cubicBezTo>
                  <a:cubicBezTo>
                    <a:pt x="477" y="76"/>
                    <a:pt x="1" y="627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4889250" y="3670450"/>
              <a:ext cx="60175" cy="59550"/>
            </a:xfrm>
            <a:custGeom>
              <a:avLst/>
              <a:gdLst/>
              <a:ahLst/>
              <a:cxnLst/>
              <a:rect l="l" t="t" r="r" b="b"/>
              <a:pathLst>
                <a:path w="2407" h="2382" extrusionOk="0">
                  <a:moveTo>
                    <a:pt x="51" y="1254"/>
                  </a:moveTo>
                  <a:cubicBezTo>
                    <a:pt x="101" y="1881"/>
                    <a:pt x="627" y="2382"/>
                    <a:pt x="1279" y="2332"/>
                  </a:cubicBezTo>
                  <a:cubicBezTo>
                    <a:pt x="1905" y="2282"/>
                    <a:pt x="2407" y="1730"/>
                    <a:pt x="2357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7" y="76"/>
                    <a:pt x="1" y="628"/>
                    <a:pt x="51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4784000" y="35495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0" y="1254"/>
                  </a:moveTo>
                  <a:cubicBezTo>
                    <a:pt x="75" y="1906"/>
                    <a:pt x="627" y="2382"/>
                    <a:pt x="1278" y="2332"/>
                  </a:cubicBezTo>
                  <a:cubicBezTo>
                    <a:pt x="1905" y="2282"/>
                    <a:pt x="2381" y="1755"/>
                    <a:pt x="2356" y="1104"/>
                  </a:cubicBezTo>
                  <a:cubicBezTo>
                    <a:pt x="2306" y="477"/>
                    <a:pt x="1755" y="1"/>
                    <a:pt x="1128" y="51"/>
                  </a:cubicBezTo>
                  <a:cubicBezTo>
                    <a:pt x="476" y="76"/>
                    <a:pt x="0" y="627"/>
                    <a:pt x="50" y="1254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4500150" y="356207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51" y="1278"/>
                  </a:moveTo>
                  <a:cubicBezTo>
                    <a:pt x="76" y="1905"/>
                    <a:pt x="627" y="2381"/>
                    <a:pt x="1279" y="2331"/>
                  </a:cubicBezTo>
                  <a:cubicBezTo>
                    <a:pt x="1905" y="2306"/>
                    <a:pt x="2382" y="1755"/>
                    <a:pt x="2357" y="1128"/>
                  </a:cubicBezTo>
                  <a:cubicBezTo>
                    <a:pt x="2306" y="476"/>
                    <a:pt x="1755" y="0"/>
                    <a:pt x="1128" y="50"/>
                  </a:cubicBezTo>
                  <a:cubicBezTo>
                    <a:pt x="477" y="100"/>
                    <a:pt x="1" y="652"/>
                    <a:pt x="51" y="127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4661800" y="3372225"/>
              <a:ext cx="81500" cy="303275"/>
            </a:xfrm>
            <a:custGeom>
              <a:avLst/>
              <a:gdLst/>
              <a:ahLst/>
              <a:cxnLst/>
              <a:rect l="l" t="t" r="r" b="b"/>
              <a:pathLst>
                <a:path w="3260" h="12131" extrusionOk="0">
                  <a:moveTo>
                    <a:pt x="1" y="10602"/>
                  </a:moveTo>
                  <a:cubicBezTo>
                    <a:pt x="1" y="12130"/>
                    <a:pt x="3259" y="11830"/>
                    <a:pt x="3259" y="10602"/>
                  </a:cubicBezTo>
                  <a:lnTo>
                    <a:pt x="325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4357300" y="3252550"/>
              <a:ext cx="395375" cy="303275"/>
            </a:xfrm>
            <a:custGeom>
              <a:avLst/>
              <a:gdLst/>
              <a:ahLst/>
              <a:cxnLst/>
              <a:rect l="l" t="t" r="r" b="b"/>
              <a:pathLst>
                <a:path w="15815" h="12131" extrusionOk="0">
                  <a:moveTo>
                    <a:pt x="953" y="4737"/>
                  </a:moveTo>
                  <a:cubicBezTo>
                    <a:pt x="1780" y="5514"/>
                    <a:pt x="11680" y="10978"/>
                    <a:pt x="13509" y="11980"/>
                  </a:cubicBezTo>
                  <a:cubicBezTo>
                    <a:pt x="13760" y="12105"/>
                    <a:pt x="14036" y="12130"/>
                    <a:pt x="14261" y="11980"/>
                  </a:cubicBezTo>
                  <a:cubicBezTo>
                    <a:pt x="14261" y="11980"/>
                    <a:pt x="14261" y="11980"/>
                    <a:pt x="14261" y="11980"/>
                  </a:cubicBezTo>
                  <a:lnTo>
                    <a:pt x="14261" y="11980"/>
                  </a:lnTo>
                  <a:cubicBezTo>
                    <a:pt x="15289" y="11328"/>
                    <a:pt x="15815" y="8998"/>
                    <a:pt x="13810" y="7519"/>
                  </a:cubicBezTo>
                  <a:cubicBezTo>
                    <a:pt x="13234" y="7093"/>
                    <a:pt x="2707" y="0"/>
                    <a:pt x="1028" y="501"/>
                  </a:cubicBezTo>
                  <a:lnTo>
                    <a:pt x="1028" y="501"/>
                  </a:lnTo>
                  <a:cubicBezTo>
                    <a:pt x="1003" y="501"/>
                    <a:pt x="978" y="501"/>
                    <a:pt x="953" y="501"/>
                  </a:cubicBezTo>
                  <a:cubicBezTo>
                    <a:pt x="903" y="526"/>
                    <a:pt x="852" y="577"/>
                    <a:pt x="802" y="602"/>
                  </a:cubicBezTo>
                  <a:cubicBezTo>
                    <a:pt x="0" y="1278"/>
                    <a:pt x="101" y="3935"/>
                    <a:pt x="953" y="473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4382975" y="3075850"/>
              <a:ext cx="665450" cy="476225"/>
            </a:xfrm>
            <a:custGeom>
              <a:avLst/>
              <a:gdLst/>
              <a:ahLst/>
              <a:cxnLst/>
              <a:rect l="l" t="t" r="r" b="b"/>
              <a:pathLst>
                <a:path w="26618" h="19049" extrusionOk="0">
                  <a:moveTo>
                    <a:pt x="1" y="7569"/>
                  </a:moveTo>
                  <a:cubicBezTo>
                    <a:pt x="1680" y="7068"/>
                    <a:pt x="12207" y="14161"/>
                    <a:pt x="12783" y="14587"/>
                  </a:cubicBezTo>
                  <a:cubicBezTo>
                    <a:pt x="14788" y="16066"/>
                    <a:pt x="14262" y="18396"/>
                    <a:pt x="13234" y="19048"/>
                  </a:cubicBezTo>
                  <a:lnTo>
                    <a:pt x="24938" y="12281"/>
                  </a:lnTo>
                  <a:lnTo>
                    <a:pt x="25339" y="12031"/>
                  </a:lnTo>
                  <a:lnTo>
                    <a:pt x="25339" y="12031"/>
                  </a:lnTo>
                  <a:cubicBezTo>
                    <a:pt x="26267" y="11254"/>
                    <a:pt x="26618" y="9098"/>
                    <a:pt x="24738" y="7695"/>
                  </a:cubicBezTo>
                  <a:cubicBezTo>
                    <a:pt x="24161" y="7244"/>
                    <a:pt x="13384" y="0"/>
                    <a:pt x="11881" y="677"/>
                  </a:cubicBezTo>
                  <a:lnTo>
                    <a:pt x="11806" y="727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4056550" y="2804550"/>
              <a:ext cx="193625" cy="109675"/>
            </a:xfrm>
            <a:custGeom>
              <a:avLst/>
              <a:gdLst/>
              <a:ahLst/>
              <a:cxnLst/>
              <a:rect l="l" t="t" r="r" b="b"/>
              <a:pathLst>
                <a:path w="7745" h="4387" extrusionOk="0">
                  <a:moveTo>
                    <a:pt x="7193" y="2231"/>
                  </a:moveTo>
                  <a:cubicBezTo>
                    <a:pt x="7193" y="2231"/>
                    <a:pt x="6943" y="1429"/>
                    <a:pt x="6391" y="1003"/>
                  </a:cubicBezTo>
                  <a:cubicBezTo>
                    <a:pt x="5840" y="577"/>
                    <a:pt x="5013" y="0"/>
                    <a:pt x="4637" y="226"/>
                  </a:cubicBezTo>
                  <a:cubicBezTo>
                    <a:pt x="4236" y="451"/>
                    <a:pt x="5489" y="1429"/>
                    <a:pt x="5489" y="1429"/>
                  </a:cubicBezTo>
                  <a:cubicBezTo>
                    <a:pt x="4136" y="877"/>
                    <a:pt x="2857" y="777"/>
                    <a:pt x="2281" y="727"/>
                  </a:cubicBezTo>
                  <a:cubicBezTo>
                    <a:pt x="1704" y="702"/>
                    <a:pt x="0" y="1354"/>
                    <a:pt x="326" y="1880"/>
                  </a:cubicBezTo>
                  <a:cubicBezTo>
                    <a:pt x="677" y="2381"/>
                    <a:pt x="2030" y="3108"/>
                    <a:pt x="2607" y="3434"/>
                  </a:cubicBezTo>
                  <a:cubicBezTo>
                    <a:pt x="3183" y="3785"/>
                    <a:pt x="5038" y="4386"/>
                    <a:pt x="6391" y="4211"/>
                  </a:cubicBezTo>
                  <a:cubicBezTo>
                    <a:pt x="7745" y="4035"/>
                    <a:pt x="7193" y="2231"/>
                    <a:pt x="7193" y="223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4151775" y="3142900"/>
              <a:ext cx="619700" cy="481225"/>
            </a:xfrm>
            <a:custGeom>
              <a:avLst/>
              <a:gdLst/>
              <a:ahLst/>
              <a:cxnLst/>
              <a:rect l="l" t="t" r="r" b="b"/>
              <a:pathLst>
                <a:path w="24788" h="19249" extrusionOk="0">
                  <a:moveTo>
                    <a:pt x="24387" y="852"/>
                  </a:moveTo>
                  <a:cubicBezTo>
                    <a:pt x="24788" y="7118"/>
                    <a:pt x="17720" y="10075"/>
                    <a:pt x="7570" y="7243"/>
                  </a:cubicBezTo>
                  <a:cubicBezTo>
                    <a:pt x="7570" y="7243"/>
                    <a:pt x="6868" y="10125"/>
                    <a:pt x="4888" y="18822"/>
                  </a:cubicBezTo>
                  <a:cubicBezTo>
                    <a:pt x="2081" y="19248"/>
                    <a:pt x="302" y="18822"/>
                    <a:pt x="302" y="18822"/>
                  </a:cubicBezTo>
                  <a:cubicBezTo>
                    <a:pt x="302" y="18822"/>
                    <a:pt x="1" y="1830"/>
                    <a:pt x="4888" y="1078"/>
                  </a:cubicBezTo>
                  <a:cubicBezTo>
                    <a:pt x="9775" y="326"/>
                    <a:pt x="19575" y="226"/>
                    <a:pt x="19550" y="0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4458175" y="2281975"/>
              <a:ext cx="261925" cy="288875"/>
            </a:xfrm>
            <a:custGeom>
              <a:avLst/>
              <a:gdLst/>
              <a:ahLst/>
              <a:cxnLst/>
              <a:rect l="l" t="t" r="r" b="b"/>
              <a:pathLst>
                <a:path w="10477" h="11555" extrusionOk="0">
                  <a:moveTo>
                    <a:pt x="7920" y="226"/>
                  </a:moveTo>
                  <a:cubicBezTo>
                    <a:pt x="6742" y="26"/>
                    <a:pt x="5138" y="1"/>
                    <a:pt x="4011" y="327"/>
                  </a:cubicBezTo>
                  <a:cubicBezTo>
                    <a:pt x="2106" y="903"/>
                    <a:pt x="1053" y="2106"/>
                    <a:pt x="602" y="3936"/>
                  </a:cubicBezTo>
                  <a:cubicBezTo>
                    <a:pt x="126" y="5740"/>
                    <a:pt x="0" y="8798"/>
                    <a:pt x="1053" y="10502"/>
                  </a:cubicBezTo>
                  <a:cubicBezTo>
                    <a:pt x="1705" y="11555"/>
                    <a:pt x="3158" y="11354"/>
                    <a:pt x="4186" y="11079"/>
                  </a:cubicBezTo>
                  <a:cubicBezTo>
                    <a:pt x="5439" y="10753"/>
                    <a:pt x="7093" y="10201"/>
                    <a:pt x="8121" y="9424"/>
                  </a:cubicBezTo>
                  <a:cubicBezTo>
                    <a:pt x="9549" y="8347"/>
                    <a:pt x="10301" y="5966"/>
                    <a:pt x="10402" y="4236"/>
                  </a:cubicBezTo>
                  <a:cubicBezTo>
                    <a:pt x="10477" y="2758"/>
                    <a:pt x="9725" y="527"/>
                    <a:pt x="7920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4460050" y="2240000"/>
              <a:ext cx="261925" cy="302650"/>
            </a:xfrm>
            <a:custGeom>
              <a:avLst/>
              <a:gdLst/>
              <a:ahLst/>
              <a:cxnLst/>
              <a:rect l="l" t="t" r="r" b="b"/>
              <a:pathLst>
                <a:path w="10477" h="12106" extrusionOk="0">
                  <a:moveTo>
                    <a:pt x="9324" y="2231"/>
                  </a:moveTo>
                  <a:cubicBezTo>
                    <a:pt x="10477" y="3008"/>
                    <a:pt x="10377" y="4737"/>
                    <a:pt x="10327" y="5915"/>
                  </a:cubicBezTo>
                  <a:cubicBezTo>
                    <a:pt x="10226" y="7645"/>
                    <a:pt x="9474" y="10026"/>
                    <a:pt x="8046" y="11103"/>
                  </a:cubicBezTo>
                  <a:cubicBezTo>
                    <a:pt x="7244" y="11705"/>
                    <a:pt x="7219" y="11780"/>
                    <a:pt x="6141" y="12106"/>
                  </a:cubicBezTo>
                  <a:cubicBezTo>
                    <a:pt x="6066" y="12056"/>
                    <a:pt x="5815" y="11880"/>
                    <a:pt x="5540" y="11680"/>
                  </a:cubicBezTo>
                  <a:cubicBezTo>
                    <a:pt x="4938" y="11254"/>
                    <a:pt x="4662" y="10477"/>
                    <a:pt x="4888" y="9775"/>
                  </a:cubicBezTo>
                  <a:cubicBezTo>
                    <a:pt x="5088" y="9098"/>
                    <a:pt x="5113" y="8271"/>
                    <a:pt x="4738" y="8046"/>
                  </a:cubicBezTo>
                  <a:cubicBezTo>
                    <a:pt x="4086" y="7695"/>
                    <a:pt x="3660" y="8948"/>
                    <a:pt x="3660" y="8948"/>
                  </a:cubicBezTo>
                  <a:cubicBezTo>
                    <a:pt x="3284" y="8798"/>
                    <a:pt x="2732" y="8372"/>
                    <a:pt x="3033" y="7645"/>
                  </a:cubicBezTo>
                  <a:cubicBezTo>
                    <a:pt x="3359" y="6918"/>
                    <a:pt x="3033" y="6141"/>
                    <a:pt x="3033" y="6141"/>
                  </a:cubicBezTo>
                  <a:cubicBezTo>
                    <a:pt x="1905" y="6166"/>
                    <a:pt x="1379" y="4612"/>
                    <a:pt x="1028" y="4412"/>
                  </a:cubicBezTo>
                  <a:cubicBezTo>
                    <a:pt x="251" y="3986"/>
                    <a:pt x="1" y="3810"/>
                    <a:pt x="126" y="3083"/>
                  </a:cubicBezTo>
                  <a:cubicBezTo>
                    <a:pt x="201" y="2607"/>
                    <a:pt x="402" y="2131"/>
                    <a:pt x="753" y="1805"/>
                  </a:cubicBezTo>
                  <a:cubicBezTo>
                    <a:pt x="1154" y="1429"/>
                    <a:pt x="2507" y="928"/>
                    <a:pt x="3033" y="778"/>
                  </a:cubicBezTo>
                  <a:cubicBezTo>
                    <a:pt x="6166" y="1"/>
                    <a:pt x="8597" y="552"/>
                    <a:pt x="9324" y="2231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4382975" y="2480600"/>
              <a:ext cx="493150" cy="758175"/>
            </a:xfrm>
            <a:custGeom>
              <a:avLst/>
              <a:gdLst/>
              <a:ahLst/>
              <a:cxnLst/>
              <a:rect l="l" t="t" r="r" b="b"/>
              <a:pathLst>
                <a:path w="19726" h="30327" extrusionOk="0">
                  <a:moveTo>
                    <a:pt x="4913" y="3986"/>
                  </a:moveTo>
                  <a:cubicBezTo>
                    <a:pt x="7369" y="2281"/>
                    <a:pt x="10577" y="1"/>
                    <a:pt x="15164" y="3685"/>
                  </a:cubicBezTo>
                  <a:cubicBezTo>
                    <a:pt x="19725" y="7344"/>
                    <a:pt x="19400" y="23259"/>
                    <a:pt x="18272" y="26668"/>
                  </a:cubicBezTo>
                  <a:cubicBezTo>
                    <a:pt x="17144" y="30051"/>
                    <a:pt x="9550" y="30327"/>
                    <a:pt x="7269" y="30026"/>
                  </a:cubicBezTo>
                  <a:cubicBezTo>
                    <a:pt x="5013" y="29725"/>
                    <a:pt x="7244" y="25815"/>
                    <a:pt x="6492" y="23234"/>
                  </a:cubicBezTo>
                  <a:cubicBezTo>
                    <a:pt x="5740" y="20627"/>
                    <a:pt x="1" y="7444"/>
                    <a:pt x="4913" y="398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4455675" y="2611550"/>
              <a:ext cx="160425" cy="339000"/>
            </a:xfrm>
            <a:custGeom>
              <a:avLst/>
              <a:gdLst/>
              <a:ahLst/>
              <a:cxnLst/>
              <a:rect l="l" t="t" r="r" b="b"/>
              <a:pathLst>
                <a:path w="6417" h="13560" extrusionOk="0">
                  <a:moveTo>
                    <a:pt x="978" y="2206"/>
                  </a:moveTo>
                  <a:cubicBezTo>
                    <a:pt x="727" y="2357"/>
                    <a:pt x="401" y="2883"/>
                    <a:pt x="50" y="3635"/>
                  </a:cubicBezTo>
                  <a:cubicBezTo>
                    <a:pt x="0" y="6743"/>
                    <a:pt x="1053" y="10577"/>
                    <a:pt x="2055" y="13560"/>
                  </a:cubicBezTo>
                  <a:cubicBezTo>
                    <a:pt x="2807" y="12432"/>
                    <a:pt x="3559" y="11279"/>
                    <a:pt x="4236" y="10302"/>
                  </a:cubicBezTo>
                  <a:cubicBezTo>
                    <a:pt x="6416" y="7119"/>
                    <a:pt x="4612" y="1"/>
                    <a:pt x="978" y="2206"/>
                  </a:cubicBezTo>
                  <a:close/>
                </a:path>
              </a:pathLst>
            </a:custGeom>
            <a:solidFill>
              <a:srgbClr val="DCE6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726350" y="2725600"/>
              <a:ext cx="414175" cy="794500"/>
            </a:xfrm>
            <a:custGeom>
              <a:avLst/>
              <a:gdLst/>
              <a:ahLst/>
              <a:cxnLst/>
              <a:rect l="l" t="t" r="r" b="b"/>
              <a:pathLst>
                <a:path w="16567" h="31780" extrusionOk="0">
                  <a:moveTo>
                    <a:pt x="13459" y="0"/>
                  </a:moveTo>
                  <a:cubicBezTo>
                    <a:pt x="13459" y="0"/>
                    <a:pt x="13459" y="50"/>
                    <a:pt x="13459" y="126"/>
                  </a:cubicBezTo>
                  <a:cubicBezTo>
                    <a:pt x="14386" y="50"/>
                    <a:pt x="15389" y="802"/>
                    <a:pt x="15815" y="1880"/>
                  </a:cubicBezTo>
                  <a:cubicBezTo>
                    <a:pt x="16567" y="3785"/>
                    <a:pt x="15564" y="24712"/>
                    <a:pt x="13760" y="24261"/>
                  </a:cubicBezTo>
                  <a:cubicBezTo>
                    <a:pt x="13183" y="24863"/>
                    <a:pt x="702" y="31780"/>
                    <a:pt x="702" y="31780"/>
                  </a:cubicBezTo>
                  <a:lnTo>
                    <a:pt x="0" y="7770"/>
                  </a:lnTo>
                  <a:cubicBezTo>
                    <a:pt x="0" y="7770"/>
                    <a:pt x="8797" y="126"/>
                    <a:pt x="13459" y="0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4625475" y="2889750"/>
              <a:ext cx="188625" cy="641650"/>
            </a:xfrm>
            <a:custGeom>
              <a:avLst/>
              <a:gdLst/>
              <a:ahLst/>
              <a:cxnLst/>
              <a:rect l="l" t="t" r="r" b="b"/>
              <a:pathLst>
                <a:path w="7545" h="25666" extrusionOk="0">
                  <a:moveTo>
                    <a:pt x="4737" y="25214"/>
                  </a:moveTo>
                  <a:cubicBezTo>
                    <a:pt x="6542" y="25665"/>
                    <a:pt x="7544" y="4763"/>
                    <a:pt x="6792" y="2858"/>
                  </a:cubicBezTo>
                  <a:cubicBezTo>
                    <a:pt x="6040" y="928"/>
                    <a:pt x="3359" y="1"/>
                    <a:pt x="2882" y="3159"/>
                  </a:cubicBezTo>
                  <a:cubicBezTo>
                    <a:pt x="2431" y="6317"/>
                    <a:pt x="0" y="24061"/>
                    <a:pt x="4737" y="25214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4186875" y="2550775"/>
              <a:ext cx="435475" cy="460550"/>
            </a:xfrm>
            <a:custGeom>
              <a:avLst/>
              <a:gdLst/>
              <a:ahLst/>
              <a:cxnLst/>
              <a:rect l="l" t="t" r="r" b="b"/>
              <a:pathLst>
                <a:path w="17419" h="18422" extrusionOk="0">
                  <a:moveTo>
                    <a:pt x="11980" y="2206"/>
                  </a:moveTo>
                  <a:cubicBezTo>
                    <a:pt x="10777" y="2933"/>
                    <a:pt x="7369" y="13109"/>
                    <a:pt x="7369" y="13109"/>
                  </a:cubicBezTo>
                  <a:lnTo>
                    <a:pt x="2206" y="11605"/>
                  </a:lnTo>
                  <a:cubicBezTo>
                    <a:pt x="1554" y="11630"/>
                    <a:pt x="0" y="12783"/>
                    <a:pt x="326" y="14287"/>
                  </a:cubicBezTo>
                  <a:cubicBezTo>
                    <a:pt x="3559" y="16718"/>
                    <a:pt x="5339" y="17620"/>
                    <a:pt x="7770" y="18021"/>
                  </a:cubicBezTo>
                  <a:cubicBezTo>
                    <a:pt x="10226" y="18422"/>
                    <a:pt x="13058" y="13459"/>
                    <a:pt x="15238" y="10277"/>
                  </a:cubicBezTo>
                  <a:cubicBezTo>
                    <a:pt x="17419" y="7094"/>
                    <a:pt x="15614" y="1"/>
                    <a:pt x="11980" y="2206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3460675" y="3072100"/>
              <a:ext cx="456800" cy="264425"/>
            </a:xfrm>
            <a:custGeom>
              <a:avLst/>
              <a:gdLst/>
              <a:ahLst/>
              <a:cxnLst/>
              <a:rect l="l" t="t" r="r" b="b"/>
              <a:pathLst>
                <a:path w="18272" h="10577" extrusionOk="0">
                  <a:moveTo>
                    <a:pt x="17870" y="3659"/>
                  </a:moveTo>
                  <a:lnTo>
                    <a:pt x="11529" y="0"/>
                  </a:lnTo>
                  <a:lnTo>
                    <a:pt x="828" y="6165"/>
                  </a:lnTo>
                  <a:lnTo>
                    <a:pt x="1" y="6291"/>
                  </a:lnTo>
                  <a:lnTo>
                    <a:pt x="1" y="6516"/>
                  </a:lnTo>
                  <a:cubicBezTo>
                    <a:pt x="1" y="6592"/>
                    <a:pt x="26" y="6667"/>
                    <a:pt x="101" y="6717"/>
                  </a:cubicBezTo>
                  <a:lnTo>
                    <a:pt x="6567" y="10451"/>
                  </a:lnTo>
                  <a:cubicBezTo>
                    <a:pt x="6767" y="10577"/>
                    <a:pt x="7118" y="10551"/>
                    <a:pt x="7344" y="10426"/>
                  </a:cubicBezTo>
                  <a:lnTo>
                    <a:pt x="18071" y="4236"/>
                  </a:lnTo>
                  <a:cubicBezTo>
                    <a:pt x="18196" y="4160"/>
                    <a:pt x="18271" y="4035"/>
                    <a:pt x="18246" y="3960"/>
                  </a:cubicBezTo>
                  <a:lnTo>
                    <a:pt x="18246" y="3584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3391125" y="2839000"/>
              <a:ext cx="357800" cy="390375"/>
            </a:xfrm>
            <a:custGeom>
              <a:avLst/>
              <a:gdLst/>
              <a:ahLst/>
              <a:cxnLst/>
              <a:rect l="l" t="t" r="r" b="b"/>
              <a:pathLst>
                <a:path w="14312" h="15615" extrusionOk="0">
                  <a:moveTo>
                    <a:pt x="14311" y="8948"/>
                  </a:moveTo>
                  <a:lnTo>
                    <a:pt x="2783" y="15615"/>
                  </a:lnTo>
                  <a:lnTo>
                    <a:pt x="76" y="7093"/>
                  </a:lnTo>
                  <a:cubicBezTo>
                    <a:pt x="1" y="6843"/>
                    <a:pt x="101" y="6542"/>
                    <a:pt x="276" y="6417"/>
                  </a:cubicBezTo>
                  <a:lnTo>
                    <a:pt x="11204" y="126"/>
                  </a:lnTo>
                  <a:cubicBezTo>
                    <a:pt x="11379" y="1"/>
                    <a:pt x="11605" y="126"/>
                    <a:pt x="11680" y="37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3406175" y="2864075"/>
              <a:ext cx="327700" cy="344000"/>
            </a:xfrm>
            <a:custGeom>
              <a:avLst/>
              <a:gdLst/>
              <a:ahLst/>
              <a:cxnLst/>
              <a:rect l="l" t="t" r="r" b="b"/>
              <a:pathLst>
                <a:path w="13108" h="13760" extrusionOk="0">
                  <a:moveTo>
                    <a:pt x="13108" y="7594"/>
                  </a:moveTo>
                  <a:lnTo>
                    <a:pt x="2456" y="13760"/>
                  </a:lnTo>
                  <a:lnTo>
                    <a:pt x="0" y="6216"/>
                  </a:lnTo>
                  <a:lnTo>
                    <a:pt x="10777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3460675" y="306270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8" y="10577"/>
                    <a:pt x="6767" y="10577"/>
                    <a:pt x="6567" y="10476"/>
                  </a:cubicBezTo>
                  <a:lnTo>
                    <a:pt x="1" y="6667"/>
                  </a:lnTo>
                  <a:lnTo>
                    <a:pt x="11529" y="0"/>
                  </a:lnTo>
                  <a:lnTo>
                    <a:pt x="18121" y="3810"/>
                  </a:lnTo>
                  <a:cubicBezTo>
                    <a:pt x="18321" y="3910"/>
                    <a:pt x="18296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3489500" y="3079600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59" y="1805"/>
                  </a:moveTo>
                  <a:lnTo>
                    <a:pt x="3108" y="7845"/>
                  </a:lnTo>
                  <a:lnTo>
                    <a:pt x="0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3684975" y="3192400"/>
              <a:ext cx="110950" cy="64550"/>
            </a:xfrm>
            <a:custGeom>
              <a:avLst/>
              <a:gdLst/>
              <a:ahLst/>
              <a:cxnLst/>
              <a:rect l="l" t="t" r="r" b="b"/>
              <a:pathLst>
                <a:path w="4438" h="2582" extrusionOk="0">
                  <a:moveTo>
                    <a:pt x="4287" y="1053"/>
                  </a:moveTo>
                  <a:lnTo>
                    <a:pt x="1806" y="2481"/>
                  </a:lnTo>
                  <a:cubicBezTo>
                    <a:pt x="1655" y="2556"/>
                    <a:pt x="1455" y="2582"/>
                    <a:pt x="1329" y="2506"/>
                  </a:cubicBezTo>
                  <a:lnTo>
                    <a:pt x="126" y="1805"/>
                  </a:lnTo>
                  <a:cubicBezTo>
                    <a:pt x="1" y="1754"/>
                    <a:pt x="26" y="1629"/>
                    <a:pt x="176" y="1529"/>
                  </a:cubicBezTo>
                  <a:lnTo>
                    <a:pt x="2658" y="100"/>
                  </a:lnTo>
                  <a:cubicBezTo>
                    <a:pt x="2808" y="25"/>
                    <a:pt x="3009" y="0"/>
                    <a:pt x="3134" y="75"/>
                  </a:cubicBezTo>
                  <a:lnTo>
                    <a:pt x="4337" y="777"/>
                  </a:lnTo>
                  <a:cubicBezTo>
                    <a:pt x="4437" y="852"/>
                    <a:pt x="4437" y="952"/>
                    <a:pt x="4287" y="105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2398650" y="3548900"/>
              <a:ext cx="619700" cy="481250"/>
            </a:xfrm>
            <a:custGeom>
              <a:avLst/>
              <a:gdLst/>
              <a:ahLst/>
              <a:cxnLst/>
              <a:rect l="l" t="t" r="r" b="b"/>
              <a:pathLst>
                <a:path w="24788" h="19250" extrusionOk="0">
                  <a:moveTo>
                    <a:pt x="401" y="853"/>
                  </a:moveTo>
                  <a:cubicBezTo>
                    <a:pt x="0" y="7119"/>
                    <a:pt x="7068" y="10076"/>
                    <a:pt x="17218" y="7244"/>
                  </a:cubicBezTo>
                  <a:cubicBezTo>
                    <a:pt x="17218" y="7244"/>
                    <a:pt x="17920" y="10126"/>
                    <a:pt x="19875" y="18823"/>
                  </a:cubicBezTo>
                  <a:cubicBezTo>
                    <a:pt x="22682" y="19249"/>
                    <a:pt x="24386" y="16818"/>
                    <a:pt x="24386" y="16818"/>
                  </a:cubicBezTo>
                  <a:cubicBezTo>
                    <a:pt x="24386" y="16818"/>
                    <a:pt x="24787" y="1830"/>
                    <a:pt x="19875" y="1078"/>
                  </a:cubicBezTo>
                  <a:cubicBezTo>
                    <a:pt x="14988" y="327"/>
                    <a:pt x="5213" y="226"/>
                    <a:pt x="5213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2447500" y="2677350"/>
              <a:ext cx="261950" cy="288875"/>
            </a:xfrm>
            <a:custGeom>
              <a:avLst/>
              <a:gdLst/>
              <a:ahLst/>
              <a:cxnLst/>
              <a:rect l="l" t="t" r="r" b="b"/>
              <a:pathLst>
                <a:path w="10478" h="11555" extrusionOk="0">
                  <a:moveTo>
                    <a:pt x="2557" y="226"/>
                  </a:moveTo>
                  <a:cubicBezTo>
                    <a:pt x="3735" y="51"/>
                    <a:pt x="5339" y="0"/>
                    <a:pt x="6467" y="351"/>
                  </a:cubicBezTo>
                  <a:cubicBezTo>
                    <a:pt x="8372" y="903"/>
                    <a:pt x="9425" y="2131"/>
                    <a:pt x="9876" y="3935"/>
                  </a:cubicBezTo>
                  <a:cubicBezTo>
                    <a:pt x="10352" y="5765"/>
                    <a:pt x="10477" y="8797"/>
                    <a:pt x="9425" y="10502"/>
                  </a:cubicBezTo>
                  <a:cubicBezTo>
                    <a:pt x="8773" y="11554"/>
                    <a:pt x="7319" y="11354"/>
                    <a:pt x="6292" y="11078"/>
                  </a:cubicBezTo>
                  <a:cubicBezTo>
                    <a:pt x="5039" y="10752"/>
                    <a:pt x="3384" y="10201"/>
                    <a:pt x="2357" y="9424"/>
                  </a:cubicBezTo>
                  <a:cubicBezTo>
                    <a:pt x="928" y="8346"/>
                    <a:pt x="151" y="5965"/>
                    <a:pt x="76" y="4261"/>
                  </a:cubicBezTo>
                  <a:cubicBezTo>
                    <a:pt x="1" y="2782"/>
                    <a:pt x="753" y="527"/>
                    <a:pt x="2557" y="22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2445000" y="2635375"/>
              <a:ext cx="262575" cy="302650"/>
            </a:xfrm>
            <a:custGeom>
              <a:avLst/>
              <a:gdLst/>
              <a:ahLst/>
              <a:cxnLst/>
              <a:rect l="l" t="t" r="r" b="b"/>
              <a:pathLst>
                <a:path w="10503" h="12106" extrusionOk="0">
                  <a:moveTo>
                    <a:pt x="1179" y="2256"/>
                  </a:moveTo>
                  <a:cubicBezTo>
                    <a:pt x="26" y="3008"/>
                    <a:pt x="1" y="4812"/>
                    <a:pt x="51" y="6015"/>
                  </a:cubicBezTo>
                  <a:cubicBezTo>
                    <a:pt x="151" y="7720"/>
                    <a:pt x="1028" y="10025"/>
                    <a:pt x="2457" y="11103"/>
                  </a:cubicBezTo>
                  <a:cubicBezTo>
                    <a:pt x="3234" y="11705"/>
                    <a:pt x="3284" y="11780"/>
                    <a:pt x="4337" y="12106"/>
                  </a:cubicBezTo>
                  <a:cubicBezTo>
                    <a:pt x="4437" y="12055"/>
                    <a:pt x="4687" y="11905"/>
                    <a:pt x="4963" y="11705"/>
                  </a:cubicBezTo>
                  <a:cubicBezTo>
                    <a:pt x="5540" y="11253"/>
                    <a:pt x="5840" y="10502"/>
                    <a:pt x="5615" y="9800"/>
                  </a:cubicBezTo>
                  <a:cubicBezTo>
                    <a:pt x="5389" y="9098"/>
                    <a:pt x="5389" y="8271"/>
                    <a:pt x="5765" y="8070"/>
                  </a:cubicBezTo>
                  <a:cubicBezTo>
                    <a:pt x="6417" y="7720"/>
                    <a:pt x="6843" y="8948"/>
                    <a:pt x="6843" y="8948"/>
                  </a:cubicBezTo>
                  <a:cubicBezTo>
                    <a:pt x="7194" y="8822"/>
                    <a:pt x="7770" y="8396"/>
                    <a:pt x="7469" y="7644"/>
                  </a:cubicBezTo>
                  <a:cubicBezTo>
                    <a:pt x="7144" y="6918"/>
                    <a:pt x="7469" y="6141"/>
                    <a:pt x="7469" y="6141"/>
                  </a:cubicBezTo>
                  <a:cubicBezTo>
                    <a:pt x="8597" y="6166"/>
                    <a:pt x="9124" y="4612"/>
                    <a:pt x="9474" y="4411"/>
                  </a:cubicBezTo>
                  <a:cubicBezTo>
                    <a:pt x="10251" y="3985"/>
                    <a:pt x="10502" y="3810"/>
                    <a:pt x="10377" y="3083"/>
                  </a:cubicBezTo>
                  <a:cubicBezTo>
                    <a:pt x="10302" y="2607"/>
                    <a:pt x="10101" y="2131"/>
                    <a:pt x="9750" y="1805"/>
                  </a:cubicBezTo>
                  <a:cubicBezTo>
                    <a:pt x="9349" y="1429"/>
                    <a:pt x="7996" y="928"/>
                    <a:pt x="7469" y="802"/>
                  </a:cubicBezTo>
                  <a:cubicBezTo>
                    <a:pt x="4312" y="0"/>
                    <a:pt x="1880" y="577"/>
                    <a:pt x="1179" y="2256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2268325" y="2903550"/>
              <a:ext cx="521950" cy="731225"/>
            </a:xfrm>
            <a:custGeom>
              <a:avLst/>
              <a:gdLst/>
              <a:ahLst/>
              <a:cxnLst/>
              <a:rect l="l" t="t" r="r" b="b"/>
              <a:pathLst>
                <a:path w="20878" h="29249" extrusionOk="0">
                  <a:moveTo>
                    <a:pt x="15263" y="2907"/>
                  </a:moveTo>
                  <a:cubicBezTo>
                    <a:pt x="12431" y="1855"/>
                    <a:pt x="9148" y="0"/>
                    <a:pt x="4586" y="3659"/>
                  </a:cubicBezTo>
                  <a:cubicBezTo>
                    <a:pt x="0" y="7318"/>
                    <a:pt x="1253" y="22181"/>
                    <a:pt x="2381" y="25564"/>
                  </a:cubicBezTo>
                  <a:cubicBezTo>
                    <a:pt x="3509" y="28973"/>
                    <a:pt x="11103" y="29248"/>
                    <a:pt x="13384" y="28948"/>
                  </a:cubicBezTo>
                  <a:cubicBezTo>
                    <a:pt x="15639" y="28647"/>
                    <a:pt x="13409" y="24737"/>
                    <a:pt x="14160" y="22131"/>
                  </a:cubicBezTo>
                  <a:cubicBezTo>
                    <a:pt x="14912" y="19549"/>
                    <a:pt x="20877" y="4988"/>
                    <a:pt x="15263" y="2907"/>
                  </a:cubicBez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4"/>
            <p:cNvSpPr/>
            <p:nvPr/>
          </p:nvSpPr>
          <p:spPr>
            <a:xfrm>
              <a:off x="2551525" y="2936125"/>
              <a:ext cx="370950" cy="500025"/>
            </a:xfrm>
            <a:custGeom>
              <a:avLst/>
              <a:gdLst/>
              <a:ahLst/>
              <a:cxnLst/>
              <a:rect l="l" t="t" r="r" b="b"/>
              <a:pathLst>
                <a:path w="14838" h="20001" extrusionOk="0">
                  <a:moveTo>
                    <a:pt x="5439" y="2206"/>
                  </a:moveTo>
                  <a:cubicBezTo>
                    <a:pt x="6617" y="2933"/>
                    <a:pt x="9725" y="11980"/>
                    <a:pt x="9725" y="11980"/>
                  </a:cubicBezTo>
                  <a:lnTo>
                    <a:pt x="10828" y="4888"/>
                  </a:lnTo>
                  <a:cubicBezTo>
                    <a:pt x="10828" y="4888"/>
                    <a:pt x="13359" y="3685"/>
                    <a:pt x="14838" y="5289"/>
                  </a:cubicBezTo>
                  <a:cubicBezTo>
                    <a:pt x="13835" y="12156"/>
                    <a:pt x="13284" y="19198"/>
                    <a:pt x="10828" y="19599"/>
                  </a:cubicBezTo>
                  <a:cubicBezTo>
                    <a:pt x="8396" y="20000"/>
                    <a:pt x="4361" y="13484"/>
                    <a:pt x="2181" y="10301"/>
                  </a:cubicBezTo>
                  <a:cubicBezTo>
                    <a:pt x="0" y="7118"/>
                    <a:pt x="1805" y="0"/>
                    <a:pt x="5439" y="220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4"/>
            <p:cNvSpPr/>
            <p:nvPr/>
          </p:nvSpPr>
          <p:spPr>
            <a:xfrm>
              <a:off x="2873575" y="2904175"/>
              <a:ext cx="72700" cy="55775"/>
            </a:xfrm>
            <a:custGeom>
              <a:avLst/>
              <a:gdLst/>
              <a:ahLst/>
              <a:cxnLst/>
              <a:rect l="l" t="t" r="r" b="b"/>
              <a:pathLst>
                <a:path w="2908" h="2231" extrusionOk="0">
                  <a:moveTo>
                    <a:pt x="2908" y="0"/>
                  </a:moveTo>
                  <a:lnTo>
                    <a:pt x="2306" y="176"/>
                  </a:lnTo>
                  <a:lnTo>
                    <a:pt x="1" y="1905"/>
                  </a:lnTo>
                  <a:lnTo>
                    <a:pt x="176" y="2231"/>
                  </a:lnTo>
                  <a:lnTo>
                    <a:pt x="2632" y="401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2813425" y="2924850"/>
              <a:ext cx="134125" cy="169825"/>
            </a:xfrm>
            <a:custGeom>
              <a:avLst/>
              <a:gdLst/>
              <a:ahLst/>
              <a:cxnLst/>
              <a:rect l="l" t="t" r="r" b="b"/>
              <a:pathLst>
                <a:path w="5365" h="6793" extrusionOk="0">
                  <a:moveTo>
                    <a:pt x="878" y="5740"/>
                  </a:moveTo>
                  <a:cubicBezTo>
                    <a:pt x="878" y="5539"/>
                    <a:pt x="1" y="3359"/>
                    <a:pt x="352" y="2557"/>
                  </a:cubicBezTo>
                  <a:cubicBezTo>
                    <a:pt x="702" y="1755"/>
                    <a:pt x="1154" y="1228"/>
                    <a:pt x="1154" y="1228"/>
                  </a:cubicBezTo>
                  <a:cubicBezTo>
                    <a:pt x="1529" y="0"/>
                    <a:pt x="2582" y="126"/>
                    <a:pt x="3384" y="928"/>
                  </a:cubicBezTo>
                  <a:cubicBezTo>
                    <a:pt x="4211" y="1755"/>
                    <a:pt x="5364" y="3760"/>
                    <a:pt x="3885" y="5439"/>
                  </a:cubicBezTo>
                  <a:cubicBezTo>
                    <a:pt x="2306" y="6792"/>
                    <a:pt x="878" y="5740"/>
                    <a:pt x="878" y="574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2027075" y="3121575"/>
              <a:ext cx="414200" cy="794525"/>
            </a:xfrm>
            <a:custGeom>
              <a:avLst/>
              <a:gdLst/>
              <a:ahLst/>
              <a:cxnLst/>
              <a:rect l="l" t="t" r="r" b="b"/>
              <a:pathLst>
                <a:path w="16568" h="31781" extrusionOk="0">
                  <a:moveTo>
                    <a:pt x="3084" y="1"/>
                  </a:moveTo>
                  <a:cubicBezTo>
                    <a:pt x="3084" y="1"/>
                    <a:pt x="3084" y="26"/>
                    <a:pt x="3084" y="101"/>
                  </a:cubicBezTo>
                  <a:cubicBezTo>
                    <a:pt x="2181" y="26"/>
                    <a:pt x="1179" y="803"/>
                    <a:pt x="753" y="1856"/>
                  </a:cubicBezTo>
                  <a:cubicBezTo>
                    <a:pt x="1" y="3785"/>
                    <a:pt x="1003" y="24688"/>
                    <a:pt x="2808" y="24237"/>
                  </a:cubicBezTo>
                  <a:cubicBezTo>
                    <a:pt x="3359" y="24838"/>
                    <a:pt x="15841" y="31781"/>
                    <a:pt x="15841" y="31781"/>
                  </a:cubicBezTo>
                  <a:lnTo>
                    <a:pt x="16567" y="7745"/>
                  </a:lnTo>
                  <a:cubicBezTo>
                    <a:pt x="16567" y="7745"/>
                    <a:pt x="7745" y="126"/>
                    <a:pt x="3084" y="1"/>
                  </a:cubicBezTo>
                  <a:close/>
                </a:path>
              </a:pathLst>
            </a:custGeom>
            <a:solidFill>
              <a:srgbClr val="46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2353525" y="3285125"/>
              <a:ext cx="188625" cy="642250"/>
            </a:xfrm>
            <a:custGeom>
              <a:avLst/>
              <a:gdLst/>
              <a:ahLst/>
              <a:cxnLst/>
              <a:rect l="l" t="t" r="r" b="b"/>
              <a:pathLst>
                <a:path w="7545" h="25690" extrusionOk="0">
                  <a:moveTo>
                    <a:pt x="2783" y="25239"/>
                  </a:moveTo>
                  <a:cubicBezTo>
                    <a:pt x="1003" y="25690"/>
                    <a:pt x="1" y="4787"/>
                    <a:pt x="752" y="2858"/>
                  </a:cubicBezTo>
                  <a:cubicBezTo>
                    <a:pt x="1479" y="928"/>
                    <a:pt x="4186" y="0"/>
                    <a:pt x="4662" y="3158"/>
                  </a:cubicBezTo>
                  <a:cubicBezTo>
                    <a:pt x="5113" y="6316"/>
                    <a:pt x="7544" y="24061"/>
                    <a:pt x="2783" y="25239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3970700" y="4185500"/>
              <a:ext cx="292000" cy="128475"/>
            </a:xfrm>
            <a:custGeom>
              <a:avLst/>
              <a:gdLst/>
              <a:ahLst/>
              <a:cxnLst/>
              <a:rect l="l" t="t" r="r" b="b"/>
              <a:pathLst>
                <a:path w="11680" h="5139" extrusionOk="0">
                  <a:moveTo>
                    <a:pt x="11053" y="377"/>
                  </a:moveTo>
                  <a:lnTo>
                    <a:pt x="7118" y="1"/>
                  </a:lnTo>
                  <a:cubicBezTo>
                    <a:pt x="7118" y="1"/>
                    <a:pt x="4587" y="727"/>
                    <a:pt x="3083" y="928"/>
                  </a:cubicBezTo>
                  <a:cubicBezTo>
                    <a:pt x="1580" y="1153"/>
                    <a:pt x="502" y="903"/>
                    <a:pt x="151" y="1429"/>
                  </a:cubicBezTo>
                  <a:cubicBezTo>
                    <a:pt x="101" y="1529"/>
                    <a:pt x="76" y="1655"/>
                    <a:pt x="76" y="1805"/>
                  </a:cubicBezTo>
                  <a:lnTo>
                    <a:pt x="76" y="1805"/>
                  </a:lnTo>
                  <a:cubicBezTo>
                    <a:pt x="76" y="1805"/>
                    <a:pt x="76" y="1805"/>
                    <a:pt x="76" y="1830"/>
                  </a:cubicBezTo>
                  <a:cubicBezTo>
                    <a:pt x="1" y="2607"/>
                    <a:pt x="702" y="3334"/>
                    <a:pt x="1078" y="3635"/>
                  </a:cubicBezTo>
                  <a:cubicBezTo>
                    <a:pt x="1855" y="4186"/>
                    <a:pt x="2707" y="4537"/>
                    <a:pt x="5013" y="4336"/>
                  </a:cubicBezTo>
                  <a:cubicBezTo>
                    <a:pt x="5615" y="4086"/>
                    <a:pt x="6717" y="3935"/>
                    <a:pt x="7118" y="4537"/>
                  </a:cubicBezTo>
                  <a:cubicBezTo>
                    <a:pt x="7720" y="4838"/>
                    <a:pt x="10026" y="5138"/>
                    <a:pt x="11053" y="4537"/>
                  </a:cubicBezTo>
                  <a:lnTo>
                    <a:pt x="11053" y="4011"/>
                  </a:lnTo>
                  <a:cubicBezTo>
                    <a:pt x="11680" y="3409"/>
                    <a:pt x="11053" y="377"/>
                    <a:pt x="11053" y="377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041500" y="3283875"/>
              <a:ext cx="281975" cy="953025"/>
            </a:xfrm>
            <a:custGeom>
              <a:avLst/>
              <a:gdLst/>
              <a:ahLst/>
              <a:cxnLst/>
              <a:rect l="l" t="t" r="r" b="b"/>
              <a:pathLst>
                <a:path w="11279" h="38121" extrusionOk="0">
                  <a:moveTo>
                    <a:pt x="9976" y="0"/>
                  </a:moveTo>
                  <a:cubicBezTo>
                    <a:pt x="11279" y="6742"/>
                    <a:pt x="6592" y="14111"/>
                    <a:pt x="6993" y="19549"/>
                  </a:cubicBezTo>
                  <a:cubicBezTo>
                    <a:pt x="7494" y="27018"/>
                    <a:pt x="7795" y="30276"/>
                    <a:pt x="8547" y="36341"/>
                  </a:cubicBezTo>
                  <a:cubicBezTo>
                    <a:pt x="8547" y="36341"/>
                    <a:pt x="5540" y="38121"/>
                    <a:pt x="3309" y="36066"/>
                  </a:cubicBezTo>
                  <a:cubicBezTo>
                    <a:pt x="1003" y="24186"/>
                    <a:pt x="1" y="22055"/>
                    <a:pt x="327" y="276"/>
                  </a:cubicBezTo>
                  <a:close/>
                </a:path>
              </a:pathLst>
            </a:custGeom>
            <a:solidFill>
              <a:srgbClr val="D6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3796525" y="2397900"/>
              <a:ext cx="266300" cy="388500"/>
            </a:xfrm>
            <a:custGeom>
              <a:avLst/>
              <a:gdLst/>
              <a:ahLst/>
              <a:cxnLst/>
              <a:rect l="l" t="t" r="r" b="b"/>
              <a:pathLst>
                <a:path w="10652" h="15540" extrusionOk="0">
                  <a:moveTo>
                    <a:pt x="1354" y="4462"/>
                  </a:moveTo>
                  <a:cubicBezTo>
                    <a:pt x="0" y="6016"/>
                    <a:pt x="1128" y="12432"/>
                    <a:pt x="3008" y="13985"/>
                  </a:cubicBezTo>
                  <a:cubicBezTo>
                    <a:pt x="4887" y="15539"/>
                    <a:pt x="6441" y="14988"/>
                    <a:pt x="8070" y="13584"/>
                  </a:cubicBezTo>
                  <a:cubicBezTo>
                    <a:pt x="9699" y="12206"/>
                    <a:pt x="10652" y="8772"/>
                    <a:pt x="10276" y="6166"/>
                  </a:cubicBezTo>
                  <a:cubicBezTo>
                    <a:pt x="9725" y="2632"/>
                    <a:pt x="5163" y="0"/>
                    <a:pt x="1354" y="446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3785875" y="2426100"/>
              <a:ext cx="286350" cy="335850"/>
            </a:xfrm>
            <a:custGeom>
              <a:avLst/>
              <a:gdLst/>
              <a:ahLst/>
              <a:cxnLst/>
              <a:rect l="l" t="t" r="r" b="b"/>
              <a:pathLst>
                <a:path w="11454" h="13434" extrusionOk="0">
                  <a:moveTo>
                    <a:pt x="1303" y="3985"/>
                  </a:moveTo>
                  <a:cubicBezTo>
                    <a:pt x="1303" y="3985"/>
                    <a:pt x="1028" y="4662"/>
                    <a:pt x="1178" y="5815"/>
                  </a:cubicBezTo>
                  <a:cubicBezTo>
                    <a:pt x="1353" y="6943"/>
                    <a:pt x="1754" y="7569"/>
                    <a:pt x="1955" y="8096"/>
                  </a:cubicBezTo>
                  <a:cubicBezTo>
                    <a:pt x="2181" y="8622"/>
                    <a:pt x="2105" y="8998"/>
                    <a:pt x="2331" y="9198"/>
                  </a:cubicBezTo>
                  <a:cubicBezTo>
                    <a:pt x="2556" y="9399"/>
                    <a:pt x="2506" y="7720"/>
                    <a:pt x="3033" y="7294"/>
                  </a:cubicBezTo>
                  <a:cubicBezTo>
                    <a:pt x="3559" y="6893"/>
                    <a:pt x="4336" y="8697"/>
                    <a:pt x="3258" y="9825"/>
                  </a:cubicBezTo>
                  <a:cubicBezTo>
                    <a:pt x="3108" y="10953"/>
                    <a:pt x="4536" y="12807"/>
                    <a:pt x="5063" y="13133"/>
                  </a:cubicBezTo>
                  <a:cubicBezTo>
                    <a:pt x="5614" y="13434"/>
                    <a:pt x="7795" y="13083"/>
                    <a:pt x="9148" y="11755"/>
                  </a:cubicBezTo>
                  <a:cubicBezTo>
                    <a:pt x="10501" y="10401"/>
                    <a:pt x="10802" y="8271"/>
                    <a:pt x="11128" y="5464"/>
                  </a:cubicBezTo>
                  <a:cubicBezTo>
                    <a:pt x="11454" y="2682"/>
                    <a:pt x="9374" y="1780"/>
                    <a:pt x="9374" y="1780"/>
                  </a:cubicBezTo>
                  <a:cubicBezTo>
                    <a:pt x="9323" y="0"/>
                    <a:pt x="3409" y="476"/>
                    <a:pt x="1278" y="1429"/>
                  </a:cubicBezTo>
                  <a:cubicBezTo>
                    <a:pt x="0" y="2055"/>
                    <a:pt x="1303" y="3985"/>
                    <a:pt x="1303" y="3985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3418075" y="3327725"/>
              <a:ext cx="196750" cy="73325"/>
            </a:xfrm>
            <a:custGeom>
              <a:avLst/>
              <a:gdLst/>
              <a:ahLst/>
              <a:cxnLst/>
              <a:rect l="l" t="t" r="r" b="b"/>
              <a:pathLst>
                <a:path w="7870" h="2933" extrusionOk="0">
                  <a:moveTo>
                    <a:pt x="7870" y="1956"/>
                  </a:moveTo>
                  <a:cubicBezTo>
                    <a:pt x="7870" y="1956"/>
                    <a:pt x="7519" y="2081"/>
                    <a:pt x="6642" y="2457"/>
                  </a:cubicBezTo>
                  <a:cubicBezTo>
                    <a:pt x="5790" y="2808"/>
                    <a:pt x="3935" y="2933"/>
                    <a:pt x="2757" y="2758"/>
                  </a:cubicBezTo>
                  <a:cubicBezTo>
                    <a:pt x="1604" y="2557"/>
                    <a:pt x="0" y="2306"/>
                    <a:pt x="326" y="1880"/>
                  </a:cubicBezTo>
                  <a:cubicBezTo>
                    <a:pt x="627" y="1454"/>
                    <a:pt x="6466" y="1"/>
                    <a:pt x="6717" y="126"/>
                  </a:cubicBezTo>
                  <a:cubicBezTo>
                    <a:pt x="6968" y="226"/>
                    <a:pt x="7870" y="1956"/>
                    <a:pt x="7870" y="1956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3781475" y="4275725"/>
              <a:ext cx="291375" cy="127850"/>
            </a:xfrm>
            <a:custGeom>
              <a:avLst/>
              <a:gdLst/>
              <a:ahLst/>
              <a:cxnLst/>
              <a:rect l="l" t="t" r="r" b="b"/>
              <a:pathLst>
                <a:path w="11655" h="5114" extrusionOk="0">
                  <a:moveTo>
                    <a:pt x="11053" y="352"/>
                  </a:moveTo>
                  <a:lnTo>
                    <a:pt x="7093" y="1"/>
                  </a:lnTo>
                  <a:cubicBezTo>
                    <a:pt x="7093" y="1"/>
                    <a:pt x="4562" y="702"/>
                    <a:pt x="3083" y="928"/>
                  </a:cubicBezTo>
                  <a:cubicBezTo>
                    <a:pt x="1580" y="1128"/>
                    <a:pt x="502" y="878"/>
                    <a:pt x="151" y="1429"/>
                  </a:cubicBezTo>
                  <a:cubicBezTo>
                    <a:pt x="76" y="1504"/>
                    <a:pt x="51" y="1630"/>
                    <a:pt x="76" y="1780"/>
                  </a:cubicBezTo>
                  <a:lnTo>
                    <a:pt x="76" y="1780"/>
                  </a:lnTo>
                  <a:cubicBezTo>
                    <a:pt x="76" y="1780"/>
                    <a:pt x="76" y="1780"/>
                    <a:pt x="76" y="1780"/>
                  </a:cubicBezTo>
                  <a:cubicBezTo>
                    <a:pt x="76" y="1780"/>
                    <a:pt x="76" y="1805"/>
                    <a:pt x="76" y="1805"/>
                  </a:cubicBezTo>
                  <a:cubicBezTo>
                    <a:pt x="1" y="2582"/>
                    <a:pt x="677" y="3334"/>
                    <a:pt x="1078" y="3610"/>
                  </a:cubicBezTo>
                  <a:cubicBezTo>
                    <a:pt x="1855" y="4186"/>
                    <a:pt x="2707" y="4512"/>
                    <a:pt x="5013" y="4311"/>
                  </a:cubicBezTo>
                  <a:cubicBezTo>
                    <a:pt x="5615" y="4086"/>
                    <a:pt x="6692" y="3910"/>
                    <a:pt x="7093" y="4512"/>
                  </a:cubicBezTo>
                  <a:cubicBezTo>
                    <a:pt x="7695" y="4813"/>
                    <a:pt x="10026" y="5113"/>
                    <a:pt x="11053" y="4512"/>
                  </a:cubicBezTo>
                  <a:lnTo>
                    <a:pt x="11053" y="4011"/>
                  </a:lnTo>
                  <a:cubicBezTo>
                    <a:pt x="11655" y="3384"/>
                    <a:pt x="11053" y="352"/>
                    <a:pt x="11053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3895525" y="3326475"/>
              <a:ext cx="330850" cy="1037625"/>
            </a:xfrm>
            <a:custGeom>
              <a:avLst/>
              <a:gdLst/>
              <a:ahLst/>
              <a:cxnLst/>
              <a:rect l="l" t="t" r="r" b="b"/>
              <a:pathLst>
                <a:path w="13234" h="41505" extrusionOk="0">
                  <a:moveTo>
                    <a:pt x="12807" y="1"/>
                  </a:moveTo>
                  <a:cubicBezTo>
                    <a:pt x="13233" y="6868"/>
                    <a:pt x="7619" y="14387"/>
                    <a:pt x="7293" y="19925"/>
                  </a:cubicBezTo>
                  <a:cubicBezTo>
                    <a:pt x="6842" y="27545"/>
                    <a:pt x="6817" y="32908"/>
                    <a:pt x="6817" y="39098"/>
                  </a:cubicBezTo>
                  <a:cubicBezTo>
                    <a:pt x="6817" y="39098"/>
                    <a:pt x="1754" y="41504"/>
                    <a:pt x="1529" y="37795"/>
                  </a:cubicBezTo>
                  <a:cubicBezTo>
                    <a:pt x="777" y="25665"/>
                    <a:pt x="0" y="22482"/>
                    <a:pt x="3133" y="276"/>
                  </a:cubicBez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3812800" y="2644150"/>
              <a:ext cx="497525" cy="817700"/>
            </a:xfrm>
            <a:custGeom>
              <a:avLst/>
              <a:gdLst/>
              <a:ahLst/>
              <a:cxnLst/>
              <a:rect l="l" t="t" r="r" b="b"/>
              <a:pathLst>
                <a:path w="19901" h="32708" extrusionOk="0">
                  <a:moveTo>
                    <a:pt x="2883" y="5263"/>
                  </a:moveTo>
                  <a:cubicBezTo>
                    <a:pt x="5690" y="3860"/>
                    <a:pt x="10277" y="0"/>
                    <a:pt x="14011" y="5038"/>
                  </a:cubicBezTo>
                  <a:cubicBezTo>
                    <a:pt x="17520" y="9775"/>
                    <a:pt x="18973" y="23985"/>
                    <a:pt x="19374" y="26817"/>
                  </a:cubicBezTo>
                  <a:cubicBezTo>
                    <a:pt x="19901" y="30652"/>
                    <a:pt x="9224" y="32707"/>
                    <a:pt x="6843" y="32607"/>
                  </a:cubicBezTo>
                  <a:cubicBezTo>
                    <a:pt x="6292" y="32582"/>
                    <a:pt x="5966" y="32331"/>
                    <a:pt x="5815" y="31805"/>
                  </a:cubicBezTo>
                  <a:cubicBezTo>
                    <a:pt x="5615" y="31103"/>
                    <a:pt x="6191" y="30602"/>
                    <a:pt x="6041" y="29950"/>
                  </a:cubicBezTo>
                  <a:cubicBezTo>
                    <a:pt x="5941" y="29574"/>
                    <a:pt x="5690" y="29273"/>
                    <a:pt x="5464" y="28973"/>
                  </a:cubicBezTo>
                  <a:cubicBezTo>
                    <a:pt x="5239" y="28672"/>
                    <a:pt x="5013" y="28371"/>
                    <a:pt x="4963" y="27995"/>
                  </a:cubicBezTo>
                  <a:cubicBezTo>
                    <a:pt x="4863" y="27369"/>
                    <a:pt x="5239" y="26792"/>
                    <a:pt x="5314" y="26191"/>
                  </a:cubicBezTo>
                  <a:cubicBezTo>
                    <a:pt x="5364" y="25740"/>
                    <a:pt x="5239" y="25288"/>
                    <a:pt x="5139" y="24862"/>
                  </a:cubicBezTo>
                  <a:cubicBezTo>
                    <a:pt x="4161" y="21253"/>
                    <a:pt x="2482" y="17920"/>
                    <a:pt x="1530" y="14286"/>
                  </a:cubicBezTo>
                  <a:cubicBezTo>
                    <a:pt x="903" y="11805"/>
                    <a:pt x="1" y="7920"/>
                    <a:pt x="2031" y="5865"/>
                  </a:cubicBezTo>
                  <a:cubicBezTo>
                    <a:pt x="2231" y="5664"/>
                    <a:pt x="2582" y="5338"/>
                    <a:pt x="2883" y="526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3567200" y="2752525"/>
              <a:ext cx="406650" cy="625350"/>
            </a:xfrm>
            <a:custGeom>
              <a:avLst/>
              <a:gdLst/>
              <a:ahLst/>
              <a:cxnLst/>
              <a:rect l="l" t="t" r="r" b="b"/>
              <a:pathLst>
                <a:path w="16266" h="25014" extrusionOk="0">
                  <a:moveTo>
                    <a:pt x="10978" y="2833"/>
                  </a:moveTo>
                  <a:cubicBezTo>
                    <a:pt x="8697" y="10001"/>
                    <a:pt x="8496" y="13560"/>
                    <a:pt x="6291" y="16392"/>
                  </a:cubicBezTo>
                  <a:cubicBezTo>
                    <a:pt x="6115" y="16593"/>
                    <a:pt x="0" y="23134"/>
                    <a:pt x="0" y="23134"/>
                  </a:cubicBezTo>
                  <a:cubicBezTo>
                    <a:pt x="0" y="23134"/>
                    <a:pt x="827" y="24638"/>
                    <a:pt x="2958" y="25014"/>
                  </a:cubicBezTo>
                  <a:cubicBezTo>
                    <a:pt x="6366" y="23560"/>
                    <a:pt x="10251" y="18197"/>
                    <a:pt x="11278" y="17019"/>
                  </a:cubicBezTo>
                  <a:cubicBezTo>
                    <a:pt x="11880" y="16367"/>
                    <a:pt x="15238" y="10176"/>
                    <a:pt x="15765" y="7044"/>
                  </a:cubicBezTo>
                  <a:cubicBezTo>
                    <a:pt x="16266" y="3886"/>
                    <a:pt x="11905" y="1"/>
                    <a:pt x="10978" y="2833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3483225" y="2283225"/>
              <a:ext cx="456800" cy="264450"/>
            </a:xfrm>
            <a:custGeom>
              <a:avLst/>
              <a:gdLst/>
              <a:ahLst/>
              <a:cxnLst/>
              <a:rect l="l" t="t" r="r" b="b"/>
              <a:pathLst>
                <a:path w="18272" h="10578" extrusionOk="0">
                  <a:moveTo>
                    <a:pt x="17871" y="3660"/>
                  </a:moveTo>
                  <a:lnTo>
                    <a:pt x="11530" y="1"/>
                  </a:lnTo>
                  <a:lnTo>
                    <a:pt x="828" y="6191"/>
                  </a:lnTo>
                  <a:lnTo>
                    <a:pt x="1" y="6292"/>
                  </a:lnTo>
                  <a:lnTo>
                    <a:pt x="1" y="6517"/>
                  </a:lnTo>
                  <a:cubicBezTo>
                    <a:pt x="1" y="6592"/>
                    <a:pt x="26" y="6668"/>
                    <a:pt x="126" y="6718"/>
                  </a:cubicBezTo>
                  <a:lnTo>
                    <a:pt x="6567" y="10452"/>
                  </a:lnTo>
                  <a:cubicBezTo>
                    <a:pt x="6768" y="10577"/>
                    <a:pt x="7119" y="10552"/>
                    <a:pt x="7344" y="10427"/>
                  </a:cubicBezTo>
                  <a:lnTo>
                    <a:pt x="18071" y="4237"/>
                  </a:lnTo>
                  <a:cubicBezTo>
                    <a:pt x="18196" y="4161"/>
                    <a:pt x="18272" y="4036"/>
                    <a:pt x="18246" y="3961"/>
                  </a:cubicBezTo>
                  <a:lnTo>
                    <a:pt x="18246" y="3610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3483225" y="2273850"/>
              <a:ext cx="458050" cy="264425"/>
            </a:xfrm>
            <a:custGeom>
              <a:avLst/>
              <a:gdLst/>
              <a:ahLst/>
              <a:cxnLst/>
              <a:rect l="l" t="t" r="r" b="b"/>
              <a:pathLst>
                <a:path w="18322" h="10577" extrusionOk="0">
                  <a:moveTo>
                    <a:pt x="18071" y="4261"/>
                  </a:moveTo>
                  <a:lnTo>
                    <a:pt x="7344" y="10451"/>
                  </a:lnTo>
                  <a:cubicBezTo>
                    <a:pt x="7119" y="10577"/>
                    <a:pt x="6768" y="10577"/>
                    <a:pt x="6567" y="10476"/>
                  </a:cubicBezTo>
                  <a:lnTo>
                    <a:pt x="1" y="6667"/>
                  </a:lnTo>
                  <a:lnTo>
                    <a:pt x="11530" y="0"/>
                  </a:lnTo>
                  <a:lnTo>
                    <a:pt x="18121" y="3810"/>
                  </a:lnTo>
                  <a:cubicBezTo>
                    <a:pt x="18322" y="3935"/>
                    <a:pt x="18297" y="4110"/>
                    <a:pt x="18071" y="4261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3580975" y="2332725"/>
              <a:ext cx="339000" cy="196150"/>
            </a:xfrm>
            <a:custGeom>
              <a:avLst/>
              <a:gdLst/>
              <a:ahLst/>
              <a:cxnLst/>
              <a:rect l="l" t="t" r="r" b="b"/>
              <a:pathLst>
                <a:path w="13560" h="7846" extrusionOk="0">
                  <a:moveTo>
                    <a:pt x="13560" y="1805"/>
                  </a:moveTo>
                  <a:lnTo>
                    <a:pt x="3133" y="7846"/>
                  </a:lnTo>
                  <a:lnTo>
                    <a:pt x="1" y="6041"/>
                  </a:lnTo>
                  <a:lnTo>
                    <a:pt x="10452" y="1"/>
                  </a:ln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3626725" y="2346525"/>
              <a:ext cx="110925" cy="63925"/>
            </a:xfrm>
            <a:custGeom>
              <a:avLst/>
              <a:gdLst/>
              <a:ahLst/>
              <a:cxnLst/>
              <a:rect l="l" t="t" r="r" b="b"/>
              <a:pathLst>
                <a:path w="4437" h="2557" extrusionOk="0">
                  <a:moveTo>
                    <a:pt x="4286" y="1028"/>
                  </a:moveTo>
                  <a:lnTo>
                    <a:pt x="1805" y="2456"/>
                  </a:lnTo>
                  <a:cubicBezTo>
                    <a:pt x="1654" y="2532"/>
                    <a:pt x="1454" y="2557"/>
                    <a:pt x="1328" y="2482"/>
                  </a:cubicBezTo>
                  <a:lnTo>
                    <a:pt x="125" y="1805"/>
                  </a:lnTo>
                  <a:cubicBezTo>
                    <a:pt x="0" y="1730"/>
                    <a:pt x="25" y="1604"/>
                    <a:pt x="151" y="1529"/>
                  </a:cubicBezTo>
                  <a:lnTo>
                    <a:pt x="2657" y="75"/>
                  </a:lnTo>
                  <a:cubicBezTo>
                    <a:pt x="2782" y="0"/>
                    <a:pt x="3008" y="0"/>
                    <a:pt x="3133" y="50"/>
                  </a:cubicBezTo>
                  <a:lnTo>
                    <a:pt x="4311" y="752"/>
                  </a:lnTo>
                  <a:cubicBezTo>
                    <a:pt x="4436" y="827"/>
                    <a:pt x="4436" y="953"/>
                    <a:pt x="4286" y="1028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3169950" y="2040750"/>
              <a:ext cx="442375" cy="429850"/>
            </a:xfrm>
            <a:custGeom>
              <a:avLst/>
              <a:gdLst/>
              <a:ahLst/>
              <a:cxnLst/>
              <a:rect l="l" t="t" r="r" b="b"/>
              <a:pathLst>
                <a:path w="17695" h="17194" extrusionOk="0">
                  <a:moveTo>
                    <a:pt x="3810" y="953"/>
                  </a:moveTo>
                  <a:cubicBezTo>
                    <a:pt x="6692" y="2357"/>
                    <a:pt x="6943" y="10778"/>
                    <a:pt x="9148" y="12883"/>
                  </a:cubicBezTo>
                  <a:cubicBezTo>
                    <a:pt x="10376" y="14061"/>
                    <a:pt x="15339" y="13134"/>
                    <a:pt x="17043" y="13159"/>
                  </a:cubicBezTo>
                  <a:cubicBezTo>
                    <a:pt x="17695" y="14637"/>
                    <a:pt x="16792" y="16442"/>
                    <a:pt x="16792" y="16442"/>
                  </a:cubicBezTo>
                  <a:cubicBezTo>
                    <a:pt x="7344" y="16918"/>
                    <a:pt x="6216" y="17194"/>
                    <a:pt x="3810" y="12607"/>
                  </a:cubicBezTo>
                  <a:cubicBezTo>
                    <a:pt x="1930" y="9023"/>
                    <a:pt x="0" y="1"/>
                    <a:pt x="3810" y="953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3453775" y="1955550"/>
              <a:ext cx="303300" cy="409800"/>
            </a:xfrm>
            <a:custGeom>
              <a:avLst/>
              <a:gdLst/>
              <a:ahLst/>
              <a:cxnLst/>
              <a:rect l="l" t="t" r="r" b="b"/>
              <a:pathLst>
                <a:path w="12132" h="16392" extrusionOk="0">
                  <a:moveTo>
                    <a:pt x="11480" y="14161"/>
                  </a:moveTo>
                  <a:cubicBezTo>
                    <a:pt x="8948" y="12907"/>
                    <a:pt x="8397" y="11905"/>
                    <a:pt x="7169" y="10827"/>
                  </a:cubicBezTo>
                  <a:cubicBezTo>
                    <a:pt x="4963" y="8897"/>
                    <a:pt x="4111" y="1253"/>
                    <a:pt x="2282" y="276"/>
                  </a:cubicBezTo>
                  <a:cubicBezTo>
                    <a:pt x="1079" y="0"/>
                    <a:pt x="452" y="577"/>
                    <a:pt x="201" y="1579"/>
                  </a:cubicBezTo>
                  <a:cubicBezTo>
                    <a:pt x="151" y="1780"/>
                    <a:pt x="126" y="2005"/>
                    <a:pt x="101" y="2256"/>
                  </a:cubicBezTo>
                  <a:cubicBezTo>
                    <a:pt x="1" y="3509"/>
                    <a:pt x="327" y="5188"/>
                    <a:pt x="853" y="6767"/>
                  </a:cubicBezTo>
                  <a:cubicBezTo>
                    <a:pt x="1279" y="8095"/>
                    <a:pt x="1855" y="9374"/>
                    <a:pt x="2457" y="10276"/>
                  </a:cubicBezTo>
                  <a:cubicBezTo>
                    <a:pt x="2958" y="11028"/>
                    <a:pt x="3409" y="11704"/>
                    <a:pt x="3911" y="12306"/>
                  </a:cubicBezTo>
                  <a:cubicBezTo>
                    <a:pt x="5164" y="13810"/>
                    <a:pt x="6768" y="15038"/>
                    <a:pt x="10327" y="16391"/>
                  </a:cubicBezTo>
                  <a:cubicBezTo>
                    <a:pt x="10327" y="16391"/>
                    <a:pt x="12131" y="15539"/>
                    <a:pt x="11480" y="14161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3706925" y="2317700"/>
              <a:ext cx="142875" cy="124075"/>
            </a:xfrm>
            <a:custGeom>
              <a:avLst/>
              <a:gdLst/>
              <a:ahLst/>
              <a:cxnLst/>
              <a:rect l="l" t="t" r="r" b="b"/>
              <a:pathLst>
                <a:path w="5715" h="4963" extrusionOk="0">
                  <a:moveTo>
                    <a:pt x="326" y="1629"/>
                  </a:moveTo>
                  <a:cubicBezTo>
                    <a:pt x="376" y="1780"/>
                    <a:pt x="877" y="2331"/>
                    <a:pt x="1303" y="2807"/>
                  </a:cubicBezTo>
                  <a:cubicBezTo>
                    <a:pt x="1755" y="3309"/>
                    <a:pt x="2431" y="4161"/>
                    <a:pt x="2657" y="3960"/>
                  </a:cubicBezTo>
                  <a:cubicBezTo>
                    <a:pt x="2882" y="3760"/>
                    <a:pt x="2456" y="2908"/>
                    <a:pt x="2456" y="2908"/>
                  </a:cubicBezTo>
                  <a:cubicBezTo>
                    <a:pt x="2456" y="2908"/>
                    <a:pt x="3760" y="4136"/>
                    <a:pt x="3985" y="4537"/>
                  </a:cubicBezTo>
                  <a:cubicBezTo>
                    <a:pt x="4211" y="4963"/>
                    <a:pt x="4085" y="3760"/>
                    <a:pt x="3760" y="3208"/>
                  </a:cubicBezTo>
                  <a:cubicBezTo>
                    <a:pt x="4587" y="4487"/>
                    <a:pt x="4787" y="4762"/>
                    <a:pt x="4837" y="4437"/>
                  </a:cubicBezTo>
                  <a:cubicBezTo>
                    <a:pt x="4912" y="4136"/>
                    <a:pt x="4211" y="2431"/>
                    <a:pt x="4311" y="2582"/>
                  </a:cubicBezTo>
                  <a:cubicBezTo>
                    <a:pt x="5263" y="4036"/>
                    <a:pt x="5639" y="4236"/>
                    <a:pt x="5539" y="3559"/>
                  </a:cubicBezTo>
                  <a:cubicBezTo>
                    <a:pt x="5439" y="2908"/>
                    <a:pt x="4511" y="1780"/>
                    <a:pt x="3935" y="1454"/>
                  </a:cubicBezTo>
                  <a:cubicBezTo>
                    <a:pt x="5614" y="2532"/>
                    <a:pt x="5714" y="2431"/>
                    <a:pt x="5313" y="1930"/>
                  </a:cubicBezTo>
                  <a:cubicBezTo>
                    <a:pt x="4887" y="1454"/>
                    <a:pt x="3359" y="276"/>
                    <a:pt x="1303" y="0"/>
                  </a:cubicBezTo>
                  <a:cubicBezTo>
                    <a:pt x="0" y="1228"/>
                    <a:pt x="326" y="1629"/>
                    <a:pt x="326" y="1629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3575975" y="2368450"/>
              <a:ext cx="183600" cy="92750"/>
            </a:xfrm>
            <a:custGeom>
              <a:avLst/>
              <a:gdLst/>
              <a:ahLst/>
              <a:cxnLst/>
              <a:rect l="l" t="t" r="r" b="b"/>
              <a:pathLst>
                <a:path w="7344" h="3710" extrusionOk="0">
                  <a:moveTo>
                    <a:pt x="6667" y="2231"/>
                  </a:moveTo>
                  <a:cubicBezTo>
                    <a:pt x="6115" y="1404"/>
                    <a:pt x="5338" y="452"/>
                    <a:pt x="4361" y="176"/>
                  </a:cubicBezTo>
                  <a:cubicBezTo>
                    <a:pt x="3659" y="0"/>
                    <a:pt x="2932" y="126"/>
                    <a:pt x="2231" y="351"/>
                  </a:cubicBezTo>
                  <a:cubicBezTo>
                    <a:pt x="1704" y="527"/>
                    <a:pt x="902" y="602"/>
                    <a:pt x="376" y="853"/>
                  </a:cubicBezTo>
                  <a:cubicBezTo>
                    <a:pt x="125" y="1479"/>
                    <a:pt x="0" y="2056"/>
                    <a:pt x="0" y="2607"/>
                  </a:cubicBezTo>
                  <a:cubicBezTo>
                    <a:pt x="100" y="2657"/>
                    <a:pt x="226" y="2682"/>
                    <a:pt x="376" y="2707"/>
                  </a:cubicBezTo>
                  <a:cubicBezTo>
                    <a:pt x="927" y="2757"/>
                    <a:pt x="1529" y="2958"/>
                    <a:pt x="2105" y="2958"/>
                  </a:cubicBezTo>
                  <a:cubicBezTo>
                    <a:pt x="2481" y="2933"/>
                    <a:pt x="3108" y="3058"/>
                    <a:pt x="3459" y="2958"/>
                  </a:cubicBezTo>
                  <a:cubicBezTo>
                    <a:pt x="3308" y="3008"/>
                    <a:pt x="3158" y="3058"/>
                    <a:pt x="3133" y="3209"/>
                  </a:cubicBezTo>
                  <a:cubicBezTo>
                    <a:pt x="3108" y="3334"/>
                    <a:pt x="3208" y="3459"/>
                    <a:pt x="3333" y="3484"/>
                  </a:cubicBezTo>
                  <a:cubicBezTo>
                    <a:pt x="4186" y="3710"/>
                    <a:pt x="4937" y="2682"/>
                    <a:pt x="5439" y="2206"/>
                  </a:cubicBezTo>
                  <a:cubicBezTo>
                    <a:pt x="5389" y="2256"/>
                    <a:pt x="7343" y="3309"/>
                    <a:pt x="6667" y="223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3403025" y="1729975"/>
              <a:ext cx="146650" cy="272575"/>
            </a:xfrm>
            <a:custGeom>
              <a:avLst/>
              <a:gdLst/>
              <a:ahLst/>
              <a:cxnLst/>
              <a:rect l="l" t="t" r="r" b="b"/>
              <a:pathLst>
                <a:path w="5866" h="10903" extrusionOk="0">
                  <a:moveTo>
                    <a:pt x="4687" y="903"/>
                  </a:moveTo>
                  <a:cubicBezTo>
                    <a:pt x="4687" y="928"/>
                    <a:pt x="4713" y="928"/>
                    <a:pt x="4713" y="953"/>
                  </a:cubicBezTo>
                  <a:cubicBezTo>
                    <a:pt x="5063" y="1529"/>
                    <a:pt x="5114" y="2256"/>
                    <a:pt x="5063" y="2933"/>
                  </a:cubicBezTo>
                  <a:cubicBezTo>
                    <a:pt x="4988" y="4161"/>
                    <a:pt x="4161" y="5665"/>
                    <a:pt x="4738" y="6868"/>
                  </a:cubicBezTo>
                  <a:cubicBezTo>
                    <a:pt x="4988" y="7369"/>
                    <a:pt x="5489" y="7720"/>
                    <a:pt x="5665" y="8271"/>
                  </a:cubicBezTo>
                  <a:cubicBezTo>
                    <a:pt x="5865" y="9023"/>
                    <a:pt x="5339" y="9775"/>
                    <a:pt x="4687" y="10201"/>
                  </a:cubicBezTo>
                  <a:cubicBezTo>
                    <a:pt x="3860" y="10727"/>
                    <a:pt x="2833" y="10903"/>
                    <a:pt x="1905" y="10602"/>
                  </a:cubicBezTo>
                  <a:cubicBezTo>
                    <a:pt x="1003" y="10301"/>
                    <a:pt x="251" y="9449"/>
                    <a:pt x="151" y="8497"/>
                  </a:cubicBezTo>
                  <a:cubicBezTo>
                    <a:pt x="1" y="7344"/>
                    <a:pt x="728" y="6266"/>
                    <a:pt x="1379" y="5289"/>
                  </a:cubicBezTo>
                  <a:cubicBezTo>
                    <a:pt x="1755" y="4737"/>
                    <a:pt x="2256" y="3985"/>
                    <a:pt x="2307" y="3309"/>
                  </a:cubicBezTo>
                  <a:cubicBezTo>
                    <a:pt x="2357" y="2657"/>
                    <a:pt x="2006" y="2106"/>
                    <a:pt x="2131" y="1404"/>
                  </a:cubicBezTo>
                  <a:cubicBezTo>
                    <a:pt x="2231" y="928"/>
                    <a:pt x="2507" y="452"/>
                    <a:pt x="2983" y="251"/>
                  </a:cubicBezTo>
                  <a:cubicBezTo>
                    <a:pt x="3585" y="1"/>
                    <a:pt x="4312" y="351"/>
                    <a:pt x="4687" y="903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3322200" y="1887875"/>
              <a:ext cx="131600" cy="177975"/>
            </a:xfrm>
            <a:custGeom>
              <a:avLst/>
              <a:gdLst/>
              <a:ahLst/>
              <a:cxnLst/>
              <a:rect l="l" t="t" r="r" b="b"/>
              <a:pathLst>
                <a:path w="5264" h="7119" extrusionOk="0">
                  <a:moveTo>
                    <a:pt x="1028" y="0"/>
                  </a:moveTo>
                  <a:cubicBezTo>
                    <a:pt x="1028" y="0"/>
                    <a:pt x="1780" y="2632"/>
                    <a:pt x="51" y="3735"/>
                  </a:cubicBezTo>
                  <a:cubicBezTo>
                    <a:pt x="1" y="4386"/>
                    <a:pt x="1830" y="7118"/>
                    <a:pt x="3660" y="6642"/>
                  </a:cubicBezTo>
                  <a:cubicBezTo>
                    <a:pt x="4712" y="6366"/>
                    <a:pt x="5264" y="4863"/>
                    <a:pt x="5264" y="4863"/>
                  </a:cubicBezTo>
                  <a:cubicBezTo>
                    <a:pt x="5164" y="3910"/>
                    <a:pt x="4612" y="1905"/>
                    <a:pt x="4612" y="1905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3318450" y="1686750"/>
              <a:ext cx="195500" cy="280100"/>
            </a:xfrm>
            <a:custGeom>
              <a:avLst/>
              <a:gdLst/>
              <a:ahLst/>
              <a:cxnLst/>
              <a:rect l="l" t="t" r="r" b="b"/>
              <a:pathLst>
                <a:path w="7820" h="11204" extrusionOk="0">
                  <a:moveTo>
                    <a:pt x="7344" y="2682"/>
                  </a:moveTo>
                  <a:cubicBezTo>
                    <a:pt x="7344" y="2682"/>
                    <a:pt x="7820" y="4361"/>
                    <a:pt x="7644" y="5664"/>
                  </a:cubicBezTo>
                  <a:cubicBezTo>
                    <a:pt x="7469" y="6968"/>
                    <a:pt x="7344" y="9549"/>
                    <a:pt x="6191" y="10376"/>
                  </a:cubicBezTo>
                  <a:cubicBezTo>
                    <a:pt x="5038" y="11203"/>
                    <a:pt x="3409" y="10226"/>
                    <a:pt x="2306" y="9298"/>
                  </a:cubicBezTo>
                  <a:cubicBezTo>
                    <a:pt x="1228" y="8371"/>
                    <a:pt x="50" y="6667"/>
                    <a:pt x="25" y="4612"/>
                  </a:cubicBezTo>
                  <a:cubicBezTo>
                    <a:pt x="0" y="2532"/>
                    <a:pt x="827" y="0"/>
                    <a:pt x="3810" y="125"/>
                  </a:cubicBezTo>
                  <a:cubicBezTo>
                    <a:pt x="6792" y="251"/>
                    <a:pt x="7344" y="2682"/>
                    <a:pt x="7344" y="2682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3238250" y="1676100"/>
              <a:ext cx="231225" cy="354025"/>
            </a:xfrm>
            <a:custGeom>
              <a:avLst/>
              <a:gdLst/>
              <a:ahLst/>
              <a:cxnLst/>
              <a:rect l="l" t="t" r="r" b="b"/>
              <a:pathLst>
                <a:path w="9249" h="14161" extrusionOk="0">
                  <a:moveTo>
                    <a:pt x="8471" y="1855"/>
                  </a:moveTo>
                  <a:cubicBezTo>
                    <a:pt x="9248" y="2807"/>
                    <a:pt x="8872" y="3960"/>
                    <a:pt x="7920" y="4662"/>
                  </a:cubicBezTo>
                  <a:cubicBezTo>
                    <a:pt x="7469" y="4988"/>
                    <a:pt x="6918" y="5188"/>
                    <a:pt x="6466" y="5539"/>
                  </a:cubicBezTo>
                  <a:cubicBezTo>
                    <a:pt x="6015" y="5865"/>
                    <a:pt x="5639" y="6391"/>
                    <a:pt x="5715" y="6968"/>
                  </a:cubicBezTo>
                  <a:cubicBezTo>
                    <a:pt x="5790" y="7469"/>
                    <a:pt x="6241" y="7920"/>
                    <a:pt x="6116" y="8421"/>
                  </a:cubicBezTo>
                  <a:cubicBezTo>
                    <a:pt x="6015" y="8847"/>
                    <a:pt x="5564" y="9098"/>
                    <a:pt x="5489" y="9499"/>
                  </a:cubicBezTo>
                  <a:cubicBezTo>
                    <a:pt x="5389" y="9925"/>
                    <a:pt x="5715" y="10301"/>
                    <a:pt x="5915" y="10677"/>
                  </a:cubicBezTo>
                  <a:cubicBezTo>
                    <a:pt x="6266" y="11303"/>
                    <a:pt x="6266" y="12080"/>
                    <a:pt x="5965" y="12707"/>
                  </a:cubicBezTo>
                  <a:cubicBezTo>
                    <a:pt x="5263" y="14161"/>
                    <a:pt x="3484" y="14060"/>
                    <a:pt x="2231" y="13459"/>
                  </a:cubicBezTo>
                  <a:cubicBezTo>
                    <a:pt x="902" y="12832"/>
                    <a:pt x="0" y="11328"/>
                    <a:pt x="401" y="9850"/>
                  </a:cubicBezTo>
                  <a:cubicBezTo>
                    <a:pt x="602" y="9073"/>
                    <a:pt x="1128" y="8421"/>
                    <a:pt x="1379" y="7644"/>
                  </a:cubicBezTo>
                  <a:cubicBezTo>
                    <a:pt x="1730" y="6692"/>
                    <a:pt x="1629" y="5639"/>
                    <a:pt x="1679" y="4612"/>
                  </a:cubicBezTo>
                  <a:cubicBezTo>
                    <a:pt x="1805" y="2657"/>
                    <a:pt x="3258" y="501"/>
                    <a:pt x="5314" y="201"/>
                  </a:cubicBezTo>
                  <a:cubicBezTo>
                    <a:pt x="6642" y="0"/>
                    <a:pt x="7669" y="877"/>
                    <a:pt x="8471" y="1855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3400525" y="1664800"/>
              <a:ext cx="138500" cy="157925"/>
            </a:xfrm>
            <a:custGeom>
              <a:avLst/>
              <a:gdLst/>
              <a:ahLst/>
              <a:cxnLst/>
              <a:rect l="l" t="t" r="r" b="b"/>
              <a:pathLst>
                <a:path w="5540" h="6317" extrusionOk="0">
                  <a:moveTo>
                    <a:pt x="3008" y="1154"/>
                  </a:moveTo>
                  <a:cubicBezTo>
                    <a:pt x="2983" y="1154"/>
                    <a:pt x="2983" y="1129"/>
                    <a:pt x="2983" y="1129"/>
                  </a:cubicBezTo>
                  <a:cubicBezTo>
                    <a:pt x="2407" y="753"/>
                    <a:pt x="26" y="1"/>
                    <a:pt x="26" y="1229"/>
                  </a:cubicBezTo>
                  <a:cubicBezTo>
                    <a:pt x="0" y="2432"/>
                    <a:pt x="1780" y="3635"/>
                    <a:pt x="2707" y="4161"/>
                  </a:cubicBezTo>
                  <a:cubicBezTo>
                    <a:pt x="3133" y="4412"/>
                    <a:pt x="3559" y="4587"/>
                    <a:pt x="3935" y="4888"/>
                  </a:cubicBezTo>
                  <a:cubicBezTo>
                    <a:pt x="4412" y="5264"/>
                    <a:pt x="4462" y="5991"/>
                    <a:pt x="4888" y="6317"/>
                  </a:cubicBezTo>
                  <a:cubicBezTo>
                    <a:pt x="5539" y="5690"/>
                    <a:pt x="5389" y="4136"/>
                    <a:pt x="5113" y="3359"/>
                  </a:cubicBezTo>
                  <a:cubicBezTo>
                    <a:pt x="4762" y="2332"/>
                    <a:pt x="3860" y="1730"/>
                    <a:pt x="3008" y="1154"/>
                  </a:cubicBez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3666825" y="2171075"/>
              <a:ext cx="367825" cy="364075"/>
            </a:xfrm>
            <a:custGeom>
              <a:avLst/>
              <a:gdLst/>
              <a:ahLst/>
              <a:cxnLst/>
              <a:rect l="l" t="t" r="r" b="b"/>
              <a:pathLst>
                <a:path w="14713" h="14563" extrusionOk="0">
                  <a:moveTo>
                    <a:pt x="10727" y="8372"/>
                  </a:moveTo>
                  <a:lnTo>
                    <a:pt x="0" y="14562"/>
                  </a:lnTo>
                  <a:lnTo>
                    <a:pt x="3810" y="6592"/>
                  </a:lnTo>
                  <a:cubicBezTo>
                    <a:pt x="3935" y="6342"/>
                    <a:pt x="4186" y="6041"/>
                    <a:pt x="4386" y="5916"/>
                  </a:cubicBezTo>
                  <a:lnTo>
                    <a:pt x="14461" y="101"/>
                  </a:lnTo>
                  <a:cubicBezTo>
                    <a:pt x="14662" y="1"/>
                    <a:pt x="14712" y="101"/>
                    <a:pt x="14587" y="352"/>
                  </a:cubicBezTo>
                  <a:close/>
                </a:path>
              </a:pathLst>
            </a:custGeom>
            <a:solidFill>
              <a:srgbClr val="5654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2463800" y="2917950"/>
              <a:ext cx="144150" cy="42000"/>
            </a:xfrm>
            <a:custGeom>
              <a:avLst/>
              <a:gdLst/>
              <a:ahLst/>
              <a:cxnLst/>
              <a:rect l="l" t="t" r="r" b="b"/>
              <a:pathLst>
                <a:path w="5766" h="1680" extrusionOk="0">
                  <a:moveTo>
                    <a:pt x="5765" y="1680"/>
                  </a:moveTo>
                  <a:lnTo>
                    <a:pt x="5765" y="1078"/>
                  </a:lnTo>
                  <a:cubicBezTo>
                    <a:pt x="5765" y="1078"/>
                    <a:pt x="4211" y="51"/>
                    <a:pt x="2582" y="26"/>
                  </a:cubicBezTo>
                  <a:cubicBezTo>
                    <a:pt x="953" y="1"/>
                    <a:pt x="201" y="377"/>
                    <a:pt x="126" y="577"/>
                  </a:cubicBezTo>
                  <a:cubicBezTo>
                    <a:pt x="76" y="752"/>
                    <a:pt x="1" y="1329"/>
                    <a:pt x="1" y="1329"/>
                  </a:cubicBezTo>
                  <a:close/>
                </a:path>
              </a:pathLst>
            </a:custGeom>
            <a:solidFill>
              <a:srgbClr val="DD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3438750" y="1953650"/>
              <a:ext cx="30100" cy="41400"/>
            </a:xfrm>
            <a:custGeom>
              <a:avLst/>
              <a:gdLst/>
              <a:ahLst/>
              <a:cxnLst/>
              <a:rect l="l" t="t" r="r" b="b"/>
              <a:pathLst>
                <a:path w="1204" h="1656" extrusionOk="0">
                  <a:moveTo>
                    <a:pt x="151" y="1"/>
                  </a:moveTo>
                  <a:cubicBezTo>
                    <a:pt x="151" y="1"/>
                    <a:pt x="0" y="1079"/>
                    <a:pt x="50" y="1254"/>
                  </a:cubicBezTo>
                  <a:cubicBezTo>
                    <a:pt x="126" y="1430"/>
                    <a:pt x="476" y="1655"/>
                    <a:pt x="476" y="1655"/>
                  </a:cubicBezTo>
                  <a:lnTo>
                    <a:pt x="1203" y="1655"/>
                  </a:lnTo>
                  <a:close/>
                </a:path>
              </a:pathLst>
            </a:custGeom>
            <a:solidFill>
              <a:srgbClr val="606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3532725" y="2051400"/>
              <a:ext cx="29475" cy="211800"/>
            </a:xfrm>
            <a:custGeom>
              <a:avLst/>
              <a:gdLst/>
              <a:ahLst/>
              <a:cxnLst/>
              <a:rect l="l" t="t" r="r" b="b"/>
              <a:pathLst>
                <a:path w="1179" h="8472" extrusionOk="0">
                  <a:moveTo>
                    <a:pt x="1129" y="3008"/>
                  </a:moveTo>
                  <a:cubicBezTo>
                    <a:pt x="1078" y="1555"/>
                    <a:pt x="828" y="627"/>
                    <a:pt x="552" y="1"/>
                  </a:cubicBezTo>
                  <a:cubicBezTo>
                    <a:pt x="552" y="176"/>
                    <a:pt x="577" y="352"/>
                    <a:pt x="577" y="527"/>
                  </a:cubicBezTo>
                  <a:cubicBezTo>
                    <a:pt x="652" y="2432"/>
                    <a:pt x="327" y="5239"/>
                    <a:pt x="1" y="7494"/>
                  </a:cubicBezTo>
                  <a:cubicBezTo>
                    <a:pt x="251" y="7845"/>
                    <a:pt x="502" y="8171"/>
                    <a:pt x="753" y="8472"/>
                  </a:cubicBezTo>
                  <a:cubicBezTo>
                    <a:pt x="1003" y="6567"/>
                    <a:pt x="1179" y="4512"/>
                    <a:pt x="1129" y="3008"/>
                  </a:cubicBezTo>
                  <a:close/>
                </a:path>
              </a:pathLst>
            </a:custGeom>
            <a:solidFill>
              <a:srgbClr val="EABD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889875" y="2349025"/>
              <a:ext cx="43875" cy="235000"/>
            </a:xfrm>
            <a:custGeom>
              <a:avLst/>
              <a:gdLst/>
              <a:ahLst/>
              <a:cxnLst/>
              <a:rect l="l" t="t" r="r" b="b"/>
              <a:pathLst>
                <a:path w="1755" h="9400" extrusionOk="0">
                  <a:moveTo>
                    <a:pt x="1304" y="1"/>
                  </a:moveTo>
                  <a:cubicBezTo>
                    <a:pt x="1304" y="2206"/>
                    <a:pt x="602" y="5790"/>
                    <a:pt x="0" y="8472"/>
                  </a:cubicBezTo>
                  <a:cubicBezTo>
                    <a:pt x="251" y="8798"/>
                    <a:pt x="476" y="9123"/>
                    <a:pt x="702" y="9399"/>
                  </a:cubicBezTo>
                  <a:cubicBezTo>
                    <a:pt x="1228" y="6818"/>
                    <a:pt x="1755" y="3810"/>
                    <a:pt x="1705" y="2006"/>
                  </a:cubicBezTo>
                  <a:cubicBezTo>
                    <a:pt x="1654" y="1153"/>
                    <a:pt x="1504" y="502"/>
                    <a:pt x="1304" y="1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894250" y="1685500"/>
              <a:ext cx="68325" cy="224950"/>
            </a:xfrm>
            <a:custGeom>
              <a:avLst/>
              <a:gdLst/>
              <a:ahLst/>
              <a:cxnLst/>
              <a:rect l="l" t="t" r="r" b="b"/>
              <a:pathLst>
                <a:path w="2733" h="8998" extrusionOk="0">
                  <a:moveTo>
                    <a:pt x="2733" y="8998"/>
                  </a:moveTo>
                  <a:lnTo>
                    <a:pt x="1" y="7419"/>
                  </a:lnTo>
                  <a:lnTo>
                    <a:pt x="1" y="0"/>
                  </a:lnTo>
                  <a:lnTo>
                    <a:pt x="2733" y="1579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787100" y="1553275"/>
              <a:ext cx="67700" cy="295150"/>
            </a:xfrm>
            <a:custGeom>
              <a:avLst/>
              <a:gdLst/>
              <a:ahLst/>
              <a:cxnLst/>
              <a:rect l="l" t="t" r="r" b="b"/>
              <a:pathLst>
                <a:path w="2708" h="11806" extrusionOk="0">
                  <a:moveTo>
                    <a:pt x="2708" y="11805"/>
                  </a:moveTo>
                  <a:lnTo>
                    <a:pt x="1" y="10226"/>
                  </a:lnTo>
                  <a:lnTo>
                    <a:pt x="1" y="1"/>
                  </a:lnTo>
                  <a:lnTo>
                    <a:pt x="2708" y="1580"/>
                  </a:lnTo>
                  <a:close/>
                </a:path>
              </a:pathLst>
            </a:custGeom>
            <a:solidFill>
              <a:srgbClr val="2B3B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3002025" y="1557050"/>
              <a:ext cx="68325" cy="415425"/>
            </a:xfrm>
            <a:custGeom>
              <a:avLst/>
              <a:gdLst/>
              <a:ahLst/>
              <a:cxnLst/>
              <a:rect l="l" t="t" r="r" b="b"/>
              <a:pathLst>
                <a:path w="2733" h="16617" extrusionOk="0">
                  <a:moveTo>
                    <a:pt x="2732" y="16617"/>
                  </a:moveTo>
                  <a:lnTo>
                    <a:pt x="1" y="15063"/>
                  </a:lnTo>
                  <a:lnTo>
                    <a:pt x="1" y="0"/>
                  </a:lnTo>
                  <a:lnTo>
                    <a:pt x="2732" y="1579"/>
                  </a:ln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4911800" y="2335875"/>
              <a:ext cx="154175" cy="199900"/>
            </a:xfrm>
            <a:custGeom>
              <a:avLst/>
              <a:gdLst/>
              <a:ahLst/>
              <a:cxnLst/>
              <a:rect l="l" t="t" r="r" b="b"/>
              <a:pathLst>
                <a:path w="6167" h="7996" extrusionOk="0">
                  <a:moveTo>
                    <a:pt x="6166" y="5965"/>
                  </a:moveTo>
                  <a:cubicBezTo>
                    <a:pt x="5765" y="6291"/>
                    <a:pt x="5364" y="6567"/>
                    <a:pt x="4938" y="6792"/>
                  </a:cubicBezTo>
                  <a:cubicBezTo>
                    <a:pt x="2883" y="7995"/>
                    <a:pt x="1054" y="7845"/>
                    <a:pt x="1" y="6617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rgbClr val="EC82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5035250" y="2117825"/>
              <a:ext cx="148525" cy="367200"/>
            </a:xfrm>
            <a:custGeom>
              <a:avLst/>
              <a:gdLst/>
              <a:ahLst/>
              <a:cxnLst/>
              <a:rect l="l" t="t" r="r" b="b"/>
              <a:pathLst>
                <a:path w="5941" h="14688" extrusionOk="0">
                  <a:moveTo>
                    <a:pt x="5940" y="5289"/>
                  </a:moveTo>
                  <a:cubicBezTo>
                    <a:pt x="5940" y="8572"/>
                    <a:pt x="3910" y="12482"/>
                    <a:pt x="1228" y="14687"/>
                  </a:cubicBezTo>
                  <a:lnTo>
                    <a:pt x="0" y="8722"/>
                  </a:lnTo>
                  <a:lnTo>
                    <a:pt x="0" y="1905"/>
                  </a:lnTo>
                  <a:cubicBezTo>
                    <a:pt x="3284" y="0"/>
                    <a:pt x="5940" y="1529"/>
                    <a:pt x="5940" y="5289"/>
                  </a:cubicBezTo>
                  <a:close/>
                </a:path>
              </a:pathLst>
            </a:custGeom>
            <a:solidFill>
              <a:srgbClr val="FBD1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4887375" y="2165450"/>
              <a:ext cx="147900" cy="335850"/>
            </a:xfrm>
            <a:custGeom>
              <a:avLst/>
              <a:gdLst/>
              <a:ahLst/>
              <a:cxnLst/>
              <a:rect l="l" t="t" r="r" b="b"/>
              <a:pathLst>
                <a:path w="5916" h="13434" extrusionOk="0">
                  <a:moveTo>
                    <a:pt x="5915" y="0"/>
                  </a:moveTo>
                  <a:lnTo>
                    <a:pt x="5915" y="6817"/>
                  </a:lnTo>
                  <a:lnTo>
                    <a:pt x="978" y="13434"/>
                  </a:lnTo>
                  <a:cubicBezTo>
                    <a:pt x="351" y="12707"/>
                    <a:pt x="0" y="11629"/>
                    <a:pt x="0" y="10226"/>
                  </a:cubicBezTo>
                  <a:cubicBezTo>
                    <a:pt x="0" y="6466"/>
                    <a:pt x="2657" y="1880"/>
                    <a:pt x="5915" y="0"/>
                  </a:cubicBezTo>
                  <a:close/>
                </a:path>
              </a:pathLst>
            </a:custGeom>
            <a:solidFill>
              <a:srgbClr val="3C3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358550" y="1805800"/>
              <a:ext cx="286975" cy="212425"/>
            </a:xfrm>
            <a:custGeom>
              <a:avLst/>
              <a:gdLst/>
              <a:ahLst/>
              <a:cxnLst/>
              <a:rect l="l" t="t" r="r" b="b"/>
              <a:pathLst>
                <a:path w="11479" h="8497" extrusionOk="0">
                  <a:moveTo>
                    <a:pt x="1328" y="3960"/>
                  </a:moveTo>
                  <a:cubicBezTo>
                    <a:pt x="0" y="6166"/>
                    <a:pt x="1228" y="8221"/>
                    <a:pt x="3810" y="8371"/>
                  </a:cubicBezTo>
                  <a:cubicBezTo>
                    <a:pt x="6291" y="8496"/>
                    <a:pt x="8998" y="6642"/>
                    <a:pt x="10251" y="4612"/>
                  </a:cubicBezTo>
                  <a:cubicBezTo>
                    <a:pt x="11003" y="3409"/>
                    <a:pt x="11479" y="1228"/>
                    <a:pt x="10000" y="326"/>
                  </a:cubicBezTo>
                  <a:cubicBezTo>
                    <a:pt x="9524" y="25"/>
                    <a:pt x="8947" y="0"/>
                    <a:pt x="8396" y="25"/>
                  </a:cubicBezTo>
                  <a:cubicBezTo>
                    <a:pt x="5689" y="201"/>
                    <a:pt x="2757" y="1554"/>
                    <a:pt x="1328" y="3960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134250" y="1667950"/>
              <a:ext cx="106525" cy="97150"/>
            </a:xfrm>
            <a:custGeom>
              <a:avLst/>
              <a:gdLst/>
              <a:ahLst/>
              <a:cxnLst/>
              <a:rect l="l" t="t" r="r" b="b"/>
              <a:pathLst>
                <a:path w="4261" h="3886" extrusionOk="0">
                  <a:moveTo>
                    <a:pt x="2130" y="25"/>
                  </a:moveTo>
                  <a:cubicBezTo>
                    <a:pt x="2331" y="0"/>
                    <a:pt x="2531" y="25"/>
                    <a:pt x="2757" y="101"/>
                  </a:cubicBezTo>
                  <a:cubicBezTo>
                    <a:pt x="4261" y="577"/>
                    <a:pt x="3935" y="2657"/>
                    <a:pt x="2882" y="3434"/>
                  </a:cubicBezTo>
                  <a:cubicBezTo>
                    <a:pt x="2256" y="3885"/>
                    <a:pt x="1579" y="3710"/>
                    <a:pt x="1053" y="3183"/>
                  </a:cubicBezTo>
                  <a:cubicBezTo>
                    <a:pt x="0" y="2181"/>
                    <a:pt x="777" y="151"/>
                    <a:pt x="2130" y="25"/>
                  </a:cubicBezTo>
                  <a:close/>
                </a:path>
              </a:pathLst>
            </a:custGeom>
            <a:solidFill>
              <a:srgbClr val="EDEE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8" name="Google Shape;1098;p34"/>
          <p:cNvSpPr txBox="1"/>
          <p:nvPr/>
        </p:nvSpPr>
        <p:spPr>
          <a:xfrm>
            <a:off x="950700" y="2477575"/>
            <a:ext cx="363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ko-KR" sz="3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GroupWare</a:t>
            </a:r>
            <a:endParaRPr sz="3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9" name="Google Shape;1099;p34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주 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5"/>
          <p:cNvSpPr txBox="1">
            <a:spLocks noGrp="1"/>
          </p:cNvSpPr>
          <p:nvPr>
            <p:ph type="title"/>
          </p:nvPr>
        </p:nvSpPr>
        <p:spPr>
          <a:xfrm>
            <a:off x="887120" y="1314122"/>
            <a:ext cx="348609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전자결재 시스템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35"/>
          <p:cNvSpPr txBox="1">
            <a:spLocks noGrp="1"/>
          </p:cNvSpPr>
          <p:nvPr>
            <p:ph type="body" idx="1"/>
          </p:nvPr>
        </p:nvSpPr>
        <p:spPr>
          <a:xfrm>
            <a:off x="1639455" y="2183219"/>
            <a:ext cx="3486098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문서 작성 및 결재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5"/>
          <p:cNvSpPr txBox="1">
            <a:spLocks noGrp="1"/>
          </p:cNvSpPr>
          <p:nvPr>
            <p:ph type="body" idx="2"/>
          </p:nvPr>
        </p:nvSpPr>
        <p:spPr>
          <a:xfrm>
            <a:off x="5877887" y="1878217"/>
            <a:ext cx="2729400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사원, 부서 관리 및 등록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ko-KR" sz="1200">
                <a:latin typeface="Arial"/>
                <a:ea typeface="Arial"/>
                <a:cs typeface="Arial"/>
                <a:sym typeface="Arial"/>
              </a:rPr>
              <a:t>휴가 부여 및 처리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5"/>
          <p:cNvSpPr txBox="1">
            <a:spLocks noGrp="1"/>
          </p:cNvSpPr>
          <p:nvPr>
            <p:ph type="title" idx="3"/>
          </p:nvPr>
        </p:nvSpPr>
        <p:spPr>
          <a:xfrm>
            <a:off x="5470272" y="1261113"/>
            <a:ext cx="313701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인사 관리 시스템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5"/>
          <p:cNvSpPr/>
          <p:nvPr/>
        </p:nvSpPr>
        <p:spPr>
          <a:xfrm rot="8165688">
            <a:off x="4977305" y="2649948"/>
            <a:ext cx="811719" cy="58346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5"/>
          <p:cNvSpPr/>
          <p:nvPr/>
        </p:nvSpPr>
        <p:spPr>
          <a:xfrm rot="2641437">
            <a:off x="3313342" y="2649764"/>
            <a:ext cx="811719" cy="583461"/>
          </a:xfrm>
          <a:custGeom>
            <a:avLst/>
            <a:gdLst/>
            <a:ahLst/>
            <a:cxnLst/>
            <a:rect l="l" t="t" r="r" b="b"/>
            <a:pathLst>
              <a:path w="2756" h="1918" extrusionOk="0">
                <a:moveTo>
                  <a:pt x="1757" y="0"/>
                </a:moveTo>
                <a:cubicBezTo>
                  <a:pt x="1693" y="0"/>
                  <a:pt x="1630" y="25"/>
                  <a:pt x="1580" y="75"/>
                </a:cubicBezTo>
                <a:cubicBezTo>
                  <a:pt x="1479" y="176"/>
                  <a:pt x="1479" y="335"/>
                  <a:pt x="1580" y="436"/>
                </a:cubicBezTo>
                <a:lnTo>
                  <a:pt x="1768" y="623"/>
                </a:lnTo>
                <a:cubicBezTo>
                  <a:pt x="1797" y="652"/>
                  <a:pt x="1775" y="702"/>
                  <a:pt x="1739" y="702"/>
                </a:cubicBezTo>
                <a:lnTo>
                  <a:pt x="253" y="702"/>
                </a:lnTo>
                <a:cubicBezTo>
                  <a:pt x="116" y="702"/>
                  <a:pt x="1" y="818"/>
                  <a:pt x="1" y="962"/>
                </a:cubicBezTo>
                <a:cubicBezTo>
                  <a:pt x="1" y="1099"/>
                  <a:pt x="116" y="1215"/>
                  <a:pt x="253" y="1215"/>
                </a:cubicBezTo>
                <a:lnTo>
                  <a:pt x="1739" y="1215"/>
                </a:lnTo>
                <a:cubicBezTo>
                  <a:pt x="1775" y="1215"/>
                  <a:pt x="1797" y="1265"/>
                  <a:pt x="1768" y="1294"/>
                </a:cubicBezTo>
                <a:lnTo>
                  <a:pt x="1580" y="1481"/>
                </a:lnTo>
                <a:cubicBezTo>
                  <a:pt x="1479" y="1582"/>
                  <a:pt x="1479" y="1741"/>
                  <a:pt x="1580" y="1842"/>
                </a:cubicBezTo>
                <a:cubicBezTo>
                  <a:pt x="1631" y="1892"/>
                  <a:pt x="1696" y="1918"/>
                  <a:pt x="1760" y="1918"/>
                </a:cubicBezTo>
                <a:cubicBezTo>
                  <a:pt x="1825" y="1918"/>
                  <a:pt x="1890" y="1892"/>
                  <a:pt x="1941" y="1842"/>
                </a:cubicBezTo>
                <a:lnTo>
                  <a:pt x="2676" y="1106"/>
                </a:lnTo>
                <a:cubicBezTo>
                  <a:pt x="2756" y="1027"/>
                  <a:pt x="2756" y="897"/>
                  <a:pt x="2676" y="811"/>
                </a:cubicBezTo>
                <a:lnTo>
                  <a:pt x="1941" y="82"/>
                </a:lnTo>
                <a:cubicBezTo>
                  <a:pt x="1889" y="27"/>
                  <a:pt x="1823" y="0"/>
                  <a:pt x="17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35"/>
          <p:cNvSpPr txBox="1"/>
          <p:nvPr/>
        </p:nvSpPr>
        <p:spPr>
          <a:xfrm>
            <a:off x="1334769" y="3529725"/>
            <a:ext cx="6434707" cy="1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전자 결재 시스템과 인사 관리 시스템의 주요한 기능을 중심으로 개발하며,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Open San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기능들의 사용성을 증대하여, 별도의 인수인계가 필요 없이 누구나 쉽게 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800"/>
              <a:buFont typeface="Open Sans"/>
              <a:buNone/>
            </a:pPr>
            <a:r>
              <a:rPr lang="ko-KR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이용 가능한 그룹웨어를 만들고자 한다.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35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주 제 설 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6"/>
          <p:cNvSpPr txBox="1">
            <a:spLocks noGrp="1"/>
          </p:cNvSpPr>
          <p:nvPr>
            <p:ph type="title"/>
          </p:nvPr>
        </p:nvSpPr>
        <p:spPr>
          <a:xfrm>
            <a:off x="691656" y="3366502"/>
            <a:ext cx="3649274" cy="102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비대면 서비스의 확장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6"/>
          <p:cNvSpPr txBox="1">
            <a:spLocks noGrp="1"/>
          </p:cNvSpPr>
          <p:nvPr>
            <p:ph type="body" idx="2"/>
          </p:nvPr>
        </p:nvSpPr>
        <p:spPr>
          <a:xfrm>
            <a:off x="1865750" y="4235496"/>
            <a:ext cx="54126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SIGN ME는 IT의 발전에 따른 비대면 서비스의 확장과 코로나 19의 대유행으로 인한 비대면 서비스의 수요를 배경으로 선정되었다.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6"/>
          <p:cNvSpPr/>
          <p:nvPr/>
        </p:nvSpPr>
        <p:spPr>
          <a:xfrm>
            <a:off x="6881919" y="1252626"/>
            <a:ext cx="25739" cy="15413"/>
          </a:xfrm>
          <a:custGeom>
            <a:avLst/>
            <a:gdLst/>
            <a:ahLst/>
            <a:cxnLst/>
            <a:rect l="l" t="t" r="r" b="b"/>
            <a:pathLst>
              <a:path w="1366" h="818" extrusionOk="0">
                <a:moveTo>
                  <a:pt x="55" y="1"/>
                </a:moveTo>
                <a:cubicBezTo>
                  <a:pt x="27" y="1"/>
                  <a:pt x="0" y="21"/>
                  <a:pt x="7" y="59"/>
                </a:cubicBezTo>
                <a:cubicBezTo>
                  <a:pt x="74" y="528"/>
                  <a:pt x="447" y="818"/>
                  <a:pt x="857" y="818"/>
                </a:cubicBezTo>
                <a:cubicBezTo>
                  <a:pt x="1016" y="818"/>
                  <a:pt x="1181" y="774"/>
                  <a:pt x="1336" y="680"/>
                </a:cubicBezTo>
                <a:cubicBezTo>
                  <a:pt x="1365" y="662"/>
                  <a:pt x="1354" y="619"/>
                  <a:pt x="1324" y="619"/>
                </a:cubicBezTo>
                <a:cubicBezTo>
                  <a:pt x="1320" y="619"/>
                  <a:pt x="1315" y="620"/>
                  <a:pt x="1310" y="622"/>
                </a:cubicBezTo>
                <a:cubicBezTo>
                  <a:pt x="1195" y="668"/>
                  <a:pt x="1078" y="690"/>
                  <a:pt x="964" y="690"/>
                </a:cubicBezTo>
                <a:cubicBezTo>
                  <a:pt x="578" y="690"/>
                  <a:pt x="227" y="440"/>
                  <a:pt x="110" y="43"/>
                </a:cubicBezTo>
                <a:cubicBezTo>
                  <a:pt x="101" y="14"/>
                  <a:pt x="77" y="1"/>
                  <a:pt x="5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1" name="Google Shape;112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0813" y="1051219"/>
            <a:ext cx="2263962" cy="2092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2" name="Google Shape;1122;p36"/>
          <p:cNvGrpSpPr/>
          <p:nvPr/>
        </p:nvGrpSpPr>
        <p:grpSpPr>
          <a:xfrm>
            <a:off x="1008354" y="1078430"/>
            <a:ext cx="2455975" cy="2031943"/>
            <a:chOff x="10558175" y="2854475"/>
            <a:chExt cx="3549825" cy="2160250"/>
          </a:xfrm>
        </p:grpSpPr>
        <p:sp>
          <p:nvSpPr>
            <p:cNvPr id="1123" name="Google Shape;1123;p36"/>
            <p:cNvSpPr/>
            <p:nvPr/>
          </p:nvSpPr>
          <p:spPr>
            <a:xfrm>
              <a:off x="13033600" y="3407275"/>
              <a:ext cx="771075" cy="1503925"/>
            </a:xfrm>
            <a:custGeom>
              <a:avLst/>
              <a:gdLst/>
              <a:ahLst/>
              <a:cxnLst/>
              <a:rect l="l" t="t" r="r" b="b"/>
              <a:pathLst>
                <a:path w="30843" h="60157" extrusionOk="0">
                  <a:moveTo>
                    <a:pt x="1" y="0"/>
                  </a:moveTo>
                  <a:lnTo>
                    <a:pt x="1" y="60157"/>
                  </a:lnTo>
                  <a:lnTo>
                    <a:pt x="30843" y="60157"/>
                  </a:lnTo>
                  <a:lnTo>
                    <a:pt x="30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12996275" y="3367675"/>
              <a:ext cx="845750" cy="39625"/>
            </a:xfrm>
            <a:custGeom>
              <a:avLst/>
              <a:gdLst/>
              <a:ahLst/>
              <a:cxnLst/>
              <a:rect l="l" t="t" r="r" b="b"/>
              <a:pathLst>
                <a:path w="33830" h="1585" extrusionOk="0">
                  <a:moveTo>
                    <a:pt x="0" y="0"/>
                  </a:moveTo>
                  <a:lnTo>
                    <a:pt x="0" y="1584"/>
                  </a:lnTo>
                  <a:lnTo>
                    <a:pt x="33830" y="1584"/>
                  </a:lnTo>
                  <a:lnTo>
                    <a:pt x="33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13842000" y="3367675"/>
              <a:ext cx="266000" cy="39625"/>
            </a:xfrm>
            <a:custGeom>
              <a:avLst/>
              <a:gdLst/>
              <a:ahLst/>
              <a:cxnLst/>
              <a:rect l="l" t="t" r="r" b="b"/>
              <a:pathLst>
                <a:path w="10640" h="1585" extrusionOk="0">
                  <a:moveTo>
                    <a:pt x="1" y="0"/>
                  </a:moveTo>
                  <a:lnTo>
                    <a:pt x="1" y="1584"/>
                  </a:lnTo>
                  <a:lnTo>
                    <a:pt x="10640" y="1584"/>
                  </a:lnTo>
                  <a:lnTo>
                    <a:pt x="106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13804650" y="3407275"/>
              <a:ext cx="261250" cy="1503925"/>
            </a:xfrm>
            <a:custGeom>
              <a:avLst/>
              <a:gdLst/>
              <a:ahLst/>
              <a:cxnLst/>
              <a:rect l="l" t="t" r="r" b="b"/>
              <a:pathLst>
                <a:path w="10450" h="60157" extrusionOk="0">
                  <a:moveTo>
                    <a:pt x="1" y="0"/>
                  </a:moveTo>
                  <a:lnTo>
                    <a:pt x="1" y="60157"/>
                  </a:lnTo>
                  <a:lnTo>
                    <a:pt x="10449" y="60157"/>
                  </a:lnTo>
                  <a:lnTo>
                    <a:pt x="104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13111900" y="3554475"/>
              <a:ext cx="614500" cy="351375"/>
            </a:xfrm>
            <a:custGeom>
              <a:avLst/>
              <a:gdLst/>
              <a:ahLst/>
              <a:cxnLst/>
              <a:rect l="l" t="t" r="r" b="b"/>
              <a:pathLst>
                <a:path w="24580" h="14055" extrusionOk="0">
                  <a:moveTo>
                    <a:pt x="24125" y="454"/>
                  </a:moveTo>
                  <a:lnTo>
                    <a:pt x="24125" y="13601"/>
                  </a:lnTo>
                  <a:lnTo>
                    <a:pt x="455" y="13601"/>
                  </a:lnTo>
                  <a:lnTo>
                    <a:pt x="456" y="454"/>
                  </a:lnTo>
                  <a:close/>
                  <a:moveTo>
                    <a:pt x="1" y="0"/>
                  </a:moveTo>
                  <a:lnTo>
                    <a:pt x="1" y="14055"/>
                  </a:lnTo>
                  <a:lnTo>
                    <a:pt x="24579" y="14055"/>
                  </a:lnTo>
                  <a:lnTo>
                    <a:pt x="24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13334725" y="3659125"/>
              <a:ext cx="117775" cy="67700"/>
            </a:xfrm>
            <a:custGeom>
              <a:avLst/>
              <a:gdLst/>
              <a:ahLst/>
              <a:cxnLst/>
              <a:rect l="l" t="t" r="r" b="b"/>
              <a:pathLst>
                <a:path w="4711" h="2708" extrusionOk="0">
                  <a:moveTo>
                    <a:pt x="0" y="1"/>
                  </a:moveTo>
                  <a:lnTo>
                    <a:pt x="0" y="2708"/>
                  </a:lnTo>
                  <a:lnTo>
                    <a:pt x="4710" y="2708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13363850" y="3658550"/>
              <a:ext cx="129150" cy="68875"/>
            </a:xfrm>
            <a:custGeom>
              <a:avLst/>
              <a:gdLst/>
              <a:ahLst/>
              <a:cxnLst/>
              <a:rect l="l" t="t" r="r" b="b"/>
              <a:pathLst>
                <a:path w="5166" h="2755" extrusionOk="0">
                  <a:moveTo>
                    <a:pt x="4712" y="454"/>
                  </a:moveTo>
                  <a:lnTo>
                    <a:pt x="4712" y="2299"/>
                  </a:lnTo>
                  <a:lnTo>
                    <a:pt x="454" y="2299"/>
                  </a:lnTo>
                  <a:lnTo>
                    <a:pt x="454" y="454"/>
                  </a:lnTo>
                  <a:close/>
                  <a:moveTo>
                    <a:pt x="0" y="0"/>
                  </a:moveTo>
                  <a:lnTo>
                    <a:pt x="0" y="2754"/>
                  </a:lnTo>
                  <a:lnTo>
                    <a:pt x="5165" y="2754"/>
                  </a:lnTo>
                  <a:lnTo>
                    <a:pt x="51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13111900" y="3984025"/>
              <a:ext cx="614500" cy="351400"/>
            </a:xfrm>
            <a:custGeom>
              <a:avLst/>
              <a:gdLst/>
              <a:ahLst/>
              <a:cxnLst/>
              <a:rect l="l" t="t" r="r" b="b"/>
              <a:pathLst>
                <a:path w="24580" h="14056" extrusionOk="0">
                  <a:moveTo>
                    <a:pt x="24125" y="455"/>
                  </a:moveTo>
                  <a:lnTo>
                    <a:pt x="24125" y="13601"/>
                  </a:lnTo>
                  <a:lnTo>
                    <a:pt x="455" y="13601"/>
                  </a:lnTo>
                  <a:lnTo>
                    <a:pt x="456" y="455"/>
                  </a:lnTo>
                  <a:close/>
                  <a:moveTo>
                    <a:pt x="1" y="0"/>
                  </a:moveTo>
                  <a:lnTo>
                    <a:pt x="1" y="14056"/>
                  </a:lnTo>
                  <a:lnTo>
                    <a:pt x="24579" y="14056"/>
                  </a:lnTo>
                  <a:lnTo>
                    <a:pt x="24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13334725" y="4088700"/>
              <a:ext cx="117775" cy="67700"/>
            </a:xfrm>
            <a:custGeom>
              <a:avLst/>
              <a:gdLst/>
              <a:ahLst/>
              <a:cxnLst/>
              <a:rect l="l" t="t" r="r" b="b"/>
              <a:pathLst>
                <a:path w="4711" h="2708" extrusionOk="0">
                  <a:moveTo>
                    <a:pt x="0" y="1"/>
                  </a:moveTo>
                  <a:lnTo>
                    <a:pt x="0" y="2708"/>
                  </a:lnTo>
                  <a:lnTo>
                    <a:pt x="4710" y="2708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13363850" y="4088125"/>
              <a:ext cx="129150" cy="68875"/>
            </a:xfrm>
            <a:custGeom>
              <a:avLst/>
              <a:gdLst/>
              <a:ahLst/>
              <a:cxnLst/>
              <a:rect l="l" t="t" r="r" b="b"/>
              <a:pathLst>
                <a:path w="5166" h="2755" extrusionOk="0">
                  <a:moveTo>
                    <a:pt x="4712" y="454"/>
                  </a:moveTo>
                  <a:lnTo>
                    <a:pt x="4712" y="2299"/>
                  </a:lnTo>
                  <a:lnTo>
                    <a:pt x="454" y="2299"/>
                  </a:lnTo>
                  <a:lnTo>
                    <a:pt x="454" y="454"/>
                  </a:lnTo>
                  <a:close/>
                  <a:moveTo>
                    <a:pt x="0" y="1"/>
                  </a:moveTo>
                  <a:lnTo>
                    <a:pt x="0" y="2754"/>
                  </a:lnTo>
                  <a:lnTo>
                    <a:pt x="5165" y="2754"/>
                  </a:lnTo>
                  <a:lnTo>
                    <a:pt x="5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13111900" y="4413600"/>
              <a:ext cx="614500" cy="351425"/>
            </a:xfrm>
            <a:custGeom>
              <a:avLst/>
              <a:gdLst/>
              <a:ahLst/>
              <a:cxnLst/>
              <a:rect l="l" t="t" r="r" b="b"/>
              <a:pathLst>
                <a:path w="24580" h="14057" extrusionOk="0">
                  <a:moveTo>
                    <a:pt x="24125" y="454"/>
                  </a:moveTo>
                  <a:lnTo>
                    <a:pt x="24125" y="13601"/>
                  </a:lnTo>
                  <a:lnTo>
                    <a:pt x="455" y="13601"/>
                  </a:lnTo>
                  <a:lnTo>
                    <a:pt x="456" y="454"/>
                  </a:lnTo>
                  <a:close/>
                  <a:moveTo>
                    <a:pt x="1" y="0"/>
                  </a:moveTo>
                  <a:lnTo>
                    <a:pt x="1" y="14056"/>
                  </a:lnTo>
                  <a:lnTo>
                    <a:pt x="24579" y="14056"/>
                  </a:lnTo>
                  <a:lnTo>
                    <a:pt x="245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3334725" y="4518250"/>
              <a:ext cx="117775" cy="67750"/>
            </a:xfrm>
            <a:custGeom>
              <a:avLst/>
              <a:gdLst/>
              <a:ahLst/>
              <a:cxnLst/>
              <a:rect l="l" t="t" r="r" b="b"/>
              <a:pathLst>
                <a:path w="4711" h="2710" extrusionOk="0">
                  <a:moveTo>
                    <a:pt x="0" y="1"/>
                  </a:moveTo>
                  <a:lnTo>
                    <a:pt x="0" y="2709"/>
                  </a:lnTo>
                  <a:lnTo>
                    <a:pt x="4710" y="2709"/>
                  </a:lnTo>
                  <a:lnTo>
                    <a:pt x="4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3363850" y="4517700"/>
              <a:ext cx="129150" cy="68875"/>
            </a:xfrm>
            <a:custGeom>
              <a:avLst/>
              <a:gdLst/>
              <a:ahLst/>
              <a:cxnLst/>
              <a:rect l="l" t="t" r="r" b="b"/>
              <a:pathLst>
                <a:path w="5166" h="2755" extrusionOk="0">
                  <a:moveTo>
                    <a:pt x="4712" y="453"/>
                  </a:moveTo>
                  <a:lnTo>
                    <a:pt x="4712" y="2299"/>
                  </a:lnTo>
                  <a:lnTo>
                    <a:pt x="454" y="2299"/>
                  </a:lnTo>
                  <a:lnTo>
                    <a:pt x="454" y="453"/>
                  </a:lnTo>
                  <a:close/>
                  <a:moveTo>
                    <a:pt x="0" y="1"/>
                  </a:moveTo>
                  <a:lnTo>
                    <a:pt x="0" y="2754"/>
                  </a:lnTo>
                  <a:lnTo>
                    <a:pt x="5165" y="2754"/>
                  </a:lnTo>
                  <a:lnTo>
                    <a:pt x="51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12372175" y="4192800"/>
              <a:ext cx="221325" cy="747575"/>
            </a:xfrm>
            <a:custGeom>
              <a:avLst/>
              <a:gdLst/>
              <a:ahLst/>
              <a:cxnLst/>
              <a:rect l="l" t="t" r="r" b="b"/>
              <a:pathLst>
                <a:path w="8853" h="29903" extrusionOk="0">
                  <a:moveTo>
                    <a:pt x="1004" y="0"/>
                  </a:moveTo>
                  <a:cubicBezTo>
                    <a:pt x="932" y="0"/>
                    <a:pt x="860" y="8"/>
                    <a:pt x="787" y="26"/>
                  </a:cubicBezTo>
                  <a:cubicBezTo>
                    <a:pt x="300" y="144"/>
                    <a:pt x="0" y="639"/>
                    <a:pt x="122" y="1126"/>
                  </a:cubicBezTo>
                  <a:lnTo>
                    <a:pt x="6971" y="29208"/>
                  </a:lnTo>
                  <a:cubicBezTo>
                    <a:pt x="7069" y="29616"/>
                    <a:pt x="7433" y="29901"/>
                    <a:pt x="7852" y="29902"/>
                  </a:cubicBezTo>
                  <a:cubicBezTo>
                    <a:pt x="7925" y="29902"/>
                    <a:pt x="7998" y="29893"/>
                    <a:pt x="8067" y="29876"/>
                  </a:cubicBezTo>
                  <a:cubicBezTo>
                    <a:pt x="8555" y="29757"/>
                    <a:pt x="8853" y="29267"/>
                    <a:pt x="8735" y="28779"/>
                  </a:cubicBezTo>
                  <a:lnTo>
                    <a:pt x="1885" y="697"/>
                  </a:lnTo>
                  <a:cubicBezTo>
                    <a:pt x="1786" y="279"/>
                    <a:pt x="1414" y="0"/>
                    <a:pt x="1004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1703000" y="4192800"/>
              <a:ext cx="221350" cy="747575"/>
            </a:xfrm>
            <a:custGeom>
              <a:avLst/>
              <a:gdLst/>
              <a:ahLst/>
              <a:cxnLst/>
              <a:rect l="l" t="t" r="r" b="b"/>
              <a:pathLst>
                <a:path w="8854" h="29903" extrusionOk="0">
                  <a:moveTo>
                    <a:pt x="7850" y="0"/>
                  </a:moveTo>
                  <a:cubicBezTo>
                    <a:pt x="7440" y="0"/>
                    <a:pt x="7069" y="279"/>
                    <a:pt x="6968" y="697"/>
                  </a:cubicBezTo>
                  <a:lnTo>
                    <a:pt x="120" y="28779"/>
                  </a:lnTo>
                  <a:cubicBezTo>
                    <a:pt x="1" y="29267"/>
                    <a:pt x="299" y="29757"/>
                    <a:pt x="786" y="29876"/>
                  </a:cubicBezTo>
                  <a:cubicBezTo>
                    <a:pt x="856" y="29893"/>
                    <a:pt x="929" y="29902"/>
                    <a:pt x="1002" y="29902"/>
                  </a:cubicBezTo>
                  <a:cubicBezTo>
                    <a:pt x="1421" y="29901"/>
                    <a:pt x="1784" y="29616"/>
                    <a:pt x="1883" y="29208"/>
                  </a:cubicBezTo>
                  <a:lnTo>
                    <a:pt x="8733" y="1126"/>
                  </a:lnTo>
                  <a:cubicBezTo>
                    <a:pt x="8854" y="639"/>
                    <a:pt x="8555" y="144"/>
                    <a:pt x="8067" y="26"/>
                  </a:cubicBezTo>
                  <a:cubicBezTo>
                    <a:pt x="7994" y="8"/>
                    <a:pt x="7922" y="0"/>
                    <a:pt x="7850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2516175" y="4126575"/>
              <a:ext cx="221550" cy="747900"/>
            </a:xfrm>
            <a:custGeom>
              <a:avLst/>
              <a:gdLst/>
              <a:ahLst/>
              <a:cxnLst/>
              <a:rect l="l" t="t" r="r" b="b"/>
              <a:pathLst>
                <a:path w="8862" h="29916" extrusionOk="0">
                  <a:moveTo>
                    <a:pt x="1009" y="0"/>
                  </a:moveTo>
                  <a:cubicBezTo>
                    <a:pt x="938" y="0"/>
                    <a:pt x="865" y="9"/>
                    <a:pt x="793" y="26"/>
                  </a:cubicBezTo>
                  <a:cubicBezTo>
                    <a:pt x="299" y="147"/>
                    <a:pt x="0" y="649"/>
                    <a:pt x="130" y="1141"/>
                  </a:cubicBezTo>
                  <a:lnTo>
                    <a:pt x="6980" y="29223"/>
                  </a:lnTo>
                  <a:cubicBezTo>
                    <a:pt x="7078" y="29629"/>
                    <a:pt x="7442" y="29915"/>
                    <a:pt x="7861" y="29915"/>
                  </a:cubicBezTo>
                  <a:cubicBezTo>
                    <a:pt x="7934" y="29915"/>
                    <a:pt x="8005" y="29907"/>
                    <a:pt x="8076" y="29891"/>
                  </a:cubicBezTo>
                  <a:cubicBezTo>
                    <a:pt x="8564" y="29771"/>
                    <a:pt x="8862" y="29280"/>
                    <a:pt x="8743" y="28792"/>
                  </a:cubicBezTo>
                  <a:lnTo>
                    <a:pt x="1894" y="710"/>
                  </a:lnTo>
                  <a:cubicBezTo>
                    <a:pt x="1800" y="287"/>
                    <a:pt x="1424" y="0"/>
                    <a:pt x="1009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1847200" y="4126575"/>
              <a:ext cx="221550" cy="747900"/>
            </a:xfrm>
            <a:custGeom>
              <a:avLst/>
              <a:gdLst/>
              <a:ahLst/>
              <a:cxnLst/>
              <a:rect l="l" t="t" r="r" b="b"/>
              <a:pathLst>
                <a:path w="8862" h="29916" extrusionOk="0">
                  <a:moveTo>
                    <a:pt x="7853" y="0"/>
                  </a:moveTo>
                  <a:cubicBezTo>
                    <a:pt x="7439" y="0"/>
                    <a:pt x="7064" y="287"/>
                    <a:pt x="6969" y="710"/>
                  </a:cubicBezTo>
                  <a:lnTo>
                    <a:pt x="120" y="28792"/>
                  </a:lnTo>
                  <a:cubicBezTo>
                    <a:pt x="0" y="29280"/>
                    <a:pt x="300" y="29771"/>
                    <a:pt x="787" y="29891"/>
                  </a:cubicBezTo>
                  <a:cubicBezTo>
                    <a:pt x="857" y="29907"/>
                    <a:pt x="930" y="29915"/>
                    <a:pt x="1003" y="29915"/>
                  </a:cubicBezTo>
                  <a:cubicBezTo>
                    <a:pt x="1420" y="29915"/>
                    <a:pt x="1784" y="29629"/>
                    <a:pt x="1883" y="29223"/>
                  </a:cubicBezTo>
                  <a:lnTo>
                    <a:pt x="8732" y="1141"/>
                  </a:lnTo>
                  <a:cubicBezTo>
                    <a:pt x="8862" y="649"/>
                    <a:pt x="8564" y="147"/>
                    <a:pt x="8069" y="26"/>
                  </a:cubicBezTo>
                  <a:cubicBezTo>
                    <a:pt x="7997" y="9"/>
                    <a:pt x="7924" y="0"/>
                    <a:pt x="7853" y="0"/>
                  </a:cubicBezTo>
                  <a:close/>
                </a:path>
              </a:pathLst>
            </a:custGeom>
            <a:solidFill>
              <a:srgbClr val="738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11717700" y="3186850"/>
              <a:ext cx="1189425" cy="1108300"/>
            </a:xfrm>
            <a:custGeom>
              <a:avLst/>
              <a:gdLst/>
              <a:ahLst/>
              <a:cxnLst/>
              <a:rect l="l" t="t" r="r" b="b"/>
              <a:pathLst>
                <a:path w="47577" h="44332" extrusionOk="0">
                  <a:moveTo>
                    <a:pt x="28885" y="1"/>
                  </a:moveTo>
                  <a:cubicBezTo>
                    <a:pt x="21135" y="1"/>
                    <a:pt x="13430" y="2071"/>
                    <a:pt x="12388" y="5717"/>
                  </a:cubicBezTo>
                  <a:cubicBezTo>
                    <a:pt x="10280" y="13098"/>
                    <a:pt x="18881" y="32036"/>
                    <a:pt x="15156" y="33788"/>
                  </a:cubicBezTo>
                  <a:cubicBezTo>
                    <a:pt x="12916" y="34843"/>
                    <a:pt x="10205" y="35694"/>
                    <a:pt x="5771" y="36345"/>
                  </a:cubicBezTo>
                  <a:cubicBezTo>
                    <a:pt x="1" y="37196"/>
                    <a:pt x="1028" y="44331"/>
                    <a:pt x="5771" y="44331"/>
                  </a:cubicBezTo>
                  <a:lnTo>
                    <a:pt x="34133" y="44331"/>
                  </a:lnTo>
                  <a:cubicBezTo>
                    <a:pt x="39273" y="44331"/>
                    <a:pt x="39669" y="39323"/>
                    <a:pt x="39669" y="35633"/>
                  </a:cubicBezTo>
                  <a:cubicBezTo>
                    <a:pt x="39669" y="31942"/>
                    <a:pt x="47576" y="16656"/>
                    <a:pt x="45730" y="7035"/>
                  </a:cubicBezTo>
                  <a:cubicBezTo>
                    <a:pt x="44798" y="2169"/>
                    <a:pt x="36818" y="1"/>
                    <a:pt x="288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2117325" y="4754875"/>
              <a:ext cx="330950" cy="151550"/>
            </a:xfrm>
            <a:custGeom>
              <a:avLst/>
              <a:gdLst/>
              <a:ahLst/>
              <a:cxnLst/>
              <a:rect l="l" t="t" r="r" b="b"/>
              <a:pathLst>
                <a:path w="13238" h="6062" extrusionOk="0">
                  <a:moveTo>
                    <a:pt x="12135" y="1"/>
                  </a:moveTo>
                  <a:lnTo>
                    <a:pt x="5503" y="974"/>
                  </a:lnTo>
                  <a:cubicBezTo>
                    <a:pt x="5503" y="974"/>
                    <a:pt x="0" y="4002"/>
                    <a:pt x="227" y="5547"/>
                  </a:cubicBezTo>
                  <a:cubicBezTo>
                    <a:pt x="281" y="5917"/>
                    <a:pt x="999" y="6061"/>
                    <a:pt x="2067" y="6061"/>
                  </a:cubicBezTo>
                  <a:cubicBezTo>
                    <a:pt x="5465" y="6061"/>
                    <a:pt x="12404" y="4601"/>
                    <a:pt x="12764" y="4296"/>
                  </a:cubicBezTo>
                  <a:cubicBezTo>
                    <a:pt x="13237" y="3896"/>
                    <a:pt x="12135" y="1"/>
                    <a:pt x="12135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2105325" y="4856775"/>
              <a:ext cx="352375" cy="63250"/>
            </a:xfrm>
            <a:custGeom>
              <a:avLst/>
              <a:gdLst/>
              <a:ahLst/>
              <a:cxnLst/>
              <a:rect l="l" t="t" r="r" b="b"/>
              <a:pathLst>
                <a:path w="14095" h="2530" extrusionOk="0">
                  <a:moveTo>
                    <a:pt x="13402" y="0"/>
                  </a:moveTo>
                  <a:cubicBezTo>
                    <a:pt x="13356" y="0"/>
                    <a:pt x="13309" y="7"/>
                    <a:pt x="13260" y="22"/>
                  </a:cubicBezTo>
                  <a:cubicBezTo>
                    <a:pt x="11089" y="687"/>
                    <a:pt x="8920" y="1078"/>
                    <a:pt x="6677" y="1368"/>
                  </a:cubicBezTo>
                  <a:cubicBezTo>
                    <a:pt x="5512" y="1519"/>
                    <a:pt x="4358" y="1646"/>
                    <a:pt x="3203" y="1646"/>
                  </a:cubicBezTo>
                  <a:cubicBezTo>
                    <a:pt x="2354" y="1646"/>
                    <a:pt x="1504" y="1577"/>
                    <a:pt x="649" y="1400"/>
                  </a:cubicBezTo>
                  <a:cubicBezTo>
                    <a:pt x="623" y="1394"/>
                    <a:pt x="597" y="1392"/>
                    <a:pt x="573" y="1392"/>
                  </a:cubicBezTo>
                  <a:cubicBezTo>
                    <a:pt x="163" y="1392"/>
                    <a:pt x="0" y="2096"/>
                    <a:pt x="438" y="2212"/>
                  </a:cubicBezTo>
                  <a:cubicBezTo>
                    <a:pt x="1329" y="2445"/>
                    <a:pt x="2232" y="2530"/>
                    <a:pt x="3138" y="2530"/>
                  </a:cubicBezTo>
                  <a:cubicBezTo>
                    <a:pt x="4296" y="2530"/>
                    <a:pt x="5457" y="2391"/>
                    <a:pt x="6606" y="2242"/>
                  </a:cubicBezTo>
                  <a:cubicBezTo>
                    <a:pt x="8994" y="1934"/>
                    <a:pt x="11301" y="1523"/>
                    <a:pt x="13611" y="817"/>
                  </a:cubicBezTo>
                  <a:cubicBezTo>
                    <a:pt x="14094" y="669"/>
                    <a:pt x="13847" y="0"/>
                    <a:pt x="13402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2218450" y="4777975"/>
              <a:ext cx="58350" cy="35150"/>
            </a:xfrm>
            <a:custGeom>
              <a:avLst/>
              <a:gdLst/>
              <a:ahLst/>
              <a:cxnLst/>
              <a:rect l="l" t="t" r="r" b="b"/>
              <a:pathLst>
                <a:path w="2334" h="1406" extrusionOk="0">
                  <a:moveTo>
                    <a:pt x="727" y="0"/>
                  </a:moveTo>
                  <a:cubicBezTo>
                    <a:pt x="480" y="0"/>
                    <a:pt x="249" y="87"/>
                    <a:pt x="75" y="302"/>
                  </a:cubicBezTo>
                  <a:cubicBezTo>
                    <a:pt x="0" y="393"/>
                    <a:pt x="47" y="543"/>
                    <a:pt x="155" y="584"/>
                  </a:cubicBezTo>
                  <a:cubicBezTo>
                    <a:pt x="432" y="690"/>
                    <a:pt x="739" y="696"/>
                    <a:pt x="1010" y="818"/>
                  </a:cubicBezTo>
                  <a:cubicBezTo>
                    <a:pt x="1282" y="942"/>
                    <a:pt x="1449" y="1158"/>
                    <a:pt x="1675" y="1339"/>
                  </a:cubicBezTo>
                  <a:cubicBezTo>
                    <a:pt x="1733" y="1385"/>
                    <a:pt x="1801" y="1406"/>
                    <a:pt x="1868" y="1406"/>
                  </a:cubicBezTo>
                  <a:cubicBezTo>
                    <a:pt x="2102" y="1406"/>
                    <a:pt x="2334" y="1159"/>
                    <a:pt x="2203" y="918"/>
                  </a:cubicBezTo>
                  <a:cubicBezTo>
                    <a:pt x="1962" y="473"/>
                    <a:pt x="1301" y="0"/>
                    <a:pt x="727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2197475" y="4793175"/>
              <a:ext cx="58350" cy="35150"/>
            </a:xfrm>
            <a:custGeom>
              <a:avLst/>
              <a:gdLst/>
              <a:ahLst/>
              <a:cxnLst/>
              <a:rect l="l" t="t" r="r" b="b"/>
              <a:pathLst>
                <a:path w="2334" h="1406" extrusionOk="0">
                  <a:moveTo>
                    <a:pt x="728" y="0"/>
                  </a:moveTo>
                  <a:cubicBezTo>
                    <a:pt x="481" y="0"/>
                    <a:pt x="251" y="87"/>
                    <a:pt x="76" y="302"/>
                  </a:cubicBezTo>
                  <a:cubicBezTo>
                    <a:pt x="0" y="392"/>
                    <a:pt x="47" y="543"/>
                    <a:pt x="156" y="584"/>
                  </a:cubicBezTo>
                  <a:cubicBezTo>
                    <a:pt x="434" y="690"/>
                    <a:pt x="739" y="696"/>
                    <a:pt x="1011" y="818"/>
                  </a:cubicBezTo>
                  <a:cubicBezTo>
                    <a:pt x="1283" y="942"/>
                    <a:pt x="1450" y="1158"/>
                    <a:pt x="1676" y="1339"/>
                  </a:cubicBezTo>
                  <a:cubicBezTo>
                    <a:pt x="1734" y="1385"/>
                    <a:pt x="1801" y="1406"/>
                    <a:pt x="1868" y="1406"/>
                  </a:cubicBezTo>
                  <a:cubicBezTo>
                    <a:pt x="2101" y="1406"/>
                    <a:pt x="2334" y="1159"/>
                    <a:pt x="2204" y="918"/>
                  </a:cubicBezTo>
                  <a:cubicBezTo>
                    <a:pt x="1963" y="474"/>
                    <a:pt x="1302" y="0"/>
                    <a:pt x="728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2176525" y="4808375"/>
              <a:ext cx="58350" cy="35150"/>
            </a:xfrm>
            <a:custGeom>
              <a:avLst/>
              <a:gdLst/>
              <a:ahLst/>
              <a:cxnLst/>
              <a:rect l="l" t="t" r="r" b="b"/>
              <a:pathLst>
                <a:path w="2334" h="1406" extrusionOk="0">
                  <a:moveTo>
                    <a:pt x="728" y="0"/>
                  </a:moveTo>
                  <a:cubicBezTo>
                    <a:pt x="481" y="0"/>
                    <a:pt x="251" y="87"/>
                    <a:pt x="76" y="302"/>
                  </a:cubicBezTo>
                  <a:cubicBezTo>
                    <a:pt x="0" y="392"/>
                    <a:pt x="47" y="543"/>
                    <a:pt x="156" y="584"/>
                  </a:cubicBezTo>
                  <a:cubicBezTo>
                    <a:pt x="434" y="690"/>
                    <a:pt x="739" y="696"/>
                    <a:pt x="1011" y="819"/>
                  </a:cubicBezTo>
                  <a:cubicBezTo>
                    <a:pt x="1283" y="942"/>
                    <a:pt x="1451" y="1158"/>
                    <a:pt x="1676" y="1339"/>
                  </a:cubicBezTo>
                  <a:cubicBezTo>
                    <a:pt x="1734" y="1385"/>
                    <a:pt x="1801" y="1406"/>
                    <a:pt x="1868" y="1406"/>
                  </a:cubicBezTo>
                  <a:cubicBezTo>
                    <a:pt x="2101" y="1406"/>
                    <a:pt x="2334" y="1159"/>
                    <a:pt x="2203" y="918"/>
                  </a:cubicBezTo>
                  <a:cubicBezTo>
                    <a:pt x="1962" y="474"/>
                    <a:pt x="1302" y="0"/>
                    <a:pt x="728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2015775" y="3999825"/>
              <a:ext cx="411575" cy="793325"/>
            </a:xfrm>
            <a:custGeom>
              <a:avLst/>
              <a:gdLst/>
              <a:ahLst/>
              <a:cxnLst/>
              <a:rect l="l" t="t" r="r" b="b"/>
              <a:pathLst>
                <a:path w="16463" h="31733" extrusionOk="0">
                  <a:moveTo>
                    <a:pt x="6328" y="0"/>
                  </a:moveTo>
                  <a:cubicBezTo>
                    <a:pt x="3795" y="0"/>
                    <a:pt x="1453" y="1962"/>
                    <a:pt x="1079" y="4624"/>
                  </a:cubicBezTo>
                  <a:cubicBezTo>
                    <a:pt x="1" y="12279"/>
                    <a:pt x="7334" y="31366"/>
                    <a:pt x="8526" y="31666"/>
                  </a:cubicBezTo>
                  <a:cubicBezTo>
                    <a:pt x="8706" y="31711"/>
                    <a:pt x="8999" y="31732"/>
                    <a:pt x="9367" y="31732"/>
                  </a:cubicBezTo>
                  <a:cubicBezTo>
                    <a:pt x="11439" y="31732"/>
                    <a:pt x="15900" y="31062"/>
                    <a:pt x="16151" y="30194"/>
                  </a:cubicBezTo>
                  <a:cubicBezTo>
                    <a:pt x="16463" y="29125"/>
                    <a:pt x="15481" y="14092"/>
                    <a:pt x="12100" y="5009"/>
                  </a:cubicBezTo>
                  <a:cubicBezTo>
                    <a:pt x="10762" y="1413"/>
                    <a:pt x="8476" y="0"/>
                    <a:pt x="6328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12023600" y="3988525"/>
              <a:ext cx="404725" cy="812475"/>
            </a:xfrm>
            <a:custGeom>
              <a:avLst/>
              <a:gdLst/>
              <a:ahLst/>
              <a:cxnLst/>
              <a:rect l="l" t="t" r="r" b="b"/>
              <a:pathLst>
                <a:path w="16189" h="32499" extrusionOk="0">
                  <a:moveTo>
                    <a:pt x="5756" y="0"/>
                  </a:moveTo>
                  <a:cubicBezTo>
                    <a:pt x="2674" y="0"/>
                    <a:pt x="0" y="3055"/>
                    <a:pt x="357" y="8235"/>
                  </a:cubicBezTo>
                  <a:cubicBezTo>
                    <a:pt x="1020" y="17864"/>
                    <a:pt x="7456" y="32019"/>
                    <a:pt x="7751" y="32198"/>
                  </a:cubicBezTo>
                  <a:cubicBezTo>
                    <a:pt x="8100" y="32410"/>
                    <a:pt x="8695" y="32498"/>
                    <a:pt x="9413" y="32498"/>
                  </a:cubicBezTo>
                  <a:cubicBezTo>
                    <a:pt x="11955" y="32498"/>
                    <a:pt x="16039" y="31394"/>
                    <a:pt x="16189" y="30786"/>
                  </a:cubicBezTo>
                  <a:cubicBezTo>
                    <a:pt x="16189" y="30786"/>
                    <a:pt x="16169" y="17700"/>
                    <a:pt x="12942" y="7352"/>
                  </a:cubicBezTo>
                  <a:cubicBezTo>
                    <a:pt x="11353" y="2255"/>
                    <a:pt x="8403" y="0"/>
                    <a:pt x="5756" y="0"/>
                  </a:cubicBezTo>
                  <a:close/>
                </a:path>
              </a:pathLst>
            </a:custGeom>
            <a:solidFill>
              <a:srgbClr val="54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11727000" y="4052250"/>
              <a:ext cx="222925" cy="306400"/>
            </a:xfrm>
            <a:custGeom>
              <a:avLst/>
              <a:gdLst/>
              <a:ahLst/>
              <a:cxnLst/>
              <a:rect l="l" t="t" r="r" b="b"/>
              <a:pathLst>
                <a:path w="8917" h="12256" extrusionOk="0">
                  <a:moveTo>
                    <a:pt x="5027" y="1"/>
                  </a:moveTo>
                  <a:cubicBezTo>
                    <a:pt x="4916" y="1"/>
                    <a:pt x="4833" y="19"/>
                    <a:pt x="4784" y="61"/>
                  </a:cubicBezTo>
                  <a:cubicBezTo>
                    <a:pt x="4311" y="463"/>
                    <a:pt x="1" y="11744"/>
                    <a:pt x="1489" y="12223"/>
                  </a:cubicBezTo>
                  <a:cubicBezTo>
                    <a:pt x="1558" y="12245"/>
                    <a:pt x="1631" y="12255"/>
                    <a:pt x="1710" y="12255"/>
                  </a:cubicBezTo>
                  <a:cubicBezTo>
                    <a:pt x="3328" y="12255"/>
                    <a:pt x="6868" y="7769"/>
                    <a:pt x="6868" y="7769"/>
                  </a:cubicBezTo>
                  <a:lnTo>
                    <a:pt x="8916" y="1388"/>
                  </a:lnTo>
                  <a:cubicBezTo>
                    <a:pt x="8916" y="1388"/>
                    <a:pt x="5977" y="1"/>
                    <a:pt x="5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11740100" y="4037000"/>
              <a:ext cx="115775" cy="332425"/>
            </a:xfrm>
            <a:custGeom>
              <a:avLst/>
              <a:gdLst/>
              <a:ahLst/>
              <a:cxnLst/>
              <a:rect l="l" t="t" r="r" b="b"/>
              <a:pathLst>
                <a:path w="4631" h="13297" extrusionOk="0">
                  <a:moveTo>
                    <a:pt x="4043" y="0"/>
                  </a:moveTo>
                  <a:cubicBezTo>
                    <a:pt x="3922" y="0"/>
                    <a:pt x="3805" y="62"/>
                    <a:pt x="3730" y="211"/>
                  </a:cubicBezTo>
                  <a:cubicBezTo>
                    <a:pt x="2652" y="2373"/>
                    <a:pt x="1868" y="4581"/>
                    <a:pt x="1173" y="6887"/>
                  </a:cubicBezTo>
                  <a:cubicBezTo>
                    <a:pt x="577" y="8862"/>
                    <a:pt x="1" y="10884"/>
                    <a:pt x="191" y="12974"/>
                  </a:cubicBezTo>
                  <a:cubicBezTo>
                    <a:pt x="211" y="13194"/>
                    <a:pt x="393" y="13297"/>
                    <a:pt x="582" y="13297"/>
                  </a:cubicBezTo>
                  <a:cubicBezTo>
                    <a:pt x="804" y="13297"/>
                    <a:pt x="1035" y="13156"/>
                    <a:pt x="1025" y="12901"/>
                  </a:cubicBezTo>
                  <a:cubicBezTo>
                    <a:pt x="945" y="10839"/>
                    <a:pt x="1458" y="8910"/>
                    <a:pt x="2047" y="6959"/>
                  </a:cubicBezTo>
                  <a:cubicBezTo>
                    <a:pt x="2702" y="4795"/>
                    <a:pt x="3444" y="2719"/>
                    <a:pt x="4458" y="687"/>
                  </a:cubicBezTo>
                  <a:cubicBezTo>
                    <a:pt x="4631" y="339"/>
                    <a:pt x="4326" y="0"/>
                    <a:pt x="40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11864525" y="4222900"/>
              <a:ext cx="42275" cy="57175"/>
            </a:xfrm>
            <a:custGeom>
              <a:avLst/>
              <a:gdLst/>
              <a:ahLst/>
              <a:cxnLst/>
              <a:rect l="l" t="t" r="r" b="b"/>
              <a:pathLst>
                <a:path w="1691" h="2287" extrusionOk="0">
                  <a:moveTo>
                    <a:pt x="450" y="1"/>
                  </a:moveTo>
                  <a:cubicBezTo>
                    <a:pt x="216" y="1"/>
                    <a:pt x="1" y="284"/>
                    <a:pt x="131" y="517"/>
                  </a:cubicBezTo>
                  <a:cubicBezTo>
                    <a:pt x="272" y="768"/>
                    <a:pt x="458" y="969"/>
                    <a:pt x="534" y="1257"/>
                  </a:cubicBezTo>
                  <a:cubicBezTo>
                    <a:pt x="611" y="1547"/>
                    <a:pt x="567" y="1849"/>
                    <a:pt x="625" y="2140"/>
                  </a:cubicBezTo>
                  <a:cubicBezTo>
                    <a:pt x="642" y="2225"/>
                    <a:pt x="725" y="2287"/>
                    <a:pt x="810" y="2287"/>
                  </a:cubicBezTo>
                  <a:cubicBezTo>
                    <a:pt x="838" y="2287"/>
                    <a:pt x="866" y="2280"/>
                    <a:pt x="891" y="2265"/>
                  </a:cubicBezTo>
                  <a:cubicBezTo>
                    <a:pt x="1690" y="1808"/>
                    <a:pt x="1203" y="510"/>
                    <a:pt x="633" y="66"/>
                  </a:cubicBezTo>
                  <a:cubicBezTo>
                    <a:pt x="574" y="20"/>
                    <a:pt x="511" y="1"/>
                    <a:pt x="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11846075" y="4241075"/>
              <a:ext cx="42275" cy="57175"/>
            </a:xfrm>
            <a:custGeom>
              <a:avLst/>
              <a:gdLst/>
              <a:ahLst/>
              <a:cxnLst/>
              <a:rect l="l" t="t" r="r" b="b"/>
              <a:pathLst>
                <a:path w="1691" h="2287" extrusionOk="0">
                  <a:moveTo>
                    <a:pt x="451" y="0"/>
                  </a:moveTo>
                  <a:cubicBezTo>
                    <a:pt x="217" y="0"/>
                    <a:pt x="1" y="284"/>
                    <a:pt x="131" y="517"/>
                  </a:cubicBezTo>
                  <a:cubicBezTo>
                    <a:pt x="272" y="769"/>
                    <a:pt x="459" y="969"/>
                    <a:pt x="534" y="1257"/>
                  </a:cubicBezTo>
                  <a:cubicBezTo>
                    <a:pt x="611" y="1545"/>
                    <a:pt x="566" y="1848"/>
                    <a:pt x="626" y="2140"/>
                  </a:cubicBezTo>
                  <a:cubicBezTo>
                    <a:pt x="642" y="2226"/>
                    <a:pt x="726" y="2286"/>
                    <a:pt x="811" y="2286"/>
                  </a:cubicBezTo>
                  <a:cubicBezTo>
                    <a:pt x="839" y="2286"/>
                    <a:pt x="866" y="2280"/>
                    <a:pt x="892" y="2266"/>
                  </a:cubicBezTo>
                  <a:cubicBezTo>
                    <a:pt x="1691" y="1809"/>
                    <a:pt x="1202" y="510"/>
                    <a:pt x="633" y="65"/>
                  </a:cubicBezTo>
                  <a:cubicBezTo>
                    <a:pt x="575" y="20"/>
                    <a:pt x="513" y="0"/>
                    <a:pt x="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1827650" y="4259250"/>
              <a:ext cx="42275" cy="57175"/>
            </a:xfrm>
            <a:custGeom>
              <a:avLst/>
              <a:gdLst/>
              <a:ahLst/>
              <a:cxnLst/>
              <a:rect l="l" t="t" r="r" b="b"/>
              <a:pathLst>
                <a:path w="1691" h="2287" extrusionOk="0">
                  <a:moveTo>
                    <a:pt x="451" y="1"/>
                  </a:moveTo>
                  <a:cubicBezTo>
                    <a:pt x="216" y="1"/>
                    <a:pt x="0" y="285"/>
                    <a:pt x="131" y="517"/>
                  </a:cubicBezTo>
                  <a:cubicBezTo>
                    <a:pt x="272" y="769"/>
                    <a:pt x="458" y="970"/>
                    <a:pt x="534" y="1258"/>
                  </a:cubicBezTo>
                  <a:cubicBezTo>
                    <a:pt x="611" y="1546"/>
                    <a:pt x="566" y="1848"/>
                    <a:pt x="625" y="2141"/>
                  </a:cubicBezTo>
                  <a:cubicBezTo>
                    <a:pt x="642" y="2226"/>
                    <a:pt x="726" y="2287"/>
                    <a:pt x="810" y="2287"/>
                  </a:cubicBezTo>
                  <a:cubicBezTo>
                    <a:pt x="838" y="2287"/>
                    <a:pt x="866" y="2280"/>
                    <a:pt x="892" y="2266"/>
                  </a:cubicBezTo>
                  <a:cubicBezTo>
                    <a:pt x="1690" y="1808"/>
                    <a:pt x="1201" y="509"/>
                    <a:pt x="633" y="65"/>
                  </a:cubicBezTo>
                  <a:cubicBezTo>
                    <a:pt x="575" y="20"/>
                    <a:pt x="512" y="1"/>
                    <a:pt x="4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1862650" y="3788075"/>
              <a:ext cx="1056150" cy="464325"/>
            </a:xfrm>
            <a:custGeom>
              <a:avLst/>
              <a:gdLst/>
              <a:ahLst/>
              <a:cxnLst/>
              <a:rect l="l" t="t" r="r" b="b"/>
              <a:pathLst>
                <a:path w="42246" h="18573" extrusionOk="0">
                  <a:moveTo>
                    <a:pt x="10337" y="1"/>
                  </a:moveTo>
                  <a:cubicBezTo>
                    <a:pt x="9579" y="2138"/>
                    <a:pt x="10130" y="8133"/>
                    <a:pt x="10130" y="8133"/>
                  </a:cubicBezTo>
                  <a:cubicBezTo>
                    <a:pt x="10130" y="8133"/>
                    <a:pt x="2206" y="11165"/>
                    <a:pt x="1103" y="12267"/>
                  </a:cubicBezTo>
                  <a:cubicBezTo>
                    <a:pt x="1" y="13370"/>
                    <a:pt x="897" y="17644"/>
                    <a:pt x="1929" y="18263"/>
                  </a:cubicBezTo>
                  <a:cubicBezTo>
                    <a:pt x="2314" y="18494"/>
                    <a:pt x="5631" y="18572"/>
                    <a:pt x="9886" y="18572"/>
                  </a:cubicBezTo>
                  <a:cubicBezTo>
                    <a:pt x="17059" y="18572"/>
                    <a:pt x="26898" y="18350"/>
                    <a:pt x="29840" y="18263"/>
                  </a:cubicBezTo>
                  <a:cubicBezTo>
                    <a:pt x="34526" y="18125"/>
                    <a:pt x="39902" y="17299"/>
                    <a:pt x="41073" y="13302"/>
                  </a:cubicBezTo>
                  <a:cubicBezTo>
                    <a:pt x="42245" y="9304"/>
                    <a:pt x="40545" y="6552"/>
                    <a:pt x="38265" y="5393"/>
                  </a:cubicBezTo>
                  <a:cubicBezTo>
                    <a:pt x="36929" y="4714"/>
                    <a:pt x="35550" y="4546"/>
                    <a:pt x="34367" y="4546"/>
                  </a:cubicBezTo>
                  <a:cubicBezTo>
                    <a:pt x="33203" y="4546"/>
                    <a:pt x="32230" y="4709"/>
                    <a:pt x="31676" y="4709"/>
                  </a:cubicBezTo>
                  <a:cubicBezTo>
                    <a:pt x="31463" y="4709"/>
                    <a:pt x="31312" y="4685"/>
                    <a:pt x="31235" y="4619"/>
                  </a:cubicBezTo>
                  <a:cubicBezTo>
                    <a:pt x="30754" y="4205"/>
                    <a:pt x="30339" y="1007"/>
                    <a:pt x="29840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1856625" y="3779475"/>
              <a:ext cx="1131400" cy="483700"/>
            </a:xfrm>
            <a:custGeom>
              <a:avLst/>
              <a:gdLst/>
              <a:ahLst/>
              <a:cxnLst/>
              <a:rect l="l" t="t" r="r" b="b"/>
              <a:pathLst>
                <a:path w="45256" h="19348" extrusionOk="0">
                  <a:moveTo>
                    <a:pt x="10510" y="0"/>
                  </a:moveTo>
                  <a:cubicBezTo>
                    <a:pt x="9510" y="2378"/>
                    <a:pt x="10165" y="8339"/>
                    <a:pt x="10165" y="8339"/>
                  </a:cubicBezTo>
                  <a:cubicBezTo>
                    <a:pt x="4479" y="10303"/>
                    <a:pt x="1474" y="11756"/>
                    <a:pt x="1241" y="12336"/>
                  </a:cubicBezTo>
                  <a:cubicBezTo>
                    <a:pt x="0" y="15420"/>
                    <a:pt x="1603" y="18865"/>
                    <a:pt x="2223" y="18916"/>
                  </a:cubicBezTo>
                  <a:cubicBezTo>
                    <a:pt x="2559" y="18943"/>
                    <a:pt x="10040" y="19348"/>
                    <a:pt x="18176" y="19348"/>
                  </a:cubicBezTo>
                  <a:cubicBezTo>
                    <a:pt x="25027" y="19348"/>
                    <a:pt x="32343" y="19061"/>
                    <a:pt x="36249" y="18021"/>
                  </a:cubicBezTo>
                  <a:cubicBezTo>
                    <a:pt x="45256" y="15625"/>
                    <a:pt x="43054" y="6694"/>
                    <a:pt x="38179" y="5376"/>
                  </a:cubicBezTo>
                  <a:cubicBezTo>
                    <a:pt x="36398" y="4895"/>
                    <a:pt x="35017" y="4769"/>
                    <a:pt x="33986" y="4769"/>
                  </a:cubicBezTo>
                  <a:cubicBezTo>
                    <a:pt x="32865" y="4769"/>
                    <a:pt x="32158" y="4918"/>
                    <a:pt x="31802" y="4918"/>
                  </a:cubicBezTo>
                  <a:cubicBezTo>
                    <a:pt x="31685" y="4918"/>
                    <a:pt x="31605" y="4902"/>
                    <a:pt x="31562" y="4858"/>
                  </a:cubicBezTo>
                  <a:cubicBezTo>
                    <a:pt x="31270" y="4566"/>
                    <a:pt x="30185" y="0"/>
                    <a:pt x="301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2105925" y="3897500"/>
              <a:ext cx="405950" cy="91425"/>
            </a:xfrm>
            <a:custGeom>
              <a:avLst/>
              <a:gdLst/>
              <a:ahLst/>
              <a:cxnLst/>
              <a:rect l="l" t="t" r="r" b="b"/>
              <a:pathLst>
                <a:path w="16238" h="3657" extrusionOk="0">
                  <a:moveTo>
                    <a:pt x="13323" y="0"/>
                  </a:moveTo>
                  <a:cubicBezTo>
                    <a:pt x="13307" y="0"/>
                    <a:pt x="13290" y="7"/>
                    <a:pt x="13276" y="24"/>
                  </a:cubicBezTo>
                  <a:cubicBezTo>
                    <a:pt x="11844" y="1695"/>
                    <a:pt x="9264" y="1755"/>
                    <a:pt x="7235" y="2142"/>
                  </a:cubicBezTo>
                  <a:cubicBezTo>
                    <a:pt x="4846" y="2596"/>
                    <a:pt x="2353" y="2917"/>
                    <a:pt x="21" y="3614"/>
                  </a:cubicBezTo>
                  <a:cubicBezTo>
                    <a:pt x="0" y="3621"/>
                    <a:pt x="2" y="3656"/>
                    <a:pt x="24" y="3656"/>
                  </a:cubicBezTo>
                  <a:cubicBezTo>
                    <a:pt x="25" y="3656"/>
                    <a:pt x="26" y="3656"/>
                    <a:pt x="27" y="3656"/>
                  </a:cubicBezTo>
                  <a:cubicBezTo>
                    <a:pt x="2753" y="3422"/>
                    <a:pt x="5491" y="2716"/>
                    <a:pt x="8176" y="2206"/>
                  </a:cubicBezTo>
                  <a:cubicBezTo>
                    <a:pt x="9022" y="2046"/>
                    <a:pt x="10161" y="1945"/>
                    <a:pt x="11184" y="1647"/>
                  </a:cubicBezTo>
                  <a:cubicBezTo>
                    <a:pt x="12847" y="1452"/>
                    <a:pt x="14527" y="1320"/>
                    <a:pt x="16181" y="1060"/>
                  </a:cubicBezTo>
                  <a:cubicBezTo>
                    <a:pt x="16237" y="1050"/>
                    <a:pt x="16225" y="955"/>
                    <a:pt x="16170" y="955"/>
                  </a:cubicBezTo>
                  <a:cubicBezTo>
                    <a:pt x="16168" y="955"/>
                    <a:pt x="16167" y="955"/>
                    <a:pt x="16166" y="955"/>
                  </a:cubicBezTo>
                  <a:cubicBezTo>
                    <a:pt x="14656" y="1036"/>
                    <a:pt x="13146" y="1266"/>
                    <a:pt x="11648" y="1493"/>
                  </a:cubicBezTo>
                  <a:cubicBezTo>
                    <a:pt x="12396" y="1212"/>
                    <a:pt x="13040" y="793"/>
                    <a:pt x="13391" y="111"/>
                  </a:cubicBezTo>
                  <a:cubicBezTo>
                    <a:pt x="13418" y="60"/>
                    <a:pt x="13372" y="0"/>
                    <a:pt x="13323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12036400" y="4258875"/>
              <a:ext cx="337050" cy="10275"/>
            </a:xfrm>
            <a:custGeom>
              <a:avLst/>
              <a:gdLst/>
              <a:ahLst/>
              <a:cxnLst/>
              <a:rect l="l" t="t" r="r" b="b"/>
              <a:pathLst>
                <a:path w="13482" h="411" extrusionOk="0">
                  <a:moveTo>
                    <a:pt x="1237" y="1"/>
                  </a:moveTo>
                  <a:cubicBezTo>
                    <a:pt x="842" y="1"/>
                    <a:pt x="446" y="3"/>
                    <a:pt x="50" y="9"/>
                  </a:cubicBezTo>
                  <a:cubicBezTo>
                    <a:pt x="1" y="9"/>
                    <a:pt x="4" y="79"/>
                    <a:pt x="50" y="84"/>
                  </a:cubicBezTo>
                  <a:cubicBezTo>
                    <a:pt x="2261" y="336"/>
                    <a:pt x="4494" y="411"/>
                    <a:pt x="6729" y="411"/>
                  </a:cubicBezTo>
                  <a:cubicBezTo>
                    <a:pt x="8953" y="411"/>
                    <a:pt x="11180" y="337"/>
                    <a:pt x="13389" y="289"/>
                  </a:cubicBezTo>
                  <a:cubicBezTo>
                    <a:pt x="13481" y="287"/>
                    <a:pt x="13482" y="144"/>
                    <a:pt x="13392" y="144"/>
                  </a:cubicBezTo>
                  <a:cubicBezTo>
                    <a:pt x="13391" y="144"/>
                    <a:pt x="13390" y="144"/>
                    <a:pt x="13389" y="144"/>
                  </a:cubicBezTo>
                  <a:cubicBezTo>
                    <a:pt x="12662" y="164"/>
                    <a:pt x="11935" y="172"/>
                    <a:pt x="11207" y="172"/>
                  </a:cubicBezTo>
                  <a:cubicBezTo>
                    <a:pt x="7883" y="172"/>
                    <a:pt x="4560" y="1"/>
                    <a:pt x="1237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12631400" y="4103600"/>
              <a:ext cx="223550" cy="86975"/>
            </a:xfrm>
            <a:custGeom>
              <a:avLst/>
              <a:gdLst/>
              <a:ahLst/>
              <a:cxnLst/>
              <a:rect l="l" t="t" r="r" b="b"/>
              <a:pathLst>
                <a:path w="8942" h="3479" extrusionOk="0">
                  <a:moveTo>
                    <a:pt x="8860" y="1"/>
                  </a:moveTo>
                  <a:cubicBezTo>
                    <a:pt x="8851" y="1"/>
                    <a:pt x="8842" y="3"/>
                    <a:pt x="8832" y="9"/>
                  </a:cubicBezTo>
                  <a:cubicBezTo>
                    <a:pt x="6016" y="1533"/>
                    <a:pt x="3157" y="2733"/>
                    <a:pt x="24" y="3440"/>
                  </a:cubicBezTo>
                  <a:cubicBezTo>
                    <a:pt x="1" y="3445"/>
                    <a:pt x="9" y="3478"/>
                    <a:pt x="30" y="3478"/>
                  </a:cubicBezTo>
                  <a:cubicBezTo>
                    <a:pt x="32" y="3478"/>
                    <a:pt x="33" y="3478"/>
                    <a:pt x="34" y="3478"/>
                  </a:cubicBezTo>
                  <a:cubicBezTo>
                    <a:pt x="3130" y="2899"/>
                    <a:pt x="6222" y="1806"/>
                    <a:pt x="8889" y="106"/>
                  </a:cubicBezTo>
                  <a:cubicBezTo>
                    <a:pt x="8942" y="73"/>
                    <a:pt x="8910" y="1"/>
                    <a:pt x="8860" y="1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12117575" y="4287125"/>
              <a:ext cx="104950" cy="338225"/>
            </a:xfrm>
            <a:custGeom>
              <a:avLst/>
              <a:gdLst/>
              <a:ahLst/>
              <a:cxnLst/>
              <a:rect l="l" t="t" r="r" b="b"/>
              <a:pathLst>
                <a:path w="4198" h="13529" extrusionOk="0">
                  <a:moveTo>
                    <a:pt x="38" y="0"/>
                  </a:moveTo>
                  <a:cubicBezTo>
                    <a:pt x="20" y="0"/>
                    <a:pt x="0" y="16"/>
                    <a:pt x="6" y="40"/>
                  </a:cubicBezTo>
                  <a:cubicBezTo>
                    <a:pt x="1070" y="4611"/>
                    <a:pt x="2437" y="9093"/>
                    <a:pt x="4078" y="13492"/>
                  </a:cubicBezTo>
                  <a:cubicBezTo>
                    <a:pt x="4087" y="13518"/>
                    <a:pt x="4109" y="13529"/>
                    <a:pt x="4131" y="13529"/>
                  </a:cubicBezTo>
                  <a:cubicBezTo>
                    <a:pt x="4165" y="13529"/>
                    <a:pt x="4198" y="13502"/>
                    <a:pt x="4184" y="13461"/>
                  </a:cubicBezTo>
                  <a:cubicBezTo>
                    <a:pt x="2664" y="9029"/>
                    <a:pt x="1292" y="4550"/>
                    <a:pt x="67" y="24"/>
                  </a:cubicBezTo>
                  <a:cubicBezTo>
                    <a:pt x="63" y="7"/>
                    <a:pt x="51" y="0"/>
                    <a:pt x="38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12231975" y="4655475"/>
              <a:ext cx="35925" cy="95150"/>
            </a:xfrm>
            <a:custGeom>
              <a:avLst/>
              <a:gdLst/>
              <a:ahLst/>
              <a:cxnLst/>
              <a:rect l="l" t="t" r="r" b="b"/>
              <a:pathLst>
                <a:path w="1437" h="3806" extrusionOk="0">
                  <a:moveTo>
                    <a:pt x="46" y="0"/>
                  </a:moveTo>
                  <a:cubicBezTo>
                    <a:pt x="23" y="0"/>
                    <a:pt x="0" y="19"/>
                    <a:pt x="6" y="48"/>
                  </a:cubicBezTo>
                  <a:cubicBezTo>
                    <a:pt x="299" y="1290"/>
                    <a:pt x="694" y="2646"/>
                    <a:pt x="1301" y="3773"/>
                  </a:cubicBezTo>
                  <a:cubicBezTo>
                    <a:pt x="1313" y="3796"/>
                    <a:pt x="1334" y="3805"/>
                    <a:pt x="1355" y="3805"/>
                  </a:cubicBezTo>
                  <a:cubicBezTo>
                    <a:pt x="1395" y="3805"/>
                    <a:pt x="1436" y="3770"/>
                    <a:pt x="1422" y="3724"/>
                  </a:cubicBezTo>
                  <a:cubicBezTo>
                    <a:pt x="1022" y="2481"/>
                    <a:pt x="502" y="1265"/>
                    <a:pt x="82" y="27"/>
                  </a:cubicBezTo>
                  <a:cubicBezTo>
                    <a:pt x="76" y="8"/>
                    <a:pt x="61" y="0"/>
                    <a:pt x="46" y="0"/>
                  </a:cubicBezTo>
                  <a:close/>
                </a:path>
              </a:pathLst>
            </a:custGeom>
            <a:solidFill>
              <a:srgbClr val="E0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1709750" y="3282450"/>
              <a:ext cx="629925" cy="553250"/>
            </a:xfrm>
            <a:custGeom>
              <a:avLst/>
              <a:gdLst/>
              <a:ahLst/>
              <a:cxnLst/>
              <a:rect l="l" t="t" r="r" b="b"/>
              <a:pathLst>
                <a:path w="25197" h="22130" extrusionOk="0">
                  <a:moveTo>
                    <a:pt x="21963" y="1"/>
                  </a:moveTo>
                  <a:cubicBezTo>
                    <a:pt x="20921" y="1"/>
                    <a:pt x="19801" y="544"/>
                    <a:pt x="19086" y="1499"/>
                  </a:cubicBezTo>
                  <a:cubicBezTo>
                    <a:pt x="18492" y="2289"/>
                    <a:pt x="13788" y="12602"/>
                    <a:pt x="13301" y="13014"/>
                  </a:cubicBezTo>
                  <a:cubicBezTo>
                    <a:pt x="12814" y="13424"/>
                    <a:pt x="5253" y="16886"/>
                    <a:pt x="2610" y="18178"/>
                  </a:cubicBezTo>
                  <a:cubicBezTo>
                    <a:pt x="0" y="19451"/>
                    <a:pt x="1793" y="22130"/>
                    <a:pt x="3321" y="22130"/>
                  </a:cubicBezTo>
                  <a:cubicBezTo>
                    <a:pt x="3327" y="22130"/>
                    <a:pt x="3334" y="22130"/>
                    <a:pt x="3340" y="22130"/>
                  </a:cubicBezTo>
                  <a:cubicBezTo>
                    <a:pt x="4871" y="22107"/>
                    <a:pt x="15961" y="18685"/>
                    <a:pt x="16872" y="18060"/>
                  </a:cubicBezTo>
                  <a:cubicBezTo>
                    <a:pt x="17781" y="17433"/>
                    <a:pt x="22901" y="10761"/>
                    <a:pt x="24315" y="5047"/>
                  </a:cubicBezTo>
                  <a:cubicBezTo>
                    <a:pt x="25196" y="1486"/>
                    <a:pt x="23686" y="1"/>
                    <a:pt x="219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1612325" y="3723800"/>
              <a:ext cx="241475" cy="135350"/>
            </a:xfrm>
            <a:custGeom>
              <a:avLst/>
              <a:gdLst/>
              <a:ahLst/>
              <a:cxnLst/>
              <a:rect l="l" t="t" r="r" b="b"/>
              <a:pathLst>
                <a:path w="9659" h="5414" extrusionOk="0">
                  <a:moveTo>
                    <a:pt x="7716" y="0"/>
                  </a:moveTo>
                  <a:cubicBezTo>
                    <a:pt x="7716" y="0"/>
                    <a:pt x="7716" y="0"/>
                    <a:pt x="7715" y="0"/>
                  </a:cubicBezTo>
                  <a:cubicBezTo>
                    <a:pt x="7531" y="20"/>
                    <a:pt x="4344" y="1207"/>
                    <a:pt x="3432" y="1535"/>
                  </a:cubicBezTo>
                  <a:cubicBezTo>
                    <a:pt x="1664" y="2164"/>
                    <a:pt x="217" y="3769"/>
                    <a:pt x="50" y="4050"/>
                  </a:cubicBezTo>
                  <a:cubicBezTo>
                    <a:pt x="0" y="4135"/>
                    <a:pt x="70" y="4294"/>
                    <a:pt x="214" y="4470"/>
                  </a:cubicBezTo>
                  <a:cubicBezTo>
                    <a:pt x="247" y="4518"/>
                    <a:pt x="282" y="4563"/>
                    <a:pt x="322" y="4607"/>
                  </a:cubicBezTo>
                  <a:cubicBezTo>
                    <a:pt x="413" y="4707"/>
                    <a:pt x="511" y="4803"/>
                    <a:pt x="614" y="4892"/>
                  </a:cubicBezTo>
                  <a:cubicBezTo>
                    <a:pt x="658" y="4933"/>
                    <a:pt x="704" y="4972"/>
                    <a:pt x="752" y="5007"/>
                  </a:cubicBezTo>
                  <a:cubicBezTo>
                    <a:pt x="874" y="5109"/>
                    <a:pt x="1007" y="5199"/>
                    <a:pt x="1145" y="5279"/>
                  </a:cubicBezTo>
                  <a:cubicBezTo>
                    <a:pt x="1199" y="5311"/>
                    <a:pt x="1255" y="5337"/>
                    <a:pt x="1315" y="5359"/>
                  </a:cubicBezTo>
                  <a:cubicBezTo>
                    <a:pt x="1398" y="5392"/>
                    <a:pt x="1477" y="5413"/>
                    <a:pt x="1544" y="5413"/>
                  </a:cubicBezTo>
                  <a:cubicBezTo>
                    <a:pt x="1556" y="5413"/>
                    <a:pt x="1567" y="5412"/>
                    <a:pt x="1578" y="5411"/>
                  </a:cubicBezTo>
                  <a:cubicBezTo>
                    <a:pt x="2413" y="5325"/>
                    <a:pt x="3343" y="4496"/>
                    <a:pt x="3891" y="4439"/>
                  </a:cubicBezTo>
                  <a:cubicBezTo>
                    <a:pt x="3968" y="4431"/>
                    <a:pt x="4042" y="4428"/>
                    <a:pt x="4114" y="4428"/>
                  </a:cubicBezTo>
                  <a:cubicBezTo>
                    <a:pt x="4905" y="4428"/>
                    <a:pt x="5435" y="4871"/>
                    <a:pt x="6546" y="4871"/>
                  </a:cubicBezTo>
                  <a:cubicBezTo>
                    <a:pt x="6672" y="4871"/>
                    <a:pt x="6806" y="4865"/>
                    <a:pt x="6949" y="4853"/>
                  </a:cubicBezTo>
                  <a:cubicBezTo>
                    <a:pt x="8456" y="4714"/>
                    <a:pt x="9359" y="4013"/>
                    <a:pt x="9659" y="3840"/>
                  </a:cubicBezTo>
                  <a:cubicBezTo>
                    <a:pt x="9659" y="3840"/>
                    <a:pt x="7894" y="0"/>
                    <a:pt x="77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11617650" y="3782175"/>
              <a:ext cx="72350" cy="56800"/>
            </a:xfrm>
            <a:custGeom>
              <a:avLst/>
              <a:gdLst/>
              <a:ahLst/>
              <a:cxnLst/>
              <a:rect l="l" t="t" r="r" b="b"/>
              <a:pathLst>
                <a:path w="2894" h="2272" extrusionOk="0">
                  <a:moveTo>
                    <a:pt x="2850" y="0"/>
                  </a:moveTo>
                  <a:cubicBezTo>
                    <a:pt x="2848" y="0"/>
                    <a:pt x="2846" y="1"/>
                    <a:pt x="2843" y="1"/>
                  </a:cubicBezTo>
                  <a:cubicBezTo>
                    <a:pt x="1697" y="429"/>
                    <a:pt x="814" y="1252"/>
                    <a:pt x="1" y="2135"/>
                  </a:cubicBezTo>
                  <a:cubicBezTo>
                    <a:pt x="34" y="2183"/>
                    <a:pt x="69" y="2228"/>
                    <a:pt x="109" y="2272"/>
                  </a:cubicBezTo>
                  <a:cubicBezTo>
                    <a:pt x="954" y="1438"/>
                    <a:pt x="1810" y="622"/>
                    <a:pt x="2871" y="48"/>
                  </a:cubicBezTo>
                  <a:cubicBezTo>
                    <a:pt x="2894" y="37"/>
                    <a:pt x="2877" y="0"/>
                    <a:pt x="2850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11627650" y="3794675"/>
              <a:ext cx="70450" cy="54350"/>
            </a:xfrm>
            <a:custGeom>
              <a:avLst/>
              <a:gdLst/>
              <a:ahLst/>
              <a:cxnLst/>
              <a:rect l="l" t="t" r="r" b="b"/>
              <a:pathLst>
                <a:path w="2818" h="2174" extrusionOk="0">
                  <a:moveTo>
                    <a:pt x="2781" y="1"/>
                  </a:moveTo>
                  <a:cubicBezTo>
                    <a:pt x="2778" y="1"/>
                    <a:pt x="2775" y="2"/>
                    <a:pt x="2772" y="3"/>
                  </a:cubicBezTo>
                  <a:cubicBezTo>
                    <a:pt x="1655" y="418"/>
                    <a:pt x="795" y="1203"/>
                    <a:pt x="1" y="2057"/>
                  </a:cubicBezTo>
                  <a:cubicBezTo>
                    <a:pt x="45" y="2098"/>
                    <a:pt x="91" y="2137"/>
                    <a:pt x="139" y="2173"/>
                  </a:cubicBezTo>
                  <a:cubicBezTo>
                    <a:pt x="955" y="1369"/>
                    <a:pt x="1781" y="596"/>
                    <a:pt x="2795" y="50"/>
                  </a:cubicBezTo>
                  <a:cubicBezTo>
                    <a:pt x="2817" y="35"/>
                    <a:pt x="2803" y="1"/>
                    <a:pt x="2781" y="1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11640925" y="3803825"/>
              <a:ext cx="71025" cy="53950"/>
            </a:xfrm>
            <a:custGeom>
              <a:avLst/>
              <a:gdLst/>
              <a:ahLst/>
              <a:cxnLst/>
              <a:rect l="l" t="t" r="r" b="b"/>
              <a:pathLst>
                <a:path w="2841" h="2158" extrusionOk="0">
                  <a:moveTo>
                    <a:pt x="2805" y="0"/>
                  </a:moveTo>
                  <a:cubicBezTo>
                    <a:pt x="2802" y="0"/>
                    <a:pt x="2800" y="1"/>
                    <a:pt x="2797" y="2"/>
                  </a:cubicBezTo>
                  <a:cubicBezTo>
                    <a:pt x="1666" y="420"/>
                    <a:pt x="799" y="1215"/>
                    <a:pt x="1" y="2078"/>
                  </a:cubicBezTo>
                  <a:cubicBezTo>
                    <a:pt x="55" y="2110"/>
                    <a:pt x="111" y="2136"/>
                    <a:pt x="170" y="2158"/>
                  </a:cubicBezTo>
                  <a:cubicBezTo>
                    <a:pt x="980" y="1361"/>
                    <a:pt x="1805" y="593"/>
                    <a:pt x="2818" y="46"/>
                  </a:cubicBezTo>
                  <a:cubicBezTo>
                    <a:pt x="2840" y="35"/>
                    <a:pt x="2826" y="0"/>
                    <a:pt x="2805" y="0"/>
                  </a:cubicBezTo>
                  <a:close/>
                </a:path>
              </a:pathLst>
            </a:custGeom>
            <a:solidFill>
              <a:srgbClr val="BC93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11693450" y="3831750"/>
              <a:ext cx="126275" cy="41075"/>
            </a:xfrm>
            <a:custGeom>
              <a:avLst/>
              <a:gdLst/>
              <a:ahLst/>
              <a:cxnLst/>
              <a:rect l="l" t="t" r="r" b="b"/>
              <a:pathLst>
                <a:path w="5051" h="1643" extrusionOk="0">
                  <a:moveTo>
                    <a:pt x="2046" y="0"/>
                  </a:moveTo>
                  <a:cubicBezTo>
                    <a:pt x="1586" y="0"/>
                    <a:pt x="1288" y="44"/>
                    <a:pt x="1375" y="168"/>
                  </a:cubicBezTo>
                  <a:cubicBezTo>
                    <a:pt x="1535" y="398"/>
                    <a:pt x="1266" y="645"/>
                    <a:pt x="973" y="839"/>
                  </a:cubicBezTo>
                  <a:cubicBezTo>
                    <a:pt x="729" y="1002"/>
                    <a:pt x="0" y="1288"/>
                    <a:pt x="213" y="1535"/>
                  </a:cubicBezTo>
                  <a:cubicBezTo>
                    <a:pt x="279" y="1613"/>
                    <a:pt x="417" y="1643"/>
                    <a:pt x="588" y="1643"/>
                  </a:cubicBezTo>
                  <a:cubicBezTo>
                    <a:pt x="958" y="1643"/>
                    <a:pt x="1483" y="1503"/>
                    <a:pt x="1781" y="1394"/>
                  </a:cubicBezTo>
                  <a:cubicBezTo>
                    <a:pt x="2947" y="971"/>
                    <a:pt x="4715" y="340"/>
                    <a:pt x="5051" y="235"/>
                  </a:cubicBezTo>
                  <a:cubicBezTo>
                    <a:pt x="5051" y="235"/>
                    <a:pt x="3113" y="0"/>
                    <a:pt x="20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11958625" y="3278975"/>
              <a:ext cx="394575" cy="501175"/>
            </a:xfrm>
            <a:custGeom>
              <a:avLst/>
              <a:gdLst/>
              <a:ahLst/>
              <a:cxnLst/>
              <a:rect l="l" t="t" r="r" b="b"/>
              <a:pathLst>
                <a:path w="15783" h="20047" extrusionOk="0">
                  <a:moveTo>
                    <a:pt x="12234" y="1"/>
                  </a:moveTo>
                  <a:cubicBezTo>
                    <a:pt x="10754" y="1"/>
                    <a:pt x="9076" y="901"/>
                    <a:pt x="8300" y="2357"/>
                  </a:cubicBezTo>
                  <a:cubicBezTo>
                    <a:pt x="7646" y="3585"/>
                    <a:pt x="3403" y="12942"/>
                    <a:pt x="2985" y="13341"/>
                  </a:cubicBezTo>
                  <a:cubicBezTo>
                    <a:pt x="2569" y="13739"/>
                    <a:pt x="799" y="14181"/>
                    <a:pt x="799" y="14181"/>
                  </a:cubicBezTo>
                  <a:cubicBezTo>
                    <a:pt x="0" y="16547"/>
                    <a:pt x="2532" y="20046"/>
                    <a:pt x="2660" y="20046"/>
                  </a:cubicBezTo>
                  <a:cubicBezTo>
                    <a:pt x="2660" y="20046"/>
                    <a:pt x="2660" y="20046"/>
                    <a:pt x="2661" y="20046"/>
                  </a:cubicBezTo>
                  <a:cubicBezTo>
                    <a:pt x="2771" y="20023"/>
                    <a:pt x="7842" y="18590"/>
                    <a:pt x="8271" y="18072"/>
                  </a:cubicBezTo>
                  <a:cubicBezTo>
                    <a:pt x="8702" y="17556"/>
                    <a:pt x="12396" y="12267"/>
                    <a:pt x="14557" y="5433"/>
                  </a:cubicBezTo>
                  <a:cubicBezTo>
                    <a:pt x="15782" y="1553"/>
                    <a:pt x="14178" y="1"/>
                    <a:pt x="12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11943650" y="3609150"/>
              <a:ext cx="142425" cy="183050"/>
            </a:xfrm>
            <a:custGeom>
              <a:avLst/>
              <a:gdLst/>
              <a:ahLst/>
              <a:cxnLst/>
              <a:rect l="l" t="t" r="r" b="b"/>
              <a:pathLst>
                <a:path w="5697" h="7322" extrusionOk="0">
                  <a:moveTo>
                    <a:pt x="2875" y="1"/>
                  </a:moveTo>
                  <a:cubicBezTo>
                    <a:pt x="2358" y="1"/>
                    <a:pt x="691" y="634"/>
                    <a:pt x="460" y="864"/>
                  </a:cubicBezTo>
                  <a:cubicBezTo>
                    <a:pt x="185" y="1133"/>
                    <a:pt x="0" y="4858"/>
                    <a:pt x="2954" y="7292"/>
                  </a:cubicBezTo>
                  <a:cubicBezTo>
                    <a:pt x="2979" y="7312"/>
                    <a:pt x="3026" y="7321"/>
                    <a:pt x="3090" y="7321"/>
                  </a:cubicBezTo>
                  <a:cubicBezTo>
                    <a:pt x="3625" y="7321"/>
                    <a:pt x="5366" y="6682"/>
                    <a:pt x="5546" y="6323"/>
                  </a:cubicBezTo>
                  <a:cubicBezTo>
                    <a:pt x="5696" y="6022"/>
                    <a:pt x="3270" y="3449"/>
                    <a:pt x="3027" y="68"/>
                  </a:cubicBezTo>
                  <a:cubicBezTo>
                    <a:pt x="3024" y="21"/>
                    <a:pt x="2968" y="1"/>
                    <a:pt x="2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12092800" y="3202350"/>
              <a:ext cx="544375" cy="764150"/>
            </a:xfrm>
            <a:custGeom>
              <a:avLst/>
              <a:gdLst/>
              <a:ahLst/>
              <a:cxnLst/>
              <a:rect l="l" t="t" r="r" b="b"/>
              <a:pathLst>
                <a:path w="21775" h="30566" extrusionOk="0">
                  <a:moveTo>
                    <a:pt x="11080" y="1"/>
                  </a:moveTo>
                  <a:cubicBezTo>
                    <a:pt x="8795" y="1"/>
                    <a:pt x="6154" y="1647"/>
                    <a:pt x="4480" y="5378"/>
                  </a:cubicBezTo>
                  <a:cubicBezTo>
                    <a:pt x="1812" y="11319"/>
                    <a:pt x="1" y="24979"/>
                    <a:pt x="11" y="26548"/>
                  </a:cubicBezTo>
                  <a:cubicBezTo>
                    <a:pt x="20" y="27886"/>
                    <a:pt x="1797" y="30565"/>
                    <a:pt x="9104" y="30565"/>
                  </a:cubicBezTo>
                  <a:cubicBezTo>
                    <a:pt x="9717" y="30565"/>
                    <a:pt x="10369" y="30546"/>
                    <a:pt x="11062" y="30506"/>
                  </a:cubicBezTo>
                  <a:cubicBezTo>
                    <a:pt x="20892" y="29938"/>
                    <a:pt x="21775" y="26064"/>
                    <a:pt x="21536" y="25167"/>
                  </a:cubicBezTo>
                  <a:cubicBezTo>
                    <a:pt x="21298" y="24268"/>
                    <a:pt x="20102" y="21030"/>
                    <a:pt x="20034" y="19774"/>
                  </a:cubicBezTo>
                  <a:cubicBezTo>
                    <a:pt x="19965" y="18519"/>
                    <a:pt x="18186" y="2235"/>
                    <a:pt x="12567" y="251"/>
                  </a:cubicBezTo>
                  <a:cubicBezTo>
                    <a:pt x="12100" y="86"/>
                    <a:pt x="11599" y="1"/>
                    <a:pt x="11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12214275" y="3315025"/>
              <a:ext cx="75600" cy="650050"/>
            </a:xfrm>
            <a:custGeom>
              <a:avLst/>
              <a:gdLst/>
              <a:ahLst/>
              <a:cxnLst/>
              <a:rect l="l" t="t" r="r" b="b"/>
              <a:pathLst>
                <a:path w="3024" h="26002" extrusionOk="0">
                  <a:moveTo>
                    <a:pt x="2959" y="1"/>
                  </a:moveTo>
                  <a:cubicBezTo>
                    <a:pt x="2938" y="1"/>
                    <a:pt x="2920" y="12"/>
                    <a:pt x="2915" y="39"/>
                  </a:cubicBezTo>
                  <a:cubicBezTo>
                    <a:pt x="2040" y="4850"/>
                    <a:pt x="1363" y="9657"/>
                    <a:pt x="950" y="14530"/>
                  </a:cubicBezTo>
                  <a:cubicBezTo>
                    <a:pt x="742" y="16984"/>
                    <a:pt x="531" y="19444"/>
                    <a:pt x="397" y="21902"/>
                  </a:cubicBezTo>
                  <a:cubicBezTo>
                    <a:pt x="313" y="23449"/>
                    <a:pt x="471" y="25102"/>
                    <a:pt x="1910" y="25985"/>
                  </a:cubicBezTo>
                  <a:cubicBezTo>
                    <a:pt x="1929" y="25997"/>
                    <a:pt x="1948" y="26002"/>
                    <a:pt x="1966" y="26002"/>
                  </a:cubicBezTo>
                  <a:cubicBezTo>
                    <a:pt x="2061" y="26002"/>
                    <a:pt x="2124" y="25857"/>
                    <a:pt x="2022" y="25796"/>
                  </a:cubicBezTo>
                  <a:cubicBezTo>
                    <a:pt x="0" y="24562"/>
                    <a:pt x="661" y="21657"/>
                    <a:pt x="808" y="19697"/>
                  </a:cubicBezTo>
                  <a:cubicBezTo>
                    <a:pt x="972" y="17525"/>
                    <a:pt x="1144" y="15353"/>
                    <a:pt x="1347" y="13184"/>
                  </a:cubicBezTo>
                  <a:cubicBezTo>
                    <a:pt x="1759" y="8793"/>
                    <a:pt x="2383" y="4432"/>
                    <a:pt x="3019" y="67"/>
                  </a:cubicBezTo>
                  <a:cubicBezTo>
                    <a:pt x="3024" y="27"/>
                    <a:pt x="2989" y="1"/>
                    <a:pt x="29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12245575" y="3877650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7" y="0"/>
                  </a:moveTo>
                  <a:cubicBezTo>
                    <a:pt x="2" y="0"/>
                    <a:pt x="1" y="691"/>
                    <a:pt x="447" y="691"/>
                  </a:cubicBezTo>
                  <a:cubicBezTo>
                    <a:pt x="892" y="691"/>
                    <a:pt x="8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12253950" y="3706300"/>
              <a:ext cx="22300" cy="17300"/>
            </a:xfrm>
            <a:custGeom>
              <a:avLst/>
              <a:gdLst/>
              <a:ahLst/>
              <a:cxnLst/>
              <a:rect l="l" t="t" r="r" b="b"/>
              <a:pathLst>
                <a:path w="892" h="692" extrusionOk="0">
                  <a:moveTo>
                    <a:pt x="445" y="0"/>
                  </a:moveTo>
                  <a:cubicBezTo>
                    <a:pt x="2" y="0"/>
                    <a:pt x="0" y="691"/>
                    <a:pt x="445" y="691"/>
                  </a:cubicBezTo>
                  <a:cubicBezTo>
                    <a:pt x="892" y="691"/>
                    <a:pt x="892" y="0"/>
                    <a:pt x="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12248925" y="3795125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7" y="1"/>
                  </a:moveTo>
                  <a:cubicBezTo>
                    <a:pt x="2" y="1"/>
                    <a:pt x="0" y="692"/>
                    <a:pt x="447" y="692"/>
                  </a:cubicBezTo>
                  <a:cubicBezTo>
                    <a:pt x="892" y="692"/>
                    <a:pt x="892" y="1"/>
                    <a:pt x="447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12262300" y="3628050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6" y="0"/>
                  </a:moveTo>
                  <a:cubicBezTo>
                    <a:pt x="1" y="0"/>
                    <a:pt x="1" y="691"/>
                    <a:pt x="446" y="691"/>
                  </a:cubicBezTo>
                  <a:cubicBezTo>
                    <a:pt x="891" y="691"/>
                    <a:pt x="892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12272700" y="3550425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6" y="1"/>
                  </a:moveTo>
                  <a:cubicBezTo>
                    <a:pt x="1" y="1"/>
                    <a:pt x="1" y="692"/>
                    <a:pt x="446" y="692"/>
                  </a:cubicBezTo>
                  <a:cubicBezTo>
                    <a:pt x="892" y="692"/>
                    <a:pt x="892" y="1"/>
                    <a:pt x="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12285325" y="3463425"/>
              <a:ext cx="22325" cy="17300"/>
            </a:xfrm>
            <a:custGeom>
              <a:avLst/>
              <a:gdLst/>
              <a:ahLst/>
              <a:cxnLst/>
              <a:rect l="l" t="t" r="r" b="b"/>
              <a:pathLst>
                <a:path w="893" h="692" extrusionOk="0">
                  <a:moveTo>
                    <a:pt x="446" y="0"/>
                  </a:moveTo>
                  <a:cubicBezTo>
                    <a:pt x="0" y="0"/>
                    <a:pt x="0" y="691"/>
                    <a:pt x="446" y="691"/>
                  </a:cubicBezTo>
                  <a:cubicBezTo>
                    <a:pt x="892" y="691"/>
                    <a:pt x="892" y="0"/>
                    <a:pt x="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12131200" y="2894100"/>
              <a:ext cx="282725" cy="408800"/>
            </a:xfrm>
            <a:custGeom>
              <a:avLst/>
              <a:gdLst/>
              <a:ahLst/>
              <a:cxnLst/>
              <a:rect l="l" t="t" r="r" b="b"/>
              <a:pathLst>
                <a:path w="11309" h="16352" extrusionOk="0">
                  <a:moveTo>
                    <a:pt x="5721" y="0"/>
                  </a:moveTo>
                  <a:cubicBezTo>
                    <a:pt x="4274" y="0"/>
                    <a:pt x="2848" y="301"/>
                    <a:pt x="2011" y="1047"/>
                  </a:cubicBezTo>
                  <a:cubicBezTo>
                    <a:pt x="327" y="2550"/>
                    <a:pt x="1" y="7666"/>
                    <a:pt x="715" y="9741"/>
                  </a:cubicBezTo>
                  <a:cubicBezTo>
                    <a:pt x="1277" y="11384"/>
                    <a:pt x="2791" y="11731"/>
                    <a:pt x="3969" y="11731"/>
                  </a:cubicBezTo>
                  <a:cubicBezTo>
                    <a:pt x="4647" y="11731"/>
                    <a:pt x="5214" y="11616"/>
                    <a:pt x="5422" y="11567"/>
                  </a:cubicBezTo>
                  <a:cubicBezTo>
                    <a:pt x="5477" y="11554"/>
                    <a:pt x="5507" y="11547"/>
                    <a:pt x="5507" y="11547"/>
                  </a:cubicBezTo>
                  <a:lnTo>
                    <a:pt x="5507" y="11547"/>
                  </a:lnTo>
                  <a:cubicBezTo>
                    <a:pt x="5507" y="11547"/>
                    <a:pt x="5498" y="12060"/>
                    <a:pt x="5539" y="12655"/>
                  </a:cubicBezTo>
                  <a:cubicBezTo>
                    <a:pt x="5546" y="12805"/>
                    <a:pt x="5559" y="12955"/>
                    <a:pt x="5579" y="13109"/>
                  </a:cubicBezTo>
                  <a:cubicBezTo>
                    <a:pt x="5589" y="13205"/>
                    <a:pt x="5601" y="13301"/>
                    <a:pt x="5616" y="13394"/>
                  </a:cubicBezTo>
                  <a:cubicBezTo>
                    <a:pt x="5676" y="13766"/>
                    <a:pt x="4425" y="16351"/>
                    <a:pt x="6275" y="16351"/>
                  </a:cubicBezTo>
                  <a:cubicBezTo>
                    <a:pt x="6312" y="16351"/>
                    <a:pt x="6350" y="16350"/>
                    <a:pt x="6390" y="16348"/>
                  </a:cubicBezTo>
                  <a:cubicBezTo>
                    <a:pt x="8231" y="16246"/>
                    <a:pt x="10153" y="13888"/>
                    <a:pt x="10257" y="13410"/>
                  </a:cubicBezTo>
                  <a:cubicBezTo>
                    <a:pt x="10442" y="12588"/>
                    <a:pt x="10490" y="9708"/>
                    <a:pt x="10587" y="8653"/>
                  </a:cubicBezTo>
                  <a:cubicBezTo>
                    <a:pt x="10771" y="6829"/>
                    <a:pt x="11309" y="2342"/>
                    <a:pt x="10263" y="1242"/>
                  </a:cubicBezTo>
                  <a:cubicBezTo>
                    <a:pt x="9580" y="525"/>
                    <a:pt x="7632" y="0"/>
                    <a:pt x="5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12215250" y="3096900"/>
              <a:ext cx="35150" cy="19325"/>
            </a:xfrm>
            <a:custGeom>
              <a:avLst/>
              <a:gdLst/>
              <a:ahLst/>
              <a:cxnLst/>
              <a:rect l="l" t="t" r="r" b="b"/>
              <a:pathLst>
                <a:path w="1406" h="773" extrusionOk="0">
                  <a:moveTo>
                    <a:pt x="1347" y="1"/>
                  </a:moveTo>
                  <a:cubicBezTo>
                    <a:pt x="1325" y="1"/>
                    <a:pt x="1303" y="13"/>
                    <a:pt x="1294" y="39"/>
                  </a:cubicBezTo>
                  <a:cubicBezTo>
                    <a:pt x="1159" y="413"/>
                    <a:pt x="821" y="639"/>
                    <a:pt x="455" y="639"/>
                  </a:cubicBezTo>
                  <a:cubicBezTo>
                    <a:pt x="325" y="639"/>
                    <a:pt x="192" y="611"/>
                    <a:pt x="63" y="550"/>
                  </a:cubicBezTo>
                  <a:cubicBezTo>
                    <a:pt x="57" y="547"/>
                    <a:pt x="52" y="546"/>
                    <a:pt x="47" y="546"/>
                  </a:cubicBezTo>
                  <a:cubicBezTo>
                    <a:pt x="18" y="546"/>
                    <a:pt x="0" y="589"/>
                    <a:pt x="32" y="607"/>
                  </a:cubicBezTo>
                  <a:cubicBezTo>
                    <a:pt x="197" y="720"/>
                    <a:pt x="377" y="773"/>
                    <a:pt x="552" y="773"/>
                  </a:cubicBezTo>
                  <a:cubicBezTo>
                    <a:pt x="943" y="773"/>
                    <a:pt x="1305" y="508"/>
                    <a:pt x="1397" y="63"/>
                  </a:cubicBezTo>
                  <a:cubicBezTo>
                    <a:pt x="1405" y="23"/>
                    <a:pt x="1377" y="1"/>
                    <a:pt x="1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12160375" y="3040850"/>
              <a:ext cx="15075" cy="18875"/>
            </a:xfrm>
            <a:custGeom>
              <a:avLst/>
              <a:gdLst/>
              <a:ahLst/>
              <a:cxnLst/>
              <a:rect l="l" t="t" r="r" b="b"/>
              <a:pathLst>
                <a:path w="603" h="755" extrusionOk="0">
                  <a:moveTo>
                    <a:pt x="297" y="0"/>
                  </a:moveTo>
                  <a:cubicBezTo>
                    <a:pt x="292" y="0"/>
                    <a:pt x="288" y="0"/>
                    <a:pt x="284" y="1"/>
                  </a:cubicBezTo>
                  <a:cubicBezTo>
                    <a:pt x="123" y="8"/>
                    <a:pt x="0" y="183"/>
                    <a:pt x="12" y="391"/>
                  </a:cubicBezTo>
                  <a:cubicBezTo>
                    <a:pt x="22" y="595"/>
                    <a:pt x="155" y="754"/>
                    <a:pt x="310" y="754"/>
                  </a:cubicBezTo>
                  <a:cubicBezTo>
                    <a:pt x="314" y="754"/>
                    <a:pt x="317" y="754"/>
                    <a:pt x="320" y="754"/>
                  </a:cubicBezTo>
                  <a:cubicBezTo>
                    <a:pt x="480" y="745"/>
                    <a:pt x="603" y="571"/>
                    <a:pt x="592" y="363"/>
                  </a:cubicBezTo>
                  <a:cubicBezTo>
                    <a:pt x="583" y="160"/>
                    <a:pt x="453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12250050" y="3045925"/>
              <a:ext cx="15075" cy="18850"/>
            </a:xfrm>
            <a:custGeom>
              <a:avLst/>
              <a:gdLst/>
              <a:ahLst/>
              <a:cxnLst/>
              <a:rect l="l" t="t" r="r" b="b"/>
              <a:pathLst>
                <a:path w="603" h="754" extrusionOk="0">
                  <a:moveTo>
                    <a:pt x="295" y="1"/>
                  </a:moveTo>
                  <a:cubicBezTo>
                    <a:pt x="291" y="1"/>
                    <a:pt x="287" y="1"/>
                    <a:pt x="283" y="1"/>
                  </a:cubicBezTo>
                  <a:cubicBezTo>
                    <a:pt x="123" y="9"/>
                    <a:pt x="1" y="183"/>
                    <a:pt x="11" y="391"/>
                  </a:cubicBezTo>
                  <a:cubicBezTo>
                    <a:pt x="21" y="594"/>
                    <a:pt x="152" y="754"/>
                    <a:pt x="307" y="754"/>
                  </a:cubicBezTo>
                  <a:cubicBezTo>
                    <a:pt x="311" y="754"/>
                    <a:pt x="315" y="754"/>
                    <a:pt x="319" y="753"/>
                  </a:cubicBezTo>
                  <a:cubicBezTo>
                    <a:pt x="481" y="746"/>
                    <a:pt x="603" y="572"/>
                    <a:pt x="593" y="364"/>
                  </a:cubicBezTo>
                  <a:cubicBezTo>
                    <a:pt x="583" y="161"/>
                    <a:pt x="451" y="1"/>
                    <a:pt x="2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12148400" y="2992200"/>
              <a:ext cx="37925" cy="18400"/>
            </a:xfrm>
            <a:custGeom>
              <a:avLst/>
              <a:gdLst/>
              <a:ahLst/>
              <a:cxnLst/>
              <a:rect l="l" t="t" r="r" b="b"/>
              <a:pathLst>
                <a:path w="1517" h="736" extrusionOk="0">
                  <a:moveTo>
                    <a:pt x="872" y="0"/>
                  </a:moveTo>
                  <a:cubicBezTo>
                    <a:pt x="824" y="0"/>
                    <a:pt x="773" y="3"/>
                    <a:pt x="722" y="8"/>
                  </a:cubicBezTo>
                  <a:cubicBezTo>
                    <a:pt x="315" y="50"/>
                    <a:pt x="1" y="243"/>
                    <a:pt x="21" y="443"/>
                  </a:cubicBezTo>
                  <a:cubicBezTo>
                    <a:pt x="39" y="617"/>
                    <a:pt x="306" y="735"/>
                    <a:pt x="644" y="735"/>
                  </a:cubicBezTo>
                  <a:cubicBezTo>
                    <a:pt x="693" y="735"/>
                    <a:pt x="744" y="733"/>
                    <a:pt x="795" y="728"/>
                  </a:cubicBezTo>
                  <a:cubicBezTo>
                    <a:pt x="1202" y="687"/>
                    <a:pt x="1517" y="492"/>
                    <a:pt x="1496" y="293"/>
                  </a:cubicBezTo>
                  <a:cubicBezTo>
                    <a:pt x="1480" y="120"/>
                    <a:pt x="1212" y="0"/>
                    <a:pt x="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12243350" y="2998575"/>
              <a:ext cx="38475" cy="19925"/>
            </a:xfrm>
            <a:custGeom>
              <a:avLst/>
              <a:gdLst/>
              <a:ahLst/>
              <a:cxnLst/>
              <a:rect l="l" t="t" r="r" b="b"/>
              <a:pathLst>
                <a:path w="1539" h="797" extrusionOk="0">
                  <a:moveTo>
                    <a:pt x="507" y="0"/>
                  </a:moveTo>
                  <a:cubicBezTo>
                    <a:pt x="269" y="0"/>
                    <a:pt x="88" y="75"/>
                    <a:pt x="53" y="208"/>
                  </a:cubicBezTo>
                  <a:cubicBezTo>
                    <a:pt x="1" y="401"/>
                    <a:pt x="282" y="643"/>
                    <a:pt x="677" y="748"/>
                  </a:cubicBezTo>
                  <a:cubicBezTo>
                    <a:pt x="801" y="781"/>
                    <a:pt x="922" y="797"/>
                    <a:pt x="1031" y="797"/>
                  </a:cubicBezTo>
                  <a:cubicBezTo>
                    <a:pt x="1269" y="797"/>
                    <a:pt x="1452" y="721"/>
                    <a:pt x="1487" y="589"/>
                  </a:cubicBezTo>
                  <a:cubicBezTo>
                    <a:pt x="1538" y="396"/>
                    <a:pt x="1259" y="154"/>
                    <a:pt x="862" y="49"/>
                  </a:cubicBezTo>
                  <a:cubicBezTo>
                    <a:pt x="738" y="16"/>
                    <a:pt x="616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12182275" y="3009150"/>
              <a:ext cx="28275" cy="79950"/>
            </a:xfrm>
            <a:custGeom>
              <a:avLst/>
              <a:gdLst/>
              <a:ahLst/>
              <a:cxnLst/>
              <a:rect l="l" t="t" r="r" b="b"/>
              <a:pathLst>
                <a:path w="1131" h="3198" extrusionOk="0">
                  <a:moveTo>
                    <a:pt x="724" y="0"/>
                  </a:moveTo>
                  <a:cubicBezTo>
                    <a:pt x="706" y="0"/>
                    <a:pt x="689" y="10"/>
                    <a:pt x="682" y="32"/>
                  </a:cubicBezTo>
                  <a:cubicBezTo>
                    <a:pt x="437" y="873"/>
                    <a:pt x="0" y="3133"/>
                    <a:pt x="412" y="3192"/>
                  </a:cubicBezTo>
                  <a:cubicBezTo>
                    <a:pt x="440" y="3196"/>
                    <a:pt x="468" y="3198"/>
                    <a:pt x="497" y="3198"/>
                  </a:cubicBezTo>
                  <a:cubicBezTo>
                    <a:pt x="710" y="3198"/>
                    <a:pt x="936" y="3095"/>
                    <a:pt x="1071" y="2981"/>
                  </a:cubicBezTo>
                  <a:cubicBezTo>
                    <a:pt x="1130" y="2931"/>
                    <a:pt x="1094" y="2849"/>
                    <a:pt x="1032" y="2849"/>
                  </a:cubicBezTo>
                  <a:cubicBezTo>
                    <a:pt x="1019" y="2849"/>
                    <a:pt x="1006" y="2852"/>
                    <a:pt x="992" y="2860"/>
                  </a:cubicBezTo>
                  <a:cubicBezTo>
                    <a:pt x="915" y="2901"/>
                    <a:pt x="751" y="2988"/>
                    <a:pt x="621" y="2988"/>
                  </a:cubicBezTo>
                  <a:cubicBezTo>
                    <a:pt x="568" y="2988"/>
                    <a:pt x="520" y="2974"/>
                    <a:pt x="486" y="2936"/>
                  </a:cubicBezTo>
                  <a:cubicBezTo>
                    <a:pt x="341" y="2771"/>
                    <a:pt x="700" y="584"/>
                    <a:pt x="770" y="53"/>
                  </a:cubicBezTo>
                  <a:cubicBezTo>
                    <a:pt x="774" y="20"/>
                    <a:pt x="749" y="0"/>
                    <a:pt x="7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12140150" y="2854475"/>
              <a:ext cx="297425" cy="224575"/>
            </a:xfrm>
            <a:custGeom>
              <a:avLst/>
              <a:gdLst/>
              <a:ahLst/>
              <a:cxnLst/>
              <a:rect l="l" t="t" r="r" b="b"/>
              <a:pathLst>
                <a:path w="11897" h="8983" extrusionOk="0">
                  <a:moveTo>
                    <a:pt x="3904" y="1"/>
                  </a:moveTo>
                  <a:cubicBezTo>
                    <a:pt x="836" y="1"/>
                    <a:pt x="955" y="2247"/>
                    <a:pt x="955" y="2247"/>
                  </a:cubicBezTo>
                  <a:cubicBezTo>
                    <a:pt x="1" y="2757"/>
                    <a:pt x="350" y="5336"/>
                    <a:pt x="350" y="5336"/>
                  </a:cubicBezTo>
                  <a:cubicBezTo>
                    <a:pt x="935" y="4491"/>
                    <a:pt x="1111" y="3598"/>
                    <a:pt x="1111" y="3598"/>
                  </a:cubicBezTo>
                  <a:cubicBezTo>
                    <a:pt x="1210" y="4029"/>
                    <a:pt x="2295" y="4976"/>
                    <a:pt x="3914" y="4976"/>
                  </a:cubicBezTo>
                  <a:cubicBezTo>
                    <a:pt x="4332" y="4976"/>
                    <a:pt x="4785" y="4913"/>
                    <a:pt x="5266" y="4762"/>
                  </a:cubicBezTo>
                  <a:cubicBezTo>
                    <a:pt x="6182" y="4474"/>
                    <a:pt x="6857" y="4383"/>
                    <a:pt x="7344" y="4383"/>
                  </a:cubicBezTo>
                  <a:cubicBezTo>
                    <a:pt x="8169" y="4383"/>
                    <a:pt x="8455" y="4642"/>
                    <a:pt x="8455" y="4642"/>
                  </a:cubicBezTo>
                  <a:cubicBezTo>
                    <a:pt x="8455" y="4642"/>
                    <a:pt x="8636" y="8983"/>
                    <a:pt x="9854" y="8983"/>
                  </a:cubicBezTo>
                  <a:cubicBezTo>
                    <a:pt x="9910" y="8983"/>
                    <a:pt x="9969" y="8973"/>
                    <a:pt x="10030" y="8954"/>
                  </a:cubicBezTo>
                  <a:cubicBezTo>
                    <a:pt x="10496" y="8806"/>
                    <a:pt x="11896" y="6131"/>
                    <a:pt x="11742" y="4347"/>
                  </a:cubicBezTo>
                  <a:cubicBezTo>
                    <a:pt x="11587" y="2564"/>
                    <a:pt x="9256" y="2046"/>
                    <a:pt x="9256" y="2046"/>
                  </a:cubicBezTo>
                  <a:cubicBezTo>
                    <a:pt x="9256" y="2046"/>
                    <a:pt x="7799" y="324"/>
                    <a:pt x="4552" y="31"/>
                  </a:cubicBezTo>
                  <a:cubicBezTo>
                    <a:pt x="4322" y="11"/>
                    <a:pt x="4106" y="1"/>
                    <a:pt x="3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12364775" y="3039700"/>
              <a:ext cx="82100" cy="74300"/>
            </a:xfrm>
            <a:custGeom>
              <a:avLst/>
              <a:gdLst/>
              <a:ahLst/>
              <a:cxnLst/>
              <a:rect l="l" t="t" r="r" b="b"/>
              <a:pathLst>
                <a:path w="3284" h="2972" extrusionOk="0">
                  <a:moveTo>
                    <a:pt x="1294" y="1"/>
                  </a:moveTo>
                  <a:cubicBezTo>
                    <a:pt x="486" y="1"/>
                    <a:pt x="1" y="538"/>
                    <a:pt x="1" y="538"/>
                  </a:cubicBezTo>
                  <a:lnTo>
                    <a:pt x="225" y="2781"/>
                  </a:lnTo>
                  <a:cubicBezTo>
                    <a:pt x="225" y="2781"/>
                    <a:pt x="667" y="2971"/>
                    <a:pt x="1170" y="2971"/>
                  </a:cubicBezTo>
                  <a:cubicBezTo>
                    <a:pt x="1356" y="2971"/>
                    <a:pt x="1550" y="2945"/>
                    <a:pt x="1733" y="2874"/>
                  </a:cubicBezTo>
                  <a:cubicBezTo>
                    <a:pt x="3284" y="2275"/>
                    <a:pt x="2913" y="298"/>
                    <a:pt x="1687" y="42"/>
                  </a:cubicBezTo>
                  <a:cubicBezTo>
                    <a:pt x="1549" y="13"/>
                    <a:pt x="1418" y="1"/>
                    <a:pt x="1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12381175" y="3055400"/>
              <a:ext cx="35750" cy="45850"/>
            </a:xfrm>
            <a:custGeom>
              <a:avLst/>
              <a:gdLst/>
              <a:ahLst/>
              <a:cxnLst/>
              <a:rect l="l" t="t" r="r" b="b"/>
              <a:pathLst>
                <a:path w="1430" h="1834" extrusionOk="0">
                  <a:moveTo>
                    <a:pt x="1118" y="1"/>
                  </a:moveTo>
                  <a:cubicBezTo>
                    <a:pt x="412" y="9"/>
                    <a:pt x="1" y="792"/>
                    <a:pt x="21" y="1411"/>
                  </a:cubicBezTo>
                  <a:cubicBezTo>
                    <a:pt x="30" y="1679"/>
                    <a:pt x="92" y="1834"/>
                    <a:pt x="167" y="1834"/>
                  </a:cubicBezTo>
                  <a:cubicBezTo>
                    <a:pt x="199" y="1834"/>
                    <a:pt x="234" y="1806"/>
                    <a:pt x="268" y="1746"/>
                  </a:cubicBezTo>
                  <a:cubicBezTo>
                    <a:pt x="389" y="1537"/>
                    <a:pt x="691" y="1395"/>
                    <a:pt x="984" y="1395"/>
                  </a:cubicBezTo>
                  <a:cubicBezTo>
                    <a:pt x="1131" y="1395"/>
                    <a:pt x="1277" y="1431"/>
                    <a:pt x="1396" y="1513"/>
                  </a:cubicBezTo>
                  <a:cubicBezTo>
                    <a:pt x="1399" y="1516"/>
                    <a:pt x="1402" y="1517"/>
                    <a:pt x="1406" y="1517"/>
                  </a:cubicBezTo>
                  <a:cubicBezTo>
                    <a:pt x="1418" y="1517"/>
                    <a:pt x="1430" y="1503"/>
                    <a:pt x="1421" y="1490"/>
                  </a:cubicBezTo>
                  <a:cubicBezTo>
                    <a:pt x="1291" y="1263"/>
                    <a:pt x="1072" y="1175"/>
                    <a:pt x="841" y="1175"/>
                  </a:cubicBezTo>
                  <a:cubicBezTo>
                    <a:pt x="654" y="1175"/>
                    <a:pt x="460" y="1233"/>
                    <a:pt x="298" y="1321"/>
                  </a:cubicBezTo>
                  <a:cubicBezTo>
                    <a:pt x="362" y="879"/>
                    <a:pt x="574" y="207"/>
                    <a:pt x="1131" y="57"/>
                  </a:cubicBezTo>
                  <a:cubicBezTo>
                    <a:pt x="1166" y="47"/>
                    <a:pt x="1149" y="1"/>
                    <a:pt x="1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12252675" y="3284900"/>
              <a:ext cx="60275" cy="51250"/>
            </a:xfrm>
            <a:custGeom>
              <a:avLst/>
              <a:gdLst/>
              <a:ahLst/>
              <a:cxnLst/>
              <a:rect l="l" t="t" r="r" b="b"/>
              <a:pathLst>
                <a:path w="2411" h="2050" extrusionOk="0">
                  <a:moveTo>
                    <a:pt x="1350" y="0"/>
                  </a:moveTo>
                  <a:cubicBezTo>
                    <a:pt x="1112" y="0"/>
                    <a:pt x="885" y="10"/>
                    <a:pt x="800" y="48"/>
                  </a:cubicBezTo>
                  <a:cubicBezTo>
                    <a:pt x="626" y="126"/>
                    <a:pt x="120" y="937"/>
                    <a:pt x="60" y="1041"/>
                  </a:cubicBezTo>
                  <a:cubicBezTo>
                    <a:pt x="0" y="1144"/>
                    <a:pt x="237" y="1907"/>
                    <a:pt x="329" y="1980"/>
                  </a:cubicBezTo>
                  <a:cubicBezTo>
                    <a:pt x="385" y="2025"/>
                    <a:pt x="779" y="2050"/>
                    <a:pt x="1098" y="2050"/>
                  </a:cubicBezTo>
                  <a:cubicBezTo>
                    <a:pt x="1298" y="2050"/>
                    <a:pt x="1467" y="2040"/>
                    <a:pt x="1506" y="2019"/>
                  </a:cubicBezTo>
                  <a:cubicBezTo>
                    <a:pt x="1605" y="1966"/>
                    <a:pt x="2204" y="1330"/>
                    <a:pt x="2307" y="991"/>
                  </a:cubicBezTo>
                  <a:cubicBezTo>
                    <a:pt x="2411" y="652"/>
                    <a:pt x="1987" y="12"/>
                    <a:pt x="1987" y="12"/>
                  </a:cubicBezTo>
                  <a:cubicBezTo>
                    <a:pt x="1864" y="11"/>
                    <a:pt x="1601" y="0"/>
                    <a:pt x="1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12204125" y="3334400"/>
              <a:ext cx="92850" cy="346200"/>
            </a:xfrm>
            <a:custGeom>
              <a:avLst/>
              <a:gdLst/>
              <a:ahLst/>
              <a:cxnLst/>
              <a:rect l="l" t="t" r="r" b="b"/>
              <a:pathLst>
                <a:path w="3714" h="13848" extrusionOk="0">
                  <a:moveTo>
                    <a:pt x="2271" y="0"/>
                  </a:moveTo>
                  <a:cubicBezTo>
                    <a:pt x="2271" y="0"/>
                    <a:pt x="332" y="5343"/>
                    <a:pt x="144" y="6592"/>
                  </a:cubicBezTo>
                  <a:cubicBezTo>
                    <a:pt x="0" y="7557"/>
                    <a:pt x="860" y="13598"/>
                    <a:pt x="1171" y="13841"/>
                  </a:cubicBezTo>
                  <a:cubicBezTo>
                    <a:pt x="1177" y="13845"/>
                    <a:pt x="1183" y="13847"/>
                    <a:pt x="1190" y="13847"/>
                  </a:cubicBezTo>
                  <a:cubicBezTo>
                    <a:pt x="1561" y="13847"/>
                    <a:pt x="3682" y="7560"/>
                    <a:pt x="3692" y="7030"/>
                  </a:cubicBezTo>
                  <a:cubicBezTo>
                    <a:pt x="3714" y="5984"/>
                    <a:pt x="3448" y="39"/>
                    <a:pt x="3448" y="39"/>
                  </a:cubicBezTo>
                  <a:lnTo>
                    <a:pt x="22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12237950" y="3225850"/>
              <a:ext cx="43875" cy="106275"/>
            </a:xfrm>
            <a:custGeom>
              <a:avLst/>
              <a:gdLst/>
              <a:ahLst/>
              <a:cxnLst/>
              <a:rect l="l" t="t" r="r" b="b"/>
              <a:pathLst>
                <a:path w="1755" h="4251" extrusionOk="0">
                  <a:moveTo>
                    <a:pt x="1328" y="0"/>
                  </a:moveTo>
                  <a:cubicBezTo>
                    <a:pt x="1328" y="0"/>
                    <a:pt x="482" y="802"/>
                    <a:pt x="266" y="1254"/>
                  </a:cubicBezTo>
                  <a:cubicBezTo>
                    <a:pt x="175" y="1448"/>
                    <a:pt x="0" y="3593"/>
                    <a:pt x="195" y="4251"/>
                  </a:cubicBezTo>
                  <a:cubicBezTo>
                    <a:pt x="195" y="4251"/>
                    <a:pt x="195" y="4251"/>
                    <a:pt x="195" y="4251"/>
                  </a:cubicBezTo>
                  <a:cubicBezTo>
                    <a:pt x="196" y="4251"/>
                    <a:pt x="977" y="2624"/>
                    <a:pt x="1754" y="2326"/>
                  </a:cubicBezTo>
                  <a:cubicBezTo>
                    <a:pt x="1754" y="2326"/>
                    <a:pt x="1045" y="1139"/>
                    <a:pt x="1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12281800" y="3209125"/>
              <a:ext cx="122275" cy="140125"/>
            </a:xfrm>
            <a:custGeom>
              <a:avLst/>
              <a:gdLst/>
              <a:ahLst/>
              <a:cxnLst/>
              <a:rect l="l" t="t" r="r" b="b"/>
              <a:pathLst>
                <a:path w="4891" h="5605" extrusionOk="0">
                  <a:moveTo>
                    <a:pt x="4338" y="0"/>
                  </a:moveTo>
                  <a:cubicBezTo>
                    <a:pt x="2604" y="2778"/>
                    <a:pt x="0" y="2995"/>
                    <a:pt x="0" y="2995"/>
                  </a:cubicBezTo>
                  <a:cubicBezTo>
                    <a:pt x="744" y="3696"/>
                    <a:pt x="1280" y="5605"/>
                    <a:pt x="1280" y="5605"/>
                  </a:cubicBezTo>
                  <a:cubicBezTo>
                    <a:pt x="2920" y="4963"/>
                    <a:pt x="4712" y="2538"/>
                    <a:pt x="4801" y="2018"/>
                  </a:cubicBezTo>
                  <a:cubicBezTo>
                    <a:pt x="4891" y="1497"/>
                    <a:pt x="4338" y="0"/>
                    <a:pt x="43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12332625" y="3268150"/>
              <a:ext cx="435650" cy="573700"/>
            </a:xfrm>
            <a:custGeom>
              <a:avLst/>
              <a:gdLst/>
              <a:ahLst/>
              <a:cxnLst/>
              <a:rect l="l" t="t" r="r" b="b"/>
              <a:pathLst>
                <a:path w="17426" h="22948" extrusionOk="0">
                  <a:moveTo>
                    <a:pt x="5644" y="0"/>
                  </a:moveTo>
                  <a:cubicBezTo>
                    <a:pt x="3409" y="0"/>
                    <a:pt x="2053" y="2717"/>
                    <a:pt x="3275" y="4948"/>
                  </a:cubicBezTo>
                  <a:cubicBezTo>
                    <a:pt x="5675" y="9327"/>
                    <a:pt x="10074" y="12325"/>
                    <a:pt x="10188" y="13277"/>
                  </a:cubicBezTo>
                  <a:cubicBezTo>
                    <a:pt x="10266" y="13931"/>
                    <a:pt x="961" y="18174"/>
                    <a:pt x="478" y="19473"/>
                  </a:cubicBezTo>
                  <a:cubicBezTo>
                    <a:pt x="0" y="20757"/>
                    <a:pt x="1152" y="22947"/>
                    <a:pt x="2801" y="22947"/>
                  </a:cubicBezTo>
                  <a:cubicBezTo>
                    <a:pt x="2820" y="22947"/>
                    <a:pt x="2838" y="22947"/>
                    <a:pt x="2856" y="22946"/>
                  </a:cubicBezTo>
                  <a:cubicBezTo>
                    <a:pt x="4533" y="22897"/>
                    <a:pt x="17426" y="16117"/>
                    <a:pt x="17232" y="13609"/>
                  </a:cubicBezTo>
                  <a:cubicBezTo>
                    <a:pt x="17091" y="11778"/>
                    <a:pt x="12327" y="4572"/>
                    <a:pt x="8161" y="1068"/>
                  </a:cubicBezTo>
                  <a:cubicBezTo>
                    <a:pt x="7265" y="314"/>
                    <a:pt x="6404" y="0"/>
                    <a:pt x="56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12372100" y="3260975"/>
              <a:ext cx="400875" cy="498100"/>
            </a:xfrm>
            <a:custGeom>
              <a:avLst/>
              <a:gdLst/>
              <a:ahLst/>
              <a:cxnLst/>
              <a:rect l="l" t="t" r="r" b="b"/>
              <a:pathLst>
                <a:path w="16035" h="19924" extrusionOk="0">
                  <a:moveTo>
                    <a:pt x="4114" y="1"/>
                  </a:moveTo>
                  <a:cubicBezTo>
                    <a:pt x="1897" y="1"/>
                    <a:pt x="0" y="2462"/>
                    <a:pt x="1363" y="5240"/>
                  </a:cubicBezTo>
                  <a:cubicBezTo>
                    <a:pt x="3081" y="8741"/>
                    <a:pt x="8254" y="13297"/>
                    <a:pt x="8217" y="13599"/>
                  </a:cubicBezTo>
                  <a:cubicBezTo>
                    <a:pt x="8181" y="13902"/>
                    <a:pt x="5822" y="14978"/>
                    <a:pt x="5803" y="15300"/>
                  </a:cubicBezTo>
                  <a:cubicBezTo>
                    <a:pt x="5695" y="17071"/>
                    <a:pt x="8823" y="19923"/>
                    <a:pt x="9410" y="19923"/>
                  </a:cubicBezTo>
                  <a:cubicBezTo>
                    <a:pt x="9436" y="19923"/>
                    <a:pt x="9457" y="19918"/>
                    <a:pt x="9473" y="19907"/>
                  </a:cubicBezTo>
                  <a:cubicBezTo>
                    <a:pt x="9841" y="19637"/>
                    <a:pt x="15684" y="16526"/>
                    <a:pt x="15836" y="14110"/>
                  </a:cubicBezTo>
                  <a:cubicBezTo>
                    <a:pt x="16034" y="10935"/>
                    <a:pt x="8111" y="2012"/>
                    <a:pt x="5859" y="540"/>
                  </a:cubicBezTo>
                  <a:cubicBezTo>
                    <a:pt x="5290" y="168"/>
                    <a:pt x="4691" y="1"/>
                    <a:pt x="4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12185575" y="3736325"/>
              <a:ext cx="240825" cy="117675"/>
            </a:xfrm>
            <a:custGeom>
              <a:avLst/>
              <a:gdLst/>
              <a:ahLst/>
              <a:cxnLst/>
              <a:rect l="l" t="t" r="r" b="b"/>
              <a:pathLst>
                <a:path w="9633" h="4707" extrusionOk="0">
                  <a:moveTo>
                    <a:pt x="7090" y="1"/>
                  </a:moveTo>
                  <a:cubicBezTo>
                    <a:pt x="6908" y="1"/>
                    <a:pt x="4625" y="811"/>
                    <a:pt x="3679" y="1041"/>
                  </a:cubicBezTo>
                  <a:cubicBezTo>
                    <a:pt x="1861" y="1480"/>
                    <a:pt x="254" y="2932"/>
                    <a:pt x="59" y="3194"/>
                  </a:cubicBezTo>
                  <a:cubicBezTo>
                    <a:pt x="1" y="3268"/>
                    <a:pt x="50" y="3415"/>
                    <a:pt x="156" y="3597"/>
                  </a:cubicBezTo>
                  <a:cubicBezTo>
                    <a:pt x="178" y="3639"/>
                    <a:pt x="203" y="3678"/>
                    <a:pt x="232" y="3716"/>
                  </a:cubicBezTo>
                  <a:cubicBezTo>
                    <a:pt x="306" y="3829"/>
                    <a:pt x="389" y="3936"/>
                    <a:pt x="481" y="4036"/>
                  </a:cubicBezTo>
                  <a:cubicBezTo>
                    <a:pt x="511" y="4071"/>
                    <a:pt x="542" y="4103"/>
                    <a:pt x="574" y="4138"/>
                  </a:cubicBezTo>
                  <a:cubicBezTo>
                    <a:pt x="667" y="4238"/>
                    <a:pt x="769" y="4331"/>
                    <a:pt x="875" y="4417"/>
                  </a:cubicBezTo>
                  <a:cubicBezTo>
                    <a:pt x="915" y="4453"/>
                    <a:pt x="955" y="4484"/>
                    <a:pt x="991" y="4510"/>
                  </a:cubicBezTo>
                  <a:cubicBezTo>
                    <a:pt x="1154" y="4631"/>
                    <a:pt x="1314" y="4707"/>
                    <a:pt x="1435" y="4707"/>
                  </a:cubicBezTo>
                  <a:cubicBezTo>
                    <a:pt x="2277" y="4707"/>
                    <a:pt x="3289" y="3973"/>
                    <a:pt x="3835" y="3973"/>
                  </a:cubicBezTo>
                  <a:cubicBezTo>
                    <a:pt x="4859" y="3973"/>
                    <a:pt x="5320" y="4683"/>
                    <a:pt x="6833" y="4707"/>
                  </a:cubicBezTo>
                  <a:cubicBezTo>
                    <a:pt x="6854" y="4707"/>
                    <a:pt x="6876" y="4707"/>
                    <a:pt x="6897" y="4707"/>
                  </a:cubicBezTo>
                  <a:cubicBezTo>
                    <a:pt x="8375" y="4707"/>
                    <a:pt x="9323" y="4118"/>
                    <a:pt x="9633" y="3973"/>
                  </a:cubicBezTo>
                  <a:cubicBezTo>
                    <a:pt x="9633" y="3973"/>
                    <a:pt x="7263" y="5"/>
                    <a:pt x="7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12189475" y="3788350"/>
              <a:ext cx="62550" cy="40875"/>
            </a:xfrm>
            <a:custGeom>
              <a:avLst/>
              <a:gdLst/>
              <a:ahLst/>
              <a:cxnLst/>
              <a:rect l="l" t="t" r="r" b="b"/>
              <a:pathLst>
                <a:path w="2502" h="1635" extrusionOk="0">
                  <a:moveTo>
                    <a:pt x="2473" y="0"/>
                  </a:moveTo>
                  <a:cubicBezTo>
                    <a:pt x="2471" y="0"/>
                    <a:pt x="2469" y="1"/>
                    <a:pt x="2467" y="1"/>
                  </a:cubicBezTo>
                  <a:cubicBezTo>
                    <a:pt x="1554" y="380"/>
                    <a:pt x="781" y="931"/>
                    <a:pt x="0" y="1516"/>
                  </a:cubicBezTo>
                  <a:cubicBezTo>
                    <a:pt x="22" y="1558"/>
                    <a:pt x="47" y="1597"/>
                    <a:pt x="76" y="1635"/>
                  </a:cubicBezTo>
                  <a:cubicBezTo>
                    <a:pt x="844" y="1053"/>
                    <a:pt x="1634" y="486"/>
                    <a:pt x="2485" y="38"/>
                  </a:cubicBezTo>
                  <a:cubicBezTo>
                    <a:pt x="2502" y="30"/>
                    <a:pt x="2491" y="0"/>
                    <a:pt x="2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12197575" y="3799225"/>
              <a:ext cx="62725" cy="40550"/>
            </a:xfrm>
            <a:custGeom>
              <a:avLst/>
              <a:gdLst/>
              <a:ahLst/>
              <a:cxnLst/>
              <a:rect l="l" t="t" r="r" b="b"/>
              <a:pathLst>
                <a:path w="2509" h="1622" extrusionOk="0">
                  <a:moveTo>
                    <a:pt x="2484" y="1"/>
                  </a:moveTo>
                  <a:cubicBezTo>
                    <a:pt x="2482" y="1"/>
                    <a:pt x="2479" y="1"/>
                    <a:pt x="2476" y="3"/>
                  </a:cubicBezTo>
                  <a:cubicBezTo>
                    <a:pt x="1561" y="381"/>
                    <a:pt x="786" y="934"/>
                    <a:pt x="1" y="1520"/>
                  </a:cubicBezTo>
                  <a:cubicBezTo>
                    <a:pt x="31" y="1555"/>
                    <a:pt x="62" y="1587"/>
                    <a:pt x="94" y="1622"/>
                  </a:cubicBezTo>
                  <a:cubicBezTo>
                    <a:pt x="857" y="1046"/>
                    <a:pt x="1646" y="486"/>
                    <a:pt x="2489" y="33"/>
                  </a:cubicBezTo>
                  <a:cubicBezTo>
                    <a:pt x="2508" y="26"/>
                    <a:pt x="2500" y="1"/>
                    <a:pt x="24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12207425" y="3809975"/>
              <a:ext cx="61125" cy="39125"/>
            </a:xfrm>
            <a:custGeom>
              <a:avLst/>
              <a:gdLst/>
              <a:ahLst/>
              <a:cxnLst/>
              <a:rect l="l" t="t" r="r" b="b"/>
              <a:pathLst>
                <a:path w="2445" h="1565" extrusionOk="0">
                  <a:moveTo>
                    <a:pt x="2420" y="1"/>
                  </a:moveTo>
                  <a:cubicBezTo>
                    <a:pt x="2419" y="1"/>
                    <a:pt x="2417" y="1"/>
                    <a:pt x="2415" y="2"/>
                  </a:cubicBezTo>
                  <a:cubicBezTo>
                    <a:pt x="1524" y="371"/>
                    <a:pt x="764" y="904"/>
                    <a:pt x="1" y="1471"/>
                  </a:cubicBezTo>
                  <a:cubicBezTo>
                    <a:pt x="41" y="1507"/>
                    <a:pt x="81" y="1538"/>
                    <a:pt x="117" y="1564"/>
                  </a:cubicBezTo>
                  <a:cubicBezTo>
                    <a:pt x="853" y="1006"/>
                    <a:pt x="1615" y="473"/>
                    <a:pt x="2428" y="38"/>
                  </a:cubicBezTo>
                  <a:cubicBezTo>
                    <a:pt x="2444" y="30"/>
                    <a:pt x="2435" y="1"/>
                    <a:pt x="24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12228825" y="3732325"/>
              <a:ext cx="109800" cy="46725"/>
            </a:xfrm>
            <a:custGeom>
              <a:avLst/>
              <a:gdLst/>
              <a:ahLst/>
              <a:cxnLst/>
              <a:rect l="l" t="t" r="r" b="b"/>
              <a:pathLst>
                <a:path w="4392" h="1869" extrusionOk="0">
                  <a:moveTo>
                    <a:pt x="787" y="1"/>
                  </a:moveTo>
                  <a:cubicBezTo>
                    <a:pt x="559" y="1"/>
                    <a:pt x="379" y="61"/>
                    <a:pt x="287" y="228"/>
                  </a:cubicBezTo>
                  <a:cubicBezTo>
                    <a:pt x="0" y="741"/>
                    <a:pt x="1775" y="1243"/>
                    <a:pt x="1469" y="1342"/>
                  </a:cubicBezTo>
                  <a:cubicBezTo>
                    <a:pt x="1335" y="1386"/>
                    <a:pt x="3245" y="1869"/>
                    <a:pt x="3245" y="1869"/>
                  </a:cubicBezTo>
                  <a:lnTo>
                    <a:pt x="4391" y="511"/>
                  </a:lnTo>
                  <a:cubicBezTo>
                    <a:pt x="4391" y="511"/>
                    <a:pt x="2160" y="289"/>
                    <a:pt x="1584" y="138"/>
                  </a:cubicBezTo>
                  <a:cubicBezTo>
                    <a:pt x="1295" y="62"/>
                    <a:pt x="1017" y="1"/>
                    <a:pt x="7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12482125" y="3607700"/>
              <a:ext cx="163200" cy="176950"/>
            </a:xfrm>
            <a:custGeom>
              <a:avLst/>
              <a:gdLst/>
              <a:ahLst/>
              <a:cxnLst/>
              <a:rect l="l" t="t" r="r" b="b"/>
              <a:pathLst>
                <a:path w="6528" h="7078" extrusionOk="0">
                  <a:moveTo>
                    <a:pt x="2423" y="0"/>
                  </a:moveTo>
                  <a:cubicBezTo>
                    <a:pt x="2035" y="0"/>
                    <a:pt x="384" y="1135"/>
                    <a:pt x="202" y="1432"/>
                  </a:cubicBezTo>
                  <a:cubicBezTo>
                    <a:pt x="1" y="1761"/>
                    <a:pt x="719" y="5421"/>
                    <a:pt x="4174" y="7069"/>
                  </a:cubicBezTo>
                  <a:cubicBezTo>
                    <a:pt x="4187" y="7075"/>
                    <a:pt x="4203" y="7078"/>
                    <a:pt x="4223" y="7078"/>
                  </a:cubicBezTo>
                  <a:cubicBezTo>
                    <a:pt x="4619" y="7078"/>
                    <a:pt x="6361" y="5922"/>
                    <a:pt x="6455" y="5504"/>
                  </a:cubicBezTo>
                  <a:cubicBezTo>
                    <a:pt x="6528" y="5175"/>
                    <a:pt x="3553" y="3262"/>
                    <a:pt x="2501" y="42"/>
                  </a:cubicBezTo>
                  <a:cubicBezTo>
                    <a:pt x="2492" y="13"/>
                    <a:pt x="2465" y="0"/>
                    <a:pt x="2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12020575" y="3626575"/>
              <a:ext cx="47150" cy="112400"/>
            </a:xfrm>
            <a:custGeom>
              <a:avLst/>
              <a:gdLst/>
              <a:ahLst/>
              <a:cxnLst/>
              <a:rect l="l" t="t" r="r" b="b"/>
              <a:pathLst>
                <a:path w="1886" h="4496" extrusionOk="0">
                  <a:moveTo>
                    <a:pt x="32" y="0"/>
                  </a:moveTo>
                  <a:cubicBezTo>
                    <a:pt x="17" y="0"/>
                    <a:pt x="1" y="11"/>
                    <a:pt x="2" y="30"/>
                  </a:cubicBezTo>
                  <a:cubicBezTo>
                    <a:pt x="130" y="1694"/>
                    <a:pt x="817" y="3188"/>
                    <a:pt x="1838" y="4488"/>
                  </a:cubicBezTo>
                  <a:cubicBezTo>
                    <a:pt x="1842" y="4493"/>
                    <a:pt x="1847" y="4495"/>
                    <a:pt x="1852" y="4495"/>
                  </a:cubicBezTo>
                  <a:cubicBezTo>
                    <a:pt x="1868" y="4495"/>
                    <a:pt x="1885" y="4476"/>
                    <a:pt x="1875" y="4459"/>
                  </a:cubicBezTo>
                  <a:cubicBezTo>
                    <a:pt x="999" y="3085"/>
                    <a:pt x="458" y="1595"/>
                    <a:pt x="61" y="21"/>
                  </a:cubicBezTo>
                  <a:cubicBezTo>
                    <a:pt x="57" y="7"/>
                    <a:pt x="45" y="0"/>
                    <a:pt x="32" y="0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12072250" y="3746800"/>
              <a:ext cx="7300" cy="10025"/>
            </a:xfrm>
            <a:custGeom>
              <a:avLst/>
              <a:gdLst/>
              <a:ahLst/>
              <a:cxnLst/>
              <a:rect l="l" t="t" r="r" b="b"/>
              <a:pathLst>
                <a:path w="292" h="401" extrusionOk="0">
                  <a:moveTo>
                    <a:pt x="50" y="1"/>
                  </a:moveTo>
                  <a:cubicBezTo>
                    <a:pt x="26" y="1"/>
                    <a:pt x="0" y="22"/>
                    <a:pt x="10" y="50"/>
                  </a:cubicBezTo>
                  <a:cubicBezTo>
                    <a:pt x="50" y="175"/>
                    <a:pt x="97" y="293"/>
                    <a:pt x="192" y="386"/>
                  </a:cubicBezTo>
                  <a:cubicBezTo>
                    <a:pt x="202" y="396"/>
                    <a:pt x="213" y="400"/>
                    <a:pt x="225" y="400"/>
                  </a:cubicBezTo>
                  <a:cubicBezTo>
                    <a:pt x="260" y="400"/>
                    <a:pt x="292" y="362"/>
                    <a:pt x="270" y="325"/>
                  </a:cubicBezTo>
                  <a:cubicBezTo>
                    <a:pt x="209" y="220"/>
                    <a:pt x="135" y="129"/>
                    <a:pt x="81" y="20"/>
                  </a:cubicBezTo>
                  <a:cubicBezTo>
                    <a:pt x="75" y="6"/>
                    <a:pt x="63" y="1"/>
                    <a:pt x="50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12105675" y="3446700"/>
              <a:ext cx="64925" cy="296750"/>
            </a:xfrm>
            <a:custGeom>
              <a:avLst/>
              <a:gdLst/>
              <a:ahLst/>
              <a:cxnLst/>
              <a:rect l="l" t="t" r="r" b="b"/>
              <a:pathLst>
                <a:path w="2597" h="11870" extrusionOk="0">
                  <a:moveTo>
                    <a:pt x="2534" y="0"/>
                  </a:moveTo>
                  <a:cubicBezTo>
                    <a:pt x="2508" y="0"/>
                    <a:pt x="2482" y="13"/>
                    <a:pt x="2475" y="42"/>
                  </a:cubicBezTo>
                  <a:cubicBezTo>
                    <a:pt x="2322" y="646"/>
                    <a:pt x="2188" y="1254"/>
                    <a:pt x="2059" y="1863"/>
                  </a:cubicBezTo>
                  <a:cubicBezTo>
                    <a:pt x="2055" y="1522"/>
                    <a:pt x="2043" y="1180"/>
                    <a:pt x="2042" y="841"/>
                  </a:cubicBezTo>
                  <a:cubicBezTo>
                    <a:pt x="2042" y="801"/>
                    <a:pt x="2011" y="781"/>
                    <a:pt x="1980" y="781"/>
                  </a:cubicBezTo>
                  <a:cubicBezTo>
                    <a:pt x="1949" y="781"/>
                    <a:pt x="1918" y="801"/>
                    <a:pt x="1918" y="841"/>
                  </a:cubicBezTo>
                  <a:cubicBezTo>
                    <a:pt x="1915" y="1417"/>
                    <a:pt x="1884" y="2004"/>
                    <a:pt x="1911" y="2582"/>
                  </a:cubicBezTo>
                  <a:cubicBezTo>
                    <a:pt x="1678" y="3725"/>
                    <a:pt x="1458" y="4873"/>
                    <a:pt x="1199" y="6009"/>
                  </a:cubicBezTo>
                  <a:cubicBezTo>
                    <a:pt x="759" y="7942"/>
                    <a:pt x="286" y="9871"/>
                    <a:pt x="7" y="11836"/>
                  </a:cubicBezTo>
                  <a:cubicBezTo>
                    <a:pt x="0" y="11857"/>
                    <a:pt x="16" y="11870"/>
                    <a:pt x="32" y="11870"/>
                  </a:cubicBezTo>
                  <a:cubicBezTo>
                    <a:pt x="43" y="11870"/>
                    <a:pt x="53" y="11864"/>
                    <a:pt x="57" y="11851"/>
                  </a:cubicBezTo>
                  <a:cubicBezTo>
                    <a:pt x="682" y="9896"/>
                    <a:pt x="1118" y="7882"/>
                    <a:pt x="1535" y="5875"/>
                  </a:cubicBezTo>
                  <a:cubicBezTo>
                    <a:pt x="1932" y="3959"/>
                    <a:pt x="2408" y="2009"/>
                    <a:pt x="2593" y="58"/>
                  </a:cubicBezTo>
                  <a:cubicBezTo>
                    <a:pt x="2597" y="20"/>
                    <a:pt x="2565" y="0"/>
                    <a:pt x="2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12169825" y="3435700"/>
              <a:ext cx="650" cy="575"/>
            </a:xfrm>
            <a:custGeom>
              <a:avLst/>
              <a:gdLst/>
              <a:ahLst/>
              <a:cxnLst/>
              <a:rect l="l" t="t" r="r" b="b"/>
              <a:pathLst>
                <a:path w="26" h="23" extrusionOk="0">
                  <a:moveTo>
                    <a:pt x="14" y="1"/>
                  </a:moveTo>
                  <a:cubicBezTo>
                    <a:pt x="1" y="2"/>
                    <a:pt x="1" y="21"/>
                    <a:pt x="14" y="23"/>
                  </a:cubicBezTo>
                  <a:cubicBezTo>
                    <a:pt x="25" y="21"/>
                    <a:pt x="25" y="2"/>
                    <a:pt x="14" y="1"/>
                  </a:cubicBezTo>
                  <a:close/>
                </a:path>
              </a:pathLst>
            </a:custGeom>
            <a:solidFill>
              <a:srgbClr val="FFE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12556250" y="3622400"/>
              <a:ext cx="60800" cy="96550"/>
            </a:xfrm>
            <a:custGeom>
              <a:avLst/>
              <a:gdLst/>
              <a:ahLst/>
              <a:cxnLst/>
              <a:rect l="l" t="t" r="r" b="b"/>
              <a:pathLst>
                <a:path w="2432" h="3862" extrusionOk="0">
                  <a:moveTo>
                    <a:pt x="26" y="1"/>
                  </a:moveTo>
                  <a:cubicBezTo>
                    <a:pt x="13" y="1"/>
                    <a:pt x="0" y="12"/>
                    <a:pt x="5" y="28"/>
                  </a:cubicBezTo>
                  <a:cubicBezTo>
                    <a:pt x="347" y="1474"/>
                    <a:pt x="1164" y="2920"/>
                    <a:pt x="2341" y="3848"/>
                  </a:cubicBezTo>
                  <a:cubicBezTo>
                    <a:pt x="2350" y="3858"/>
                    <a:pt x="2361" y="3861"/>
                    <a:pt x="2371" y="3861"/>
                  </a:cubicBezTo>
                  <a:cubicBezTo>
                    <a:pt x="2404" y="3861"/>
                    <a:pt x="2432" y="3819"/>
                    <a:pt x="2402" y="3788"/>
                  </a:cubicBezTo>
                  <a:cubicBezTo>
                    <a:pt x="1384" y="2615"/>
                    <a:pt x="603" y="1477"/>
                    <a:pt x="45" y="17"/>
                  </a:cubicBezTo>
                  <a:cubicBezTo>
                    <a:pt x="43" y="6"/>
                    <a:pt x="34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12563325" y="3767975"/>
              <a:ext cx="57675" cy="17500"/>
            </a:xfrm>
            <a:custGeom>
              <a:avLst/>
              <a:gdLst/>
              <a:ahLst/>
              <a:cxnLst/>
              <a:rect l="l" t="t" r="r" b="b"/>
              <a:pathLst>
                <a:path w="2307" h="700" extrusionOk="0">
                  <a:moveTo>
                    <a:pt x="2286" y="0"/>
                  </a:moveTo>
                  <a:cubicBezTo>
                    <a:pt x="2279" y="0"/>
                    <a:pt x="2276" y="6"/>
                    <a:pt x="2275" y="12"/>
                  </a:cubicBezTo>
                  <a:cubicBezTo>
                    <a:pt x="2271" y="7"/>
                    <a:pt x="2266" y="3"/>
                    <a:pt x="2260" y="3"/>
                  </a:cubicBezTo>
                  <a:cubicBezTo>
                    <a:pt x="2259" y="3"/>
                    <a:pt x="2257" y="3"/>
                    <a:pt x="2256" y="3"/>
                  </a:cubicBezTo>
                  <a:cubicBezTo>
                    <a:pt x="1928" y="89"/>
                    <a:pt x="1629" y="232"/>
                    <a:pt x="1317" y="363"/>
                  </a:cubicBezTo>
                  <a:cubicBezTo>
                    <a:pt x="1118" y="446"/>
                    <a:pt x="990" y="520"/>
                    <a:pt x="819" y="520"/>
                  </a:cubicBezTo>
                  <a:cubicBezTo>
                    <a:pt x="741" y="520"/>
                    <a:pt x="653" y="504"/>
                    <a:pt x="546" y="467"/>
                  </a:cubicBezTo>
                  <a:cubicBezTo>
                    <a:pt x="378" y="409"/>
                    <a:pt x="199" y="296"/>
                    <a:pt x="39" y="214"/>
                  </a:cubicBezTo>
                  <a:cubicBezTo>
                    <a:pt x="35" y="212"/>
                    <a:pt x="32" y="211"/>
                    <a:pt x="29" y="211"/>
                  </a:cubicBezTo>
                  <a:cubicBezTo>
                    <a:pt x="12" y="211"/>
                    <a:pt x="0" y="237"/>
                    <a:pt x="20" y="248"/>
                  </a:cubicBezTo>
                  <a:cubicBezTo>
                    <a:pt x="246" y="422"/>
                    <a:pt x="478" y="700"/>
                    <a:pt x="775" y="700"/>
                  </a:cubicBezTo>
                  <a:cubicBezTo>
                    <a:pt x="814" y="700"/>
                    <a:pt x="855" y="695"/>
                    <a:pt x="897" y="684"/>
                  </a:cubicBezTo>
                  <a:cubicBezTo>
                    <a:pt x="1355" y="568"/>
                    <a:pt x="1876" y="294"/>
                    <a:pt x="2272" y="43"/>
                  </a:cubicBezTo>
                  <a:cubicBezTo>
                    <a:pt x="2279" y="38"/>
                    <a:pt x="2277" y="31"/>
                    <a:pt x="2277" y="25"/>
                  </a:cubicBezTo>
                  <a:lnTo>
                    <a:pt x="2277" y="25"/>
                  </a:lnTo>
                  <a:cubicBezTo>
                    <a:pt x="2280" y="29"/>
                    <a:pt x="2280" y="35"/>
                    <a:pt x="2288" y="35"/>
                  </a:cubicBezTo>
                  <a:cubicBezTo>
                    <a:pt x="2307" y="31"/>
                    <a:pt x="2305" y="3"/>
                    <a:pt x="2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2482425" y="3606675"/>
              <a:ext cx="74200" cy="52475"/>
            </a:xfrm>
            <a:custGeom>
              <a:avLst/>
              <a:gdLst/>
              <a:ahLst/>
              <a:cxnLst/>
              <a:rect l="l" t="t" r="r" b="b"/>
              <a:pathLst>
                <a:path w="2968" h="2099" extrusionOk="0">
                  <a:moveTo>
                    <a:pt x="2591" y="0"/>
                  </a:moveTo>
                  <a:cubicBezTo>
                    <a:pt x="2075" y="0"/>
                    <a:pt x="1488" y="468"/>
                    <a:pt x="1110" y="707"/>
                  </a:cubicBezTo>
                  <a:cubicBezTo>
                    <a:pt x="575" y="1044"/>
                    <a:pt x="0" y="1355"/>
                    <a:pt x="176" y="2068"/>
                  </a:cubicBezTo>
                  <a:cubicBezTo>
                    <a:pt x="182" y="2088"/>
                    <a:pt x="201" y="2099"/>
                    <a:pt x="219" y="2099"/>
                  </a:cubicBezTo>
                  <a:cubicBezTo>
                    <a:pt x="237" y="2099"/>
                    <a:pt x="255" y="2089"/>
                    <a:pt x="259" y="2068"/>
                  </a:cubicBezTo>
                  <a:cubicBezTo>
                    <a:pt x="328" y="1723"/>
                    <a:pt x="380" y="1479"/>
                    <a:pt x="662" y="1217"/>
                  </a:cubicBezTo>
                  <a:cubicBezTo>
                    <a:pt x="856" y="1037"/>
                    <a:pt x="1129" y="894"/>
                    <a:pt x="1353" y="758"/>
                  </a:cubicBezTo>
                  <a:cubicBezTo>
                    <a:pt x="1573" y="624"/>
                    <a:pt x="2291" y="102"/>
                    <a:pt x="2685" y="102"/>
                  </a:cubicBezTo>
                  <a:cubicBezTo>
                    <a:pt x="2754" y="102"/>
                    <a:pt x="2813" y="118"/>
                    <a:pt x="2857" y="154"/>
                  </a:cubicBezTo>
                  <a:cubicBezTo>
                    <a:pt x="2869" y="163"/>
                    <a:pt x="2880" y="167"/>
                    <a:pt x="2891" y="167"/>
                  </a:cubicBezTo>
                  <a:cubicBezTo>
                    <a:pt x="2936" y="167"/>
                    <a:pt x="2968" y="101"/>
                    <a:pt x="2918" y="75"/>
                  </a:cubicBezTo>
                  <a:cubicBezTo>
                    <a:pt x="2815" y="23"/>
                    <a:pt x="2705" y="0"/>
                    <a:pt x="25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12442025" y="3444100"/>
              <a:ext cx="136425" cy="166325"/>
            </a:xfrm>
            <a:custGeom>
              <a:avLst/>
              <a:gdLst/>
              <a:ahLst/>
              <a:cxnLst/>
              <a:rect l="l" t="t" r="r" b="b"/>
              <a:pathLst>
                <a:path w="5457" h="6653" extrusionOk="0">
                  <a:moveTo>
                    <a:pt x="39" y="1"/>
                  </a:moveTo>
                  <a:cubicBezTo>
                    <a:pt x="18" y="1"/>
                    <a:pt x="0" y="26"/>
                    <a:pt x="19" y="44"/>
                  </a:cubicBezTo>
                  <a:cubicBezTo>
                    <a:pt x="444" y="468"/>
                    <a:pt x="856" y="894"/>
                    <a:pt x="1260" y="1323"/>
                  </a:cubicBezTo>
                  <a:cubicBezTo>
                    <a:pt x="1227" y="1305"/>
                    <a:pt x="1192" y="1285"/>
                    <a:pt x="1158" y="1266"/>
                  </a:cubicBezTo>
                  <a:cubicBezTo>
                    <a:pt x="915" y="1134"/>
                    <a:pt x="670" y="991"/>
                    <a:pt x="408" y="903"/>
                  </a:cubicBezTo>
                  <a:cubicBezTo>
                    <a:pt x="402" y="901"/>
                    <a:pt x="397" y="900"/>
                    <a:pt x="392" y="900"/>
                  </a:cubicBezTo>
                  <a:cubicBezTo>
                    <a:pt x="353" y="900"/>
                    <a:pt x="339" y="959"/>
                    <a:pt x="373" y="984"/>
                  </a:cubicBezTo>
                  <a:cubicBezTo>
                    <a:pt x="595" y="1140"/>
                    <a:pt x="844" y="1263"/>
                    <a:pt x="1074" y="1410"/>
                  </a:cubicBezTo>
                  <a:cubicBezTo>
                    <a:pt x="1298" y="1553"/>
                    <a:pt x="1510" y="1722"/>
                    <a:pt x="1746" y="1848"/>
                  </a:cubicBezTo>
                  <a:cubicBezTo>
                    <a:pt x="2955" y="3160"/>
                    <a:pt x="4098" y="4513"/>
                    <a:pt x="5205" y="5944"/>
                  </a:cubicBezTo>
                  <a:cubicBezTo>
                    <a:pt x="5126" y="6037"/>
                    <a:pt x="5071" y="6167"/>
                    <a:pt x="4991" y="6255"/>
                  </a:cubicBezTo>
                  <a:cubicBezTo>
                    <a:pt x="4868" y="6391"/>
                    <a:pt x="4702" y="6477"/>
                    <a:pt x="4584" y="6615"/>
                  </a:cubicBezTo>
                  <a:cubicBezTo>
                    <a:pt x="4571" y="6629"/>
                    <a:pt x="4581" y="6651"/>
                    <a:pt x="4598" y="6651"/>
                  </a:cubicBezTo>
                  <a:cubicBezTo>
                    <a:pt x="4609" y="6652"/>
                    <a:pt x="4620" y="6653"/>
                    <a:pt x="4632" y="6653"/>
                  </a:cubicBezTo>
                  <a:cubicBezTo>
                    <a:pt x="4945" y="6653"/>
                    <a:pt x="5457" y="6216"/>
                    <a:pt x="5378" y="5899"/>
                  </a:cubicBezTo>
                  <a:cubicBezTo>
                    <a:pt x="5371" y="5878"/>
                    <a:pt x="5352" y="5862"/>
                    <a:pt x="5330" y="5862"/>
                  </a:cubicBezTo>
                  <a:cubicBezTo>
                    <a:pt x="5328" y="5862"/>
                    <a:pt x="5326" y="5863"/>
                    <a:pt x="5324" y="5863"/>
                  </a:cubicBezTo>
                  <a:cubicBezTo>
                    <a:pt x="4105" y="3546"/>
                    <a:pt x="1961" y="1739"/>
                    <a:pt x="57" y="8"/>
                  </a:cubicBezTo>
                  <a:cubicBezTo>
                    <a:pt x="51" y="3"/>
                    <a:pt x="45" y="1"/>
                    <a:pt x="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12238525" y="3273200"/>
              <a:ext cx="142775" cy="76050"/>
            </a:xfrm>
            <a:custGeom>
              <a:avLst/>
              <a:gdLst/>
              <a:ahLst/>
              <a:cxnLst/>
              <a:rect l="l" t="t" r="r" b="b"/>
              <a:pathLst>
                <a:path w="5711" h="3042" extrusionOk="0">
                  <a:moveTo>
                    <a:pt x="145" y="0"/>
                  </a:moveTo>
                  <a:cubicBezTo>
                    <a:pt x="135" y="0"/>
                    <a:pt x="121" y="28"/>
                    <a:pt x="114" y="71"/>
                  </a:cubicBezTo>
                  <a:cubicBezTo>
                    <a:pt x="14" y="698"/>
                    <a:pt x="0" y="1699"/>
                    <a:pt x="243" y="2483"/>
                  </a:cubicBezTo>
                  <a:cubicBezTo>
                    <a:pt x="244" y="2484"/>
                    <a:pt x="244" y="2484"/>
                    <a:pt x="245" y="2484"/>
                  </a:cubicBezTo>
                  <a:cubicBezTo>
                    <a:pt x="279" y="2484"/>
                    <a:pt x="879" y="1245"/>
                    <a:pt x="1728" y="490"/>
                  </a:cubicBezTo>
                  <a:cubicBezTo>
                    <a:pt x="2344" y="1082"/>
                    <a:pt x="2700" y="2102"/>
                    <a:pt x="2889" y="3039"/>
                  </a:cubicBezTo>
                  <a:cubicBezTo>
                    <a:pt x="2890" y="3040"/>
                    <a:pt x="2891" y="3041"/>
                    <a:pt x="2893" y="3041"/>
                  </a:cubicBezTo>
                  <a:cubicBezTo>
                    <a:pt x="3000" y="3041"/>
                    <a:pt x="5088" y="1597"/>
                    <a:pt x="5679" y="643"/>
                  </a:cubicBezTo>
                  <a:cubicBezTo>
                    <a:pt x="5711" y="591"/>
                    <a:pt x="5705" y="545"/>
                    <a:pt x="5682" y="545"/>
                  </a:cubicBezTo>
                  <a:cubicBezTo>
                    <a:pt x="5671" y="545"/>
                    <a:pt x="5656" y="555"/>
                    <a:pt x="5640" y="579"/>
                  </a:cubicBezTo>
                  <a:cubicBezTo>
                    <a:pt x="4961" y="1562"/>
                    <a:pt x="3893" y="2252"/>
                    <a:pt x="2981" y="2854"/>
                  </a:cubicBezTo>
                  <a:cubicBezTo>
                    <a:pt x="2846" y="2034"/>
                    <a:pt x="2494" y="855"/>
                    <a:pt x="1765" y="396"/>
                  </a:cubicBezTo>
                  <a:cubicBezTo>
                    <a:pt x="1756" y="391"/>
                    <a:pt x="1747" y="389"/>
                    <a:pt x="1737" y="389"/>
                  </a:cubicBezTo>
                  <a:cubicBezTo>
                    <a:pt x="1720" y="389"/>
                    <a:pt x="1703" y="396"/>
                    <a:pt x="1692" y="410"/>
                  </a:cubicBezTo>
                  <a:lnTo>
                    <a:pt x="1689" y="410"/>
                  </a:lnTo>
                  <a:cubicBezTo>
                    <a:pt x="1013" y="793"/>
                    <a:pt x="376" y="1861"/>
                    <a:pt x="288" y="2141"/>
                  </a:cubicBezTo>
                  <a:cubicBezTo>
                    <a:pt x="211" y="1385"/>
                    <a:pt x="131" y="815"/>
                    <a:pt x="156" y="41"/>
                  </a:cubicBezTo>
                  <a:cubicBezTo>
                    <a:pt x="157" y="13"/>
                    <a:pt x="152" y="0"/>
                    <a:pt x="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10558175" y="3937725"/>
              <a:ext cx="2412000" cy="39625"/>
            </a:xfrm>
            <a:custGeom>
              <a:avLst/>
              <a:gdLst/>
              <a:ahLst/>
              <a:cxnLst/>
              <a:rect l="l" t="t" r="r" b="b"/>
              <a:pathLst>
                <a:path w="96480" h="1585" extrusionOk="0">
                  <a:moveTo>
                    <a:pt x="0" y="0"/>
                  </a:moveTo>
                  <a:lnTo>
                    <a:pt x="0" y="1585"/>
                  </a:lnTo>
                  <a:lnTo>
                    <a:pt x="96480" y="1585"/>
                  </a:lnTo>
                  <a:lnTo>
                    <a:pt x="964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12970150" y="3937725"/>
              <a:ext cx="183500" cy="39625"/>
            </a:xfrm>
            <a:custGeom>
              <a:avLst/>
              <a:gdLst/>
              <a:ahLst/>
              <a:cxnLst/>
              <a:rect l="l" t="t" r="r" b="b"/>
              <a:pathLst>
                <a:path w="7340" h="1585" extrusionOk="0">
                  <a:moveTo>
                    <a:pt x="1" y="0"/>
                  </a:moveTo>
                  <a:lnTo>
                    <a:pt x="1" y="1585"/>
                  </a:lnTo>
                  <a:lnTo>
                    <a:pt x="7339" y="158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12027425" y="3977325"/>
              <a:ext cx="678900" cy="1037400"/>
            </a:xfrm>
            <a:custGeom>
              <a:avLst/>
              <a:gdLst/>
              <a:ahLst/>
              <a:cxnLst/>
              <a:rect l="l" t="t" r="r" b="b"/>
              <a:pathLst>
                <a:path w="2715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27155" y="41496"/>
                  </a:lnTo>
                  <a:lnTo>
                    <a:pt x="27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2706300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5" y="41496"/>
                  </a:lnTo>
                  <a:lnTo>
                    <a:pt x="151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10636675" y="3977325"/>
              <a:ext cx="378400" cy="1037400"/>
            </a:xfrm>
            <a:custGeom>
              <a:avLst/>
              <a:gdLst/>
              <a:ahLst/>
              <a:cxnLst/>
              <a:rect l="l" t="t" r="r" b="b"/>
              <a:pathLst>
                <a:path w="15136" h="41496" extrusionOk="0">
                  <a:moveTo>
                    <a:pt x="0" y="1"/>
                  </a:moveTo>
                  <a:lnTo>
                    <a:pt x="0" y="41496"/>
                  </a:lnTo>
                  <a:lnTo>
                    <a:pt x="15136" y="41496"/>
                  </a:lnTo>
                  <a:lnTo>
                    <a:pt x="151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11840250" y="3891000"/>
              <a:ext cx="448400" cy="46750"/>
            </a:xfrm>
            <a:custGeom>
              <a:avLst/>
              <a:gdLst/>
              <a:ahLst/>
              <a:cxnLst/>
              <a:rect l="l" t="t" r="r" b="b"/>
              <a:pathLst>
                <a:path w="17936" h="1870" extrusionOk="0">
                  <a:moveTo>
                    <a:pt x="744" y="0"/>
                  </a:moveTo>
                  <a:cubicBezTo>
                    <a:pt x="334" y="0"/>
                    <a:pt x="1" y="334"/>
                    <a:pt x="1" y="746"/>
                  </a:cubicBezTo>
                  <a:lnTo>
                    <a:pt x="1" y="1125"/>
                  </a:lnTo>
                  <a:cubicBezTo>
                    <a:pt x="1" y="1536"/>
                    <a:pt x="334" y="1869"/>
                    <a:pt x="745" y="1869"/>
                  </a:cubicBezTo>
                  <a:lnTo>
                    <a:pt x="17190" y="1869"/>
                  </a:lnTo>
                  <a:cubicBezTo>
                    <a:pt x="17601" y="1869"/>
                    <a:pt x="17936" y="1536"/>
                    <a:pt x="17936" y="1125"/>
                  </a:cubicBezTo>
                  <a:cubicBezTo>
                    <a:pt x="17936" y="720"/>
                    <a:pt x="17613" y="389"/>
                    <a:pt x="17209" y="378"/>
                  </a:cubicBezTo>
                  <a:lnTo>
                    <a:pt x="763" y="0"/>
                  </a:lnTo>
                  <a:cubicBezTo>
                    <a:pt x="757" y="0"/>
                    <a:pt x="750" y="0"/>
                    <a:pt x="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11273400" y="3267775"/>
              <a:ext cx="833500" cy="529175"/>
            </a:xfrm>
            <a:custGeom>
              <a:avLst/>
              <a:gdLst/>
              <a:ahLst/>
              <a:cxnLst/>
              <a:rect l="l" t="t" r="r" b="b"/>
              <a:pathLst>
                <a:path w="33340" h="21167" extrusionOk="0">
                  <a:moveTo>
                    <a:pt x="1997" y="0"/>
                  </a:moveTo>
                  <a:cubicBezTo>
                    <a:pt x="857" y="0"/>
                    <a:pt x="0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6"/>
                    <a:pt x="5421" y="21166"/>
                  </a:cubicBezTo>
                  <a:cubicBezTo>
                    <a:pt x="5422" y="21166"/>
                    <a:pt x="5423" y="21166"/>
                    <a:pt x="5424" y="21166"/>
                  </a:cubicBezTo>
                  <a:lnTo>
                    <a:pt x="31340" y="21166"/>
                  </a:lnTo>
                  <a:cubicBezTo>
                    <a:pt x="32480" y="21166"/>
                    <a:pt x="33340" y="20123"/>
                    <a:pt x="33122" y="19008"/>
                  </a:cubicBezTo>
                  <a:lnTo>
                    <a:pt x="29693" y="1464"/>
                  </a:lnTo>
                  <a:cubicBezTo>
                    <a:pt x="29526" y="614"/>
                    <a:pt x="28781" y="0"/>
                    <a:pt x="279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11273400" y="3267775"/>
              <a:ext cx="795675" cy="529175"/>
            </a:xfrm>
            <a:custGeom>
              <a:avLst/>
              <a:gdLst/>
              <a:ahLst/>
              <a:cxnLst/>
              <a:rect l="l" t="t" r="r" b="b"/>
              <a:pathLst>
                <a:path w="31827" h="21167" extrusionOk="0">
                  <a:moveTo>
                    <a:pt x="1997" y="0"/>
                  </a:moveTo>
                  <a:cubicBezTo>
                    <a:pt x="857" y="0"/>
                    <a:pt x="0" y="1042"/>
                    <a:pt x="220" y="2162"/>
                  </a:cubicBezTo>
                  <a:lnTo>
                    <a:pt x="3647" y="19703"/>
                  </a:lnTo>
                  <a:cubicBezTo>
                    <a:pt x="3813" y="20553"/>
                    <a:pt x="4556" y="21166"/>
                    <a:pt x="5421" y="21166"/>
                  </a:cubicBezTo>
                  <a:cubicBezTo>
                    <a:pt x="5422" y="21166"/>
                    <a:pt x="5423" y="21166"/>
                    <a:pt x="5424" y="21166"/>
                  </a:cubicBezTo>
                  <a:lnTo>
                    <a:pt x="29830" y="21166"/>
                  </a:lnTo>
                  <a:cubicBezTo>
                    <a:pt x="30967" y="21166"/>
                    <a:pt x="31827" y="20123"/>
                    <a:pt x="31607" y="19008"/>
                  </a:cubicBezTo>
                  <a:lnTo>
                    <a:pt x="28180" y="1464"/>
                  </a:lnTo>
                  <a:cubicBezTo>
                    <a:pt x="28013" y="613"/>
                    <a:pt x="27268" y="0"/>
                    <a:pt x="264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11470025" y="3560300"/>
              <a:ext cx="324800" cy="377400"/>
            </a:xfrm>
            <a:custGeom>
              <a:avLst/>
              <a:gdLst/>
              <a:ahLst/>
              <a:cxnLst/>
              <a:rect l="l" t="t" r="r" b="b"/>
              <a:pathLst>
                <a:path w="12992" h="15096" extrusionOk="0">
                  <a:moveTo>
                    <a:pt x="4658" y="0"/>
                  </a:moveTo>
                  <a:cubicBezTo>
                    <a:pt x="4259" y="0"/>
                    <a:pt x="3909" y="268"/>
                    <a:pt x="3803" y="652"/>
                  </a:cubicBezTo>
                  <a:lnTo>
                    <a:pt x="154" y="13976"/>
                  </a:lnTo>
                  <a:cubicBezTo>
                    <a:pt x="0" y="14540"/>
                    <a:pt x="424" y="15096"/>
                    <a:pt x="1008" y="15096"/>
                  </a:cubicBezTo>
                  <a:lnTo>
                    <a:pt x="9013" y="15096"/>
                  </a:lnTo>
                  <a:lnTo>
                    <a:pt x="9426" y="13579"/>
                  </a:lnTo>
                  <a:lnTo>
                    <a:pt x="12830" y="1154"/>
                  </a:lnTo>
                  <a:cubicBezTo>
                    <a:pt x="12991" y="575"/>
                    <a:pt x="12552" y="0"/>
                    <a:pt x="11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11469975" y="3560300"/>
              <a:ext cx="283050" cy="377400"/>
            </a:xfrm>
            <a:custGeom>
              <a:avLst/>
              <a:gdLst/>
              <a:ahLst/>
              <a:cxnLst/>
              <a:rect l="l" t="t" r="r" b="b"/>
              <a:pathLst>
                <a:path w="11322" h="15096" extrusionOk="0">
                  <a:moveTo>
                    <a:pt x="4660" y="0"/>
                  </a:moveTo>
                  <a:cubicBezTo>
                    <a:pt x="4260" y="0"/>
                    <a:pt x="3911" y="268"/>
                    <a:pt x="3805" y="653"/>
                  </a:cubicBezTo>
                  <a:lnTo>
                    <a:pt x="155" y="13976"/>
                  </a:lnTo>
                  <a:cubicBezTo>
                    <a:pt x="1" y="14540"/>
                    <a:pt x="426" y="15096"/>
                    <a:pt x="1010" y="15096"/>
                  </a:cubicBezTo>
                  <a:lnTo>
                    <a:pt x="6587" y="15096"/>
                  </a:lnTo>
                  <a:cubicBezTo>
                    <a:pt x="6588" y="15096"/>
                    <a:pt x="6589" y="15096"/>
                    <a:pt x="6590" y="15096"/>
                  </a:cubicBezTo>
                  <a:cubicBezTo>
                    <a:pt x="7046" y="15096"/>
                    <a:pt x="7444" y="14791"/>
                    <a:pt x="7563" y="14353"/>
                  </a:cubicBezTo>
                  <a:lnTo>
                    <a:pt x="11145" y="1283"/>
                  </a:lnTo>
                  <a:cubicBezTo>
                    <a:pt x="11322" y="637"/>
                    <a:pt x="10838" y="2"/>
                    <a:pt x="101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11655925" y="3899725"/>
              <a:ext cx="356325" cy="38025"/>
            </a:xfrm>
            <a:custGeom>
              <a:avLst/>
              <a:gdLst/>
              <a:ahLst/>
              <a:cxnLst/>
              <a:rect l="l" t="t" r="r" b="b"/>
              <a:pathLst>
                <a:path w="14253" h="1521" extrusionOk="0">
                  <a:moveTo>
                    <a:pt x="416" y="0"/>
                  </a:moveTo>
                  <a:lnTo>
                    <a:pt x="0" y="1520"/>
                  </a:lnTo>
                  <a:lnTo>
                    <a:pt x="13493" y="1520"/>
                  </a:lnTo>
                  <a:cubicBezTo>
                    <a:pt x="13912" y="1520"/>
                    <a:pt x="14252" y="1180"/>
                    <a:pt x="14252" y="761"/>
                  </a:cubicBezTo>
                  <a:cubicBezTo>
                    <a:pt x="14252" y="341"/>
                    <a:pt x="13912" y="0"/>
                    <a:pt x="134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11744550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20" y="0"/>
                  </a:moveTo>
                  <a:cubicBezTo>
                    <a:pt x="302" y="0"/>
                    <a:pt x="283" y="2"/>
                    <a:pt x="265" y="6"/>
                  </a:cubicBezTo>
                  <a:cubicBezTo>
                    <a:pt x="105" y="36"/>
                    <a:pt x="0" y="190"/>
                    <a:pt x="31" y="350"/>
                  </a:cubicBezTo>
                  <a:lnTo>
                    <a:pt x="820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7" y="4712"/>
                    <a:pt x="1146" y="4710"/>
                    <a:pt x="1164" y="4707"/>
                  </a:cubicBezTo>
                  <a:cubicBezTo>
                    <a:pt x="1324" y="4676"/>
                    <a:pt x="1427" y="4522"/>
                    <a:pt x="1398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11710325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19" y="0"/>
                  </a:moveTo>
                  <a:cubicBezTo>
                    <a:pt x="301" y="0"/>
                    <a:pt x="282" y="2"/>
                    <a:pt x="264" y="6"/>
                  </a:cubicBezTo>
                  <a:cubicBezTo>
                    <a:pt x="105" y="36"/>
                    <a:pt x="0" y="190"/>
                    <a:pt x="31" y="350"/>
                  </a:cubicBezTo>
                  <a:lnTo>
                    <a:pt x="819" y="4473"/>
                  </a:lnTo>
                  <a:cubicBezTo>
                    <a:pt x="846" y="4615"/>
                    <a:pt x="971" y="4712"/>
                    <a:pt x="1109" y="4712"/>
                  </a:cubicBezTo>
                  <a:cubicBezTo>
                    <a:pt x="1127" y="4712"/>
                    <a:pt x="1144" y="4710"/>
                    <a:pt x="1163" y="4707"/>
                  </a:cubicBezTo>
                  <a:cubicBezTo>
                    <a:pt x="1323" y="4675"/>
                    <a:pt x="1427" y="4522"/>
                    <a:pt x="1397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11676100" y="3400400"/>
              <a:ext cx="35650" cy="117775"/>
            </a:xfrm>
            <a:custGeom>
              <a:avLst/>
              <a:gdLst/>
              <a:ahLst/>
              <a:cxnLst/>
              <a:rect l="l" t="t" r="r" b="b"/>
              <a:pathLst>
                <a:path w="1426" h="4711" extrusionOk="0">
                  <a:moveTo>
                    <a:pt x="320" y="1"/>
                  </a:moveTo>
                  <a:cubicBezTo>
                    <a:pt x="301" y="1"/>
                    <a:pt x="283" y="3"/>
                    <a:pt x="264" y="6"/>
                  </a:cubicBezTo>
                  <a:cubicBezTo>
                    <a:pt x="104" y="37"/>
                    <a:pt x="0" y="189"/>
                    <a:pt x="31" y="349"/>
                  </a:cubicBezTo>
                  <a:lnTo>
                    <a:pt x="818" y="4472"/>
                  </a:lnTo>
                  <a:cubicBezTo>
                    <a:pt x="845" y="4614"/>
                    <a:pt x="969" y="4711"/>
                    <a:pt x="1109" y="4711"/>
                  </a:cubicBezTo>
                  <a:cubicBezTo>
                    <a:pt x="1126" y="4711"/>
                    <a:pt x="1145" y="4709"/>
                    <a:pt x="1163" y="4706"/>
                  </a:cubicBezTo>
                  <a:cubicBezTo>
                    <a:pt x="1321" y="4674"/>
                    <a:pt x="1426" y="4521"/>
                    <a:pt x="1395" y="4361"/>
                  </a:cubicBezTo>
                  <a:lnTo>
                    <a:pt x="607" y="239"/>
                  </a:lnTo>
                  <a:cubicBezTo>
                    <a:pt x="580" y="98"/>
                    <a:pt x="457" y="1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11641800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21" y="0"/>
                  </a:moveTo>
                  <a:cubicBezTo>
                    <a:pt x="303" y="0"/>
                    <a:pt x="284" y="2"/>
                    <a:pt x="266" y="6"/>
                  </a:cubicBezTo>
                  <a:cubicBezTo>
                    <a:pt x="106" y="36"/>
                    <a:pt x="1" y="190"/>
                    <a:pt x="31" y="350"/>
                  </a:cubicBezTo>
                  <a:lnTo>
                    <a:pt x="821" y="4473"/>
                  </a:lnTo>
                  <a:cubicBezTo>
                    <a:pt x="848" y="4615"/>
                    <a:pt x="971" y="4712"/>
                    <a:pt x="1110" y="4712"/>
                  </a:cubicBezTo>
                  <a:cubicBezTo>
                    <a:pt x="1128" y="4712"/>
                    <a:pt x="1146" y="4710"/>
                    <a:pt x="1164" y="4707"/>
                  </a:cubicBezTo>
                  <a:cubicBezTo>
                    <a:pt x="1324" y="4675"/>
                    <a:pt x="1428" y="4522"/>
                    <a:pt x="1399" y="4362"/>
                  </a:cubicBezTo>
                  <a:lnTo>
                    <a:pt x="609" y="240"/>
                  </a:lnTo>
                  <a:cubicBezTo>
                    <a:pt x="582" y="99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11607600" y="3400375"/>
              <a:ext cx="35675" cy="117800"/>
            </a:xfrm>
            <a:custGeom>
              <a:avLst/>
              <a:gdLst/>
              <a:ahLst/>
              <a:cxnLst/>
              <a:rect l="l" t="t" r="r" b="b"/>
              <a:pathLst>
                <a:path w="1427" h="4712" extrusionOk="0">
                  <a:moveTo>
                    <a:pt x="319" y="0"/>
                  </a:moveTo>
                  <a:cubicBezTo>
                    <a:pt x="301" y="0"/>
                    <a:pt x="282" y="2"/>
                    <a:pt x="263" y="6"/>
                  </a:cubicBezTo>
                  <a:cubicBezTo>
                    <a:pt x="105" y="36"/>
                    <a:pt x="0" y="190"/>
                    <a:pt x="31" y="350"/>
                  </a:cubicBezTo>
                  <a:lnTo>
                    <a:pt x="819" y="4473"/>
                  </a:lnTo>
                  <a:cubicBezTo>
                    <a:pt x="846" y="4615"/>
                    <a:pt x="970" y="4712"/>
                    <a:pt x="1109" y="4712"/>
                  </a:cubicBezTo>
                  <a:cubicBezTo>
                    <a:pt x="1126" y="4712"/>
                    <a:pt x="1144" y="4710"/>
                    <a:pt x="1162" y="4707"/>
                  </a:cubicBezTo>
                  <a:cubicBezTo>
                    <a:pt x="1322" y="4676"/>
                    <a:pt x="1427" y="4522"/>
                    <a:pt x="1396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11573375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19" y="0"/>
                  </a:moveTo>
                  <a:cubicBezTo>
                    <a:pt x="301" y="0"/>
                    <a:pt x="282" y="2"/>
                    <a:pt x="264" y="6"/>
                  </a:cubicBezTo>
                  <a:cubicBezTo>
                    <a:pt x="104" y="36"/>
                    <a:pt x="0" y="190"/>
                    <a:pt x="31" y="350"/>
                  </a:cubicBezTo>
                  <a:lnTo>
                    <a:pt x="818" y="4473"/>
                  </a:lnTo>
                  <a:cubicBezTo>
                    <a:pt x="845" y="4615"/>
                    <a:pt x="969" y="4712"/>
                    <a:pt x="1108" y="4712"/>
                  </a:cubicBezTo>
                  <a:cubicBezTo>
                    <a:pt x="1126" y="4712"/>
                    <a:pt x="1144" y="4710"/>
                    <a:pt x="1162" y="4707"/>
                  </a:cubicBezTo>
                  <a:cubicBezTo>
                    <a:pt x="1321" y="4676"/>
                    <a:pt x="1427" y="4522"/>
                    <a:pt x="1397" y="4362"/>
                  </a:cubicBezTo>
                  <a:lnTo>
                    <a:pt x="608" y="240"/>
                  </a:lnTo>
                  <a:cubicBezTo>
                    <a:pt x="581" y="99"/>
                    <a:pt x="458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11539075" y="3400375"/>
              <a:ext cx="35700" cy="117800"/>
            </a:xfrm>
            <a:custGeom>
              <a:avLst/>
              <a:gdLst/>
              <a:ahLst/>
              <a:cxnLst/>
              <a:rect l="l" t="t" r="r" b="b"/>
              <a:pathLst>
                <a:path w="1428" h="4712" extrusionOk="0">
                  <a:moveTo>
                    <a:pt x="321" y="0"/>
                  </a:moveTo>
                  <a:cubicBezTo>
                    <a:pt x="302" y="0"/>
                    <a:pt x="284" y="2"/>
                    <a:pt x="265" y="6"/>
                  </a:cubicBezTo>
                  <a:cubicBezTo>
                    <a:pt x="105" y="36"/>
                    <a:pt x="1" y="190"/>
                    <a:pt x="31" y="350"/>
                  </a:cubicBezTo>
                  <a:lnTo>
                    <a:pt x="821" y="4473"/>
                  </a:lnTo>
                  <a:cubicBezTo>
                    <a:pt x="847" y="4615"/>
                    <a:pt x="971" y="4712"/>
                    <a:pt x="1110" y="4712"/>
                  </a:cubicBezTo>
                  <a:cubicBezTo>
                    <a:pt x="1128" y="4712"/>
                    <a:pt x="1146" y="4710"/>
                    <a:pt x="1164" y="4707"/>
                  </a:cubicBezTo>
                  <a:cubicBezTo>
                    <a:pt x="1323" y="4676"/>
                    <a:pt x="1428" y="4522"/>
                    <a:pt x="1397" y="4362"/>
                  </a:cubicBezTo>
                  <a:lnTo>
                    <a:pt x="609" y="240"/>
                  </a:lnTo>
                  <a:cubicBezTo>
                    <a:pt x="582" y="99"/>
                    <a:pt x="458" y="0"/>
                    <a:pt x="3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12280200" y="3854675"/>
              <a:ext cx="276300" cy="83075"/>
            </a:xfrm>
            <a:custGeom>
              <a:avLst/>
              <a:gdLst/>
              <a:ahLst/>
              <a:cxnLst/>
              <a:rect l="l" t="t" r="r" b="b"/>
              <a:pathLst>
                <a:path w="11052" h="3323" extrusionOk="0">
                  <a:moveTo>
                    <a:pt x="5858" y="1"/>
                  </a:moveTo>
                  <a:cubicBezTo>
                    <a:pt x="3100" y="1"/>
                    <a:pt x="0" y="2565"/>
                    <a:pt x="816" y="3322"/>
                  </a:cubicBezTo>
                  <a:lnTo>
                    <a:pt x="10245" y="3322"/>
                  </a:lnTo>
                  <a:cubicBezTo>
                    <a:pt x="11051" y="3322"/>
                    <a:pt x="9886" y="1031"/>
                    <a:pt x="6949" y="153"/>
                  </a:cubicBezTo>
                  <a:cubicBezTo>
                    <a:pt x="6599" y="48"/>
                    <a:pt x="6231" y="1"/>
                    <a:pt x="5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12352850" y="3875075"/>
              <a:ext cx="41775" cy="62675"/>
            </a:xfrm>
            <a:custGeom>
              <a:avLst/>
              <a:gdLst/>
              <a:ahLst/>
              <a:cxnLst/>
              <a:rect l="l" t="t" r="r" b="b"/>
              <a:pathLst>
                <a:path w="1671" h="2507" extrusionOk="0">
                  <a:moveTo>
                    <a:pt x="1" y="0"/>
                  </a:moveTo>
                  <a:lnTo>
                    <a:pt x="1" y="0"/>
                  </a:lnTo>
                  <a:cubicBezTo>
                    <a:pt x="181" y="211"/>
                    <a:pt x="357" y="380"/>
                    <a:pt x="503" y="578"/>
                  </a:cubicBezTo>
                  <a:cubicBezTo>
                    <a:pt x="649" y="773"/>
                    <a:pt x="793" y="962"/>
                    <a:pt x="911" y="1173"/>
                  </a:cubicBezTo>
                  <a:cubicBezTo>
                    <a:pt x="1164" y="1584"/>
                    <a:pt x="1364" y="2025"/>
                    <a:pt x="1611" y="2506"/>
                  </a:cubicBezTo>
                  <a:cubicBezTo>
                    <a:pt x="1671" y="2237"/>
                    <a:pt x="1652" y="1964"/>
                    <a:pt x="1598" y="1698"/>
                  </a:cubicBezTo>
                  <a:cubicBezTo>
                    <a:pt x="1544" y="1431"/>
                    <a:pt x="1436" y="1177"/>
                    <a:pt x="1298" y="938"/>
                  </a:cubicBezTo>
                  <a:cubicBezTo>
                    <a:pt x="1157" y="700"/>
                    <a:pt x="969" y="490"/>
                    <a:pt x="750" y="323"/>
                  </a:cubicBezTo>
                  <a:cubicBezTo>
                    <a:pt x="535" y="150"/>
                    <a:pt x="267" y="42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12299150" y="3883250"/>
              <a:ext cx="66025" cy="54500"/>
            </a:xfrm>
            <a:custGeom>
              <a:avLst/>
              <a:gdLst/>
              <a:ahLst/>
              <a:cxnLst/>
              <a:rect l="l" t="t" r="r" b="b"/>
              <a:pathLst>
                <a:path w="2641" h="2180" extrusionOk="0">
                  <a:moveTo>
                    <a:pt x="2640" y="0"/>
                  </a:moveTo>
                  <a:lnTo>
                    <a:pt x="2640" y="0"/>
                  </a:lnTo>
                  <a:cubicBezTo>
                    <a:pt x="2335" y="25"/>
                    <a:pt x="2047" y="114"/>
                    <a:pt x="1768" y="223"/>
                  </a:cubicBezTo>
                  <a:cubicBezTo>
                    <a:pt x="1488" y="334"/>
                    <a:pt x="1226" y="483"/>
                    <a:pt x="976" y="654"/>
                  </a:cubicBezTo>
                  <a:cubicBezTo>
                    <a:pt x="732" y="830"/>
                    <a:pt x="501" y="1040"/>
                    <a:pt x="320" y="1298"/>
                  </a:cubicBezTo>
                  <a:cubicBezTo>
                    <a:pt x="141" y="1547"/>
                    <a:pt x="0" y="1870"/>
                    <a:pt x="57" y="2179"/>
                  </a:cubicBezTo>
                  <a:cubicBezTo>
                    <a:pt x="191" y="1905"/>
                    <a:pt x="384" y="1715"/>
                    <a:pt x="586" y="1531"/>
                  </a:cubicBezTo>
                  <a:cubicBezTo>
                    <a:pt x="794" y="1349"/>
                    <a:pt x="1013" y="1180"/>
                    <a:pt x="1241" y="1023"/>
                  </a:cubicBezTo>
                  <a:cubicBezTo>
                    <a:pt x="1695" y="694"/>
                    <a:pt x="2176" y="392"/>
                    <a:pt x="26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11125050" y="3803475"/>
              <a:ext cx="233025" cy="134275"/>
            </a:xfrm>
            <a:custGeom>
              <a:avLst/>
              <a:gdLst/>
              <a:ahLst/>
              <a:cxnLst/>
              <a:rect l="l" t="t" r="r" b="b"/>
              <a:pathLst>
                <a:path w="9321" h="5371" extrusionOk="0">
                  <a:moveTo>
                    <a:pt x="1" y="0"/>
                  </a:moveTo>
                  <a:cubicBezTo>
                    <a:pt x="1" y="0"/>
                    <a:pt x="1009" y="5370"/>
                    <a:pt x="2315" y="5370"/>
                  </a:cubicBezTo>
                  <a:lnTo>
                    <a:pt x="7006" y="5370"/>
                  </a:lnTo>
                  <a:cubicBezTo>
                    <a:pt x="8314" y="5370"/>
                    <a:pt x="9321" y="0"/>
                    <a:pt x="9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11318600" y="3815575"/>
              <a:ext cx="92900" cy="106075"/>
            </a:xfrm>
            <a:custGeom>
              <a:avLst/>
              <a:gdLst/>
              <a:ahLst/>
              <a:cxnLst/>
              <a:rect l="l" t="t" r="r" b="b"/>
              <a:pathLst>
                <a:path w="3716" h="4243" extrusionOk="0">
                  <a:moveTo>
                    <a:pt x="1995" y="1"/>
                  </a:moveTo>
                  <a:cubicBezTo>
                    <a:pt x="1287" y="1"/>
                    <a:pt x="680" y="390"/>
                    <a:pt x="642" y="415"/>
                  </a:cubicBezTo>
                  <a:lnTo>
                    <a:pt x="1093" y="1107"/>
                  </a:lnTo>
                  <a:cubicBezTo>
                    <a:pt x="1117" y="1092"/>
                    <a:pt x="1533" y="829"/>
                    <a:pt x="1976" y="829"/>
                  </a:cubicBezTo>
                  <a:cubicBezTo>
                    <a:pt x="2187" y="829"/>
                    <a:pt x="2404" y="888"/>
                    <a:pt x="2588" y="1061"/>
                  </a:cubicBezTo>
                  <a:cubicBezTo>
                    <a:pt x="2770" y="1232"/>
                    <a:pt x="2834" y="1694"/>
                    <a:pt x="2594" y="2210"/>
                  </a:cubicBezTo>
                  <a:cubicBezTo>
                    <a:pt x="2455" y="2510"/>
                    <a:pt x="1917" y="3417"/>
                    <a:pt x="504" y="3417"/>
                  </a:cubicBezTo>
                  <a:cubicBezTo>
                    <a:pt x="374" y="3417"/>
                    <a:pt x="238" y="3409"/>
                    <a:pt x="93" y="3393"/>
                  </a:cubicBezTo>
                  <a:lnTo>
                    <a:pt x="0" y="4213"/>
                  </a:lnTo>
                  <a:cubicBezTo>
                    <a:pt x="165" y="4232"/>
                    <a:pt x="332" y="4242"/>
                    <a:pt x="498" y="4242"/>
                  </a:cubicBezTo>
                  <a:cubicBezTo>
                    <a:pt x="2009" y="4242"/>
                    <a:pt x="2952" y="3404"/>
                    <a:pt x="3344" y="2558"/>
                  </a:cubicBezTo>
                  <a:cubicBezTo>
                    <a:pt x="3715" y="1759"/>
                    <a:pt x="3638" y="915"/>
                    <a:pt x="3155" y="459"/>
                  </a:cubicBezTo>
                  <a:cubicBezTo>
                    <a:pt x="2788" y="114"/>
                    <a:pt x="2377" y="1"/>
                    <a:pt x="19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10775375" y="3546175"/>
              <a:ext cx="252725" cy="383750"/>
            </a:xfrm>
            <a:custGeom>
              <a:avLst/>
              <a:gdLst/>
              <a:ahLst/>
              <a:cxnLst/>
              <a:rect l="l" t="t" r="r" b="b"/>
              <a:pathLst>
                <a:path w="10109" h="15350" extrusionOk="0">
                  <a:moveTo>
                    <a:pt x="709" y="0"/>
                  </a:moveTo>
                  <a:cubicBezTo>
                    <a:pt x="598" y="0"/>
                    <a:pt x="486" y="30"/>
                    <a:pt x="384" y="92"/>
                  </a:cubicBezTo>
                  <a:cubicBezTo>
                    <a:pt x="89" y="274"/>
                    <a:pt x="0" y="663"/>
                    <a:pt x="188" y="955"/>
                  </a:cubicBezTo>
                  <a:lnTo>
                    <a:pt x="8873" y="15054"/>
                  </a:lnTo>
                  <a:cubicBezTo>
                    <a:pt x="8989" y="15243"/>
                    <a:pt x="9192" y="15349"/>
                    <a:pt x="9402" y="15349"/>
                  </a:cubicBezTo>
                  <a:cubicBezTo>
                    <a:pt x="9488" y="15349"/>
                    <a:pt x="9575" y="15332"/>
                    <a:pt x="9657" y="15294"/>
                  </a:cubicBezTo>
                  <a:cubicBezTo>
                    <a:pt x="9681" y="15283"/>
                    <a:pt x="9704" y="15271"/>
                    <a:pt x="9726" y="15258"/>
                  </a:cubicBezTo>
                  <a:cubicBezTo>
                    <a:pt x="10018" y="15078"/>
                    <a:pt x="10108" y="14695"/>
                    <a:pt x="9929" y="14404"/>
                  </a:cubicBezTo>
                  <a:lnTo>
                    <a:pt x="1244" y="305"/>
                  </a:lnTo>
                  <a:cubicBezTo>
                    <a:pt x="1128" y="109"/>
                    <a:pt x="921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10955150" y="3490825"/>
              <a:ext cx="132700" cy="433150"/>
            </a:xfrm>
            <a:custGeom>
              <a:avLst/>
              <a:gdLst/>
              <a:ahLst/>
              <a:cxnLst/>
              <a:rect l="l" t="t" r="r" b="b"/>
              <a:pathLst>
                <a:path w="5308" h="17326" extrusionOk="0">
                  <a:moveTo>
                    <a:pt x="4623" y="0"/>
                  </a:moveTo>
                  <a:cubicBezTo>
                    <a:pt x="4343" y="0"/>
                    <a:pt x="4091" y="190"/>
                    <a:pt x="4021" y="474"/>
                  </a:cubicBezTo>
                  <a:lnTo>
                    <a:pt x="75" y="16557"/>
                  </a:lnTo>
                  <a:cubicBezTo>
                    <a:pt x="1" y="16860"/>
                    <a:pt x="162" y="17171"/>
                    <a:pt x="455" y="17284"/>
                  </a:cubicBezTo>
                  <a:cubicBezTo>
                    <a:pt x="479" y="17293"/>
                    <a:pt x="504" y="17300"/>
                    <a:pt x="530" y="17308"/>
                  </a:cubicBezTo>
                  <a:cubicBezTo>
                    <a:pt x="580" y="17320"/>
                    <a:pt x="629" y="17326"/>
                    <a:pt x="678" y="17326"/>
                  </a:cubicBezTo>
                  <a:cubicBezTo>
                    <a:pt x="956" y="17326"/>
                    <a:pt x="1210" y="17136"/>
                    <a:pt x="1280" y="16852"/>
                  </a:cubicBezTo>
                  <a:lnTo>
                    <a:pt x="5226" y="769"/>
                  </a:lnTo>
                  <a:cubicBezTo>
                    <a:pt x="5307" y="436"/>
                    <a:pt x="5104" y="100"/>
                    <a:pt x="4771" y="18"/>
                  </a:cubicBezTo>
                  <a:cubicBezTo>
                    <a:pt x="4721" y="6"/>
                    <a:pt x="4671" y="0"/>
                    <a:pt x="46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10988250" y="3484875"/>
              <a:ext cx="33225" cy="445050"/>
            </a:xfrm>
            <a:custGeom>
              <a:avLst/>
              <a:gdLst/>
              <a:ahLst/>
              <a:cxnLst/>
              <a:rect l="l" t="t" r="r" b="b"/>
              <a:pathLst>
                <a:path w="1329" h="17802" extrusionOk="0">
                  <a:moveTo>
                    <a:pt x="706" y="0"/>
                  </a:moveTo>
                  <a:cubicBezTo>
                    <a:pt x="366" y="0"/>
                    <a:pt x="88" y="276"/>
                    <a:pt x="86" y="619"/>
                  </a:cubicBezTo>
                  <a:lnTo>
                    <a:pt x="2" y="17178"/>
                  </a:lnTo>
                  <a:cubicBezTo>
                    <a:pt x="1" y="17490"/>
                    <a:pt x="230" y="17755"/>
                    <a:pt x="540" y="17796"/>
                  </a:cubicBezTo>
                  <a:cubicBezTo>
                    <a:pt x="568" y="17800"/>
                    <a:pt x="596" y="17801"/>
                    <a:pt x="623" y="17801"/>
                  </a:cubicBezTo>
                  <a:cubicBezTo>
                    <a:pt x="959" y="17801"/>
                    <a:pt x="1242" y="17529"/>
                    <a:pt x="1243" y="17184"/>
                  </a:cubicBezTo>
                  <a:lnTo>
                    <a:pt x="1327" y="624"/>
                  </a:lnTo>
                  <a:cubicBezTo>
                    <a:pt x="1329" y="281"/>
                    <a:pt x="1052" y="2"/>
                    <a:pt x="709" y="0"/>
                  </a:cubicBezTo>
                  <a:cubicBezTo>
                    <a:pt x="708" y="0"/>
                    <a:pt x="707" y="0"/>
                    <a:pt x="7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10844550" y="3688650"/>
              <a:ext cx="224100" cy="249100"/>
            </a:xfrm>
            <a:custGeom>
              <a:avLst/>
              <a:gdLst/>
              <a:ahLst/>
              <a:cxnLst/>
              <a:rect l="l" t="t" r="r" b="b"/>
              <a:pathLst>
                <a:path w="8964" h="9964" extrusionOk="0">
                  <a:moveTo>
                    <a:pt x="0" y="1"/>
                  </a:moveTo>
                  <a:lnTo>
                    <a:pt x="767" y="9963"/>
                  </a:lnTo>
                  <a:lnTo>
                    <a:pt x="8195" y="9963"/>
                  </a:lnTo>
                  <a:lnTo>
                    <a:pt x="8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13033600" y="2937500"/>
              <a:ext cx="124475" cy="430200"/>
            </a:xfrm>
            <a:custGeom>
              <a:avLst/>
              <a:gdLst/>
              <a:ahLst/>
              <a:cxnLst/>
              <a:rect l="l" t="t" r="r" b="b"/>
              <a:pathLst>
                <a:path w="4979" h="17208" extrusionOk="0">
                  <a:moveTo>
                    <a:pt x="1" y="1"/>
                  </a:moveTo>
                  <a:lnTo>
                    <a:pt x="1" y="17207"/>
                  </a:lnTo>
                  <a:lnTo>
                    <a:pt x="4979" y="17207"/>
                  </a:lnTo>
                  <a:lnTo>
                    <a:pt x="49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13158100" y="2937500"/>
              <a:ext cx="62225" cy="430200"/>
            </a:xfrm>
            <a:custGeom>
              <a:avLst/>
              <a:gdLst/>
              <a:ahLst/>
              <a:cxnLst/>
              <a:rect l="l" t="t" r="r" b="b"/>
              <a:pathLst>
                <a:path w="2489" h="17208" extrusionOk="0">
                  <a:moveTo>
                    <a:pt x="0" y="1"/>
                  </a:moveTo>
                  <a:lnTo>
                    <a:pt x="0" y="17207"/>
                  </a:lnTo>
                  <a:lnTo>
                    <a:pt x="2489" y="17207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13067900" y="2978600"/>
              <a:ext cx="53875" cy="51875"/>
            </a:xfrm>
            <a:custGeom>
              <a:avLst/>
              <a:gdLst/>
              <a:ahLst/>
              <a:cxnLst/>
              <a:rect l="l" t="t" r="r" b="b"/>
              <a:pathLst>
                <a:path w="2155" h="2075" extrusionOk="0">
                  <a:moveTo>
                    <a:pt x="1117" y="1"/>
                  </a:moveTo>
                  <a:cubicBezTo>
                    <a:pt x="848" y="1"/>
                    <a:pt x="583" y="106"/>
                    <a:pt x="385" y="304"/>
                  </a:cubicBezTo>
                  <a:cubicBezTo>
                    <a:pt x="89" y="601"/>
                    <a:pt x="1" y="1046"/>
                    <a:pt x="161" y="1435"/>
                  </a:cubicBezTo>
                  <a:cubicBezTo>
                    <a:pt x="321" y="1822"/>
                    <a:pt x="699" y="2075"/>
                    <a:pt x="1118" y="2075"/>
                  </a:cubicBezTo>
                  <a:cubicBezTo>
                    <a:pt x="1691" y="2075"/>
                    <a:pt x="2155" y="1611"/>
                    <a:pt x="2155" y="1038"/>
                  </a:cubicBezTo>
                  <a:cubicBezTo>
                    <a:pt x="2155" y="619"/>
                    <a:pt x="1902" y="240"/>
                    <a:pt x="1515" y="80"/>
                  </a:cubicBezTo>
                  <a:cubicBezTo>
                    <a:pt x="1386" y="27"/>
                    <a:pt x="1251" y="1"/>
                    <a:pt x="11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13079875" y="2989725"/>
              <a:ext cx="30825" cy="29625"/>
            </a:xfrm>
            <a:custGeom>
              <a:avLst/>
              <a:gdLst/>
              <a:ahLst/>
              <a:cxnLst/>
              <a:rect l="l" t="t" r="r" b="b"/>
              <a:pathLst>
                <a:path w="1233" h="1185" extrusionOk="0">
                  <a:moveTo>
                    <a:pt x="638" y="0"/>
                  </a:moveTo>
                  <a:cubicBezTo>
                    <a:pt x="485" y="0"/>
                    <a:pt x="333" y="60"/>
                    <a:pt x="220" y="174"/>
                  </a:cubicBezTo>
                  <a:cubicBezTo>
                    <a:pt x="51" y="342"/>
                    <a:pt x="0" y="598"/>
                    <a:pt x="92" y="819"/>
                  </a:cubicBezTo>
                  <a:cubicBezTo>
                    <a:pt x="183" y="1041"/>
                    <a:pt x="399" y="1185"/>
                    <a:pt x="639" y="1185"/>
                  </a:cubicBezTo>
                  <a:cubicBezTo>
                    <a:pt x="966" y="1185"/>
                    <a:pt x="1232" y="920"/>
                    <a:pt x="1232" y="593"/>
                  </a:cubicBezTo>
                  <a:cubicBezTo>
                    <a:pt x="1232" y="353"/>
                    <a:pt x="1088" y="137"/>
                    <a:pt x="866" y="46"/>
                  </a:cubicBezTo>
                  <a:cubicBezTo>
                    <a:pt x="792" y="15"/>
                    <a:pt x="715" y="0"/>
                    <a:pt x="6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13033600" y="3178975"/>
              <a:ext cx="124525" cy="114575"/>
            </a:xfrm>
            <a:custGeom>
              <a:avLst/>
              <a:gdLst/>
              <a:ahLst/>
              <a:cxnLst/>
              <a:rect l="l" t="t" r="r" b="b"/>
              <a:pathLst>
                <a:path w="4981" h="4583" extrusionOk="0">
                  <a:moveTo>
                    <a:pt x="1" y="0"/>
                  </a:moveTo>
                  <a:lnTo>
                    <a:pt x="1" y="4582"/>
                  </a:lnTo>
                  <a:lnTo>
                    <a:pt x="4980" y="4582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13191500" y="2978600"/>
              <a:ext cx="124500" cy="389100"/>
            </a:xfrm>
            <a:custGeom>
              <a:avLst/>
              <a:gdLst/>
              <a:ahLst/>
              <a:cxnLst/>
              <a:rect l="l" t="t" r="r" b="b"/>
              <a:pathLst>
                <a:path w="4980" h="15564" extrusionOk="0">
                  <a:moveTo>
                    <a:pt x="1" y="0"/>
                  </a:moveTo>
                  <a:lnTo>
                    <a:pt x="1" y="15563"/>
                  </a:lnTo>
                  <a:lnTo>
                    <a:pt x="4980" y="15563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13227825" y="3019325"/>
              <a:ext cx="51850" cy="51850"/>
            </a:xfrm>
            <a:custGeom>
              <a:avLst/>
              <a:gdLst/>
              <a:ahLst/>
              <a:cxnLst/>
              <a:rect l="l" t="t" r="r" b="b"/>
              <a:pathLst>
                <a:path w="2074" h="2074" extrusionOk="0">
                  <a:moveTo>
                    <a:pt x="1037" y="1"/>
                  </a:moveTo>
                  <a:cubicBezTo>
                    <a:pt x="465" y="1"/>
                    <a:pt x="1" y="465"/>
                    <a:pt x="1" y="1038"/>
                  </a:cubicBezTo>
                  <a:cubicBezTo>
                    <a:pt x="1" y="1611"/>
                    <a:pt x="465" y="2073"/>
                    <a:pt x="1037" y="2073"/>
                  </a:cubicBezTo>
                  <a:cubicBezTo>
                    <a:pt x="1610" y="2073"/>
                    <a:pt x="2074" y="1611"/>
                    <a:pt x="2074" y="1038"/>
                  </a:cubicBezTo>
                  <a:cubicBezTo>
                    <a:pt x="2074" y="465"/>
                    <a:pt x="1610" y="1"/>
                    <a:pt x="1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13238925" y="3030450"/>
              <a:ext cx="29675" cy="29625"/>
            </a:xfrm>
            <a:custGeom>
              <a:avLst/>
              <a:gdLst/>
              <a:ahLst/>
              <a:cxnLst/>
              <a:rect l="l" t="t" r="r" b="b"/>
              <a:pathLst>
                <a:path w="1187" h="1185" extrusionOk="0">
                  <a:moveTo>
                    <a:pt x="593" y="1"/>
                  </a:moveTo>
                  <a:cubicBezTo>
                    <a:pt x="265" y="1"/>
                    <a:pt x="1" y="265"/>
                    <a:pt x="1" y="593"/>
                  </a:cubicBezTo>
                  <a:cubicBezTo>
                    <a:pt x="1" y="920"/>
                    <a:pt x="265" y="1185"/>
                    <a:pt x="593" y="1185"/>
                  </a:cubicBezTo>
                  <a:cubicBezTo>
                    <a:pt x="920" y="1185"/>
                    <a:pt x="1186" y="920"/>
                    <a:pt x="1186" y="593"/>
                  </a:cubicBezTo>
                  <a:cubicBezTo>
                    <a:pt x="1186" y="265"/>
                    <a:pt x="920" y="1"/>
                    <a:pt x="5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13191500" y="3196975"/>
              <a:ext cx="124500" cy="103650"/>
            </a:xfrm>
            <a:custGeom>
              <a:avLst/>
              <a:gdLst/>
              <a:ahLst/>
              <a:cxnLst/>
              <a:rect l="l" t="t" r="r" b="b"/>
              <a:pathLst>
                <a:path w="4980" h="4146" extrusionOk="0">
                  <a:moveTo>
                    <a:pt x="1" y="0"/>
                  </a:moveTo>
                  <a:lnTo>
                    <a:pt x="1" y="4146"/>
                  </a:lnTo>
                  <a:lnTo>
                    <a:pt x="4980" y="4146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13315975" y="2978600"/>
              <a:ext cx="62250" cy="389100"/>
            </a:xfrm>
            <a:custGeom>
              <a:avLst/>
              <a:gdLst/>
              <a:ahLst/>
              <a:cxnLst/>
              <a:rect l="l" t="t" r="r" b="b"/>
              <a:pathLst>
                <a:path w="2490" h="15564" extrusionOk="0">
                  <a:moveTo>
                    <a:pt x="1" y="0"/>
                  </a:moveTo>
                  <a:lnTo>
                    <a:pt x="1" y="15563"/>
                  </a:lnTo>
                  <a:lnTo>
                    <a:pt x="2490" y="15563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13347075" y="2958200"/>
              <a:ext cx="124500" cy="409500"/>
            </a:xfrm>
            <a:custGeom>
              <a:avLst/>
              <a:gdLst/>
              <a:ahLst/>
              <a:cxnLst/>
              <a:rect l="l" t="t" r="r" b="b"/>
              <a:pathLst>
                <a:path w="4980" h="16380" extrusionOk="0">
                  <a:moveTo>
                    <a:pt x="1" y="0"/>
                  </a:moveTo>
                  <a:lnTo>
                    <a:pt x="1" y="16379"/>
                  </a:lnTo>
                  <a:lnTo>
                    <a:pt x="4980" y="16379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13381375" y="3000375"/>
              <a:ext cx="53875" cy="51850"/>
            </a:xfrm>
            <a:custGeom>
              <a:avLst/>
              <a:gdLst/>
              <a:ahLst/>
              <a:cxnLst/>
              <a:rect l="l" t="t" r="r" b="b"/>
              <a:pathLst>
                <a:path w="2155" h="2074" extrusionOk="0">
                  <a:moveTo>
                    <a:pt x="1119" y="1"/>
                  </a:moveTo>
                  <a:cubicBezTo>
                    <a:pt x="849" y="1"/>
                    <a:pt x="583" y="106"/>
                    <a:pt x="386" y="305"/>
                  </a:cubicBezTo>
                  <a:cubicBezTo>
                    <a:pt x="89" y="600"/>
                    <a:pt x="0" y="1047"/>
                    <a:pt x="160" y="1433"/>
                  </a:cubicBezTo>
                  <a:cubicBezTo>
                    <a:pt x="322" y="1820"/>
                    <a:pt x="699" y="2074"/>
                    <a:pt x="1119" y="2074"/>
                  </a:cubicBezTo>
                  <a:cubicBezTo>
                    <a:pt x="1691" y="2074"/>
                    <a:pt x="2155" y="1609"/>
                    <a:pt x="2155" y="1038"/>
                  </a:cubicBezTo>
                  <a:cubicBezTo>
                    <a:pt x="2155" y="617"/>
                    <a:pt x="1901" y="241"/>
                    <a:pt x="1515" y="79"/>
                  </a:cubicBezTo>
                  <a:cubicBezTo>
                    <a:pt x="1387" y="26"/>
                    <a:pt x="1252" y="1"/>
                    <a:pt x="1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13394500" y="301147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592" y="0"/>
                  </a:moveTo>
                  <a:cubicBezTo>
                    <a:pt x="267" y="0"/>
                    <a:pt x="0" y="265"/>
                    <a:pt x="0" y="592"/>
                  </a:cubicBezTo>
                  <a:cubicBezTo>
                    <a:pt x="0" y="920"/>
                    <a:pt x="267" y="1186"/>
                    <a:pt x="592" y="1186"/>
                  </a:cubicBezTo>
                  <a:cubicBezTo>
                    <a:pt x="920" y="1186"/>
                    <a:pt x="1186" y="920"/>
                    <a:pt x="1186" y="592"/>
                  </a:cubicBezTo>
                  <a:cubicBezTo>
                    <a:pt x="1186" y="265"/>
                    <a:pt x="920" y="0"/>
                    <a:pt x="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13347075" y="3196975"/>
              <a:ext cx="124500" cy="103650"/>
            </a:xfrm>
            <a:custGeom>
              <a:avLst/>
              <a:gdLst/>
              <a:ahLst/>
              <a:cxnLst/>
              <a:rect l="l" t="t" r="r" b="b"/>
              <a:pathLst>
                <a:path w="4980" h="4146" extrusionOk="0">
                  <a:moveTo>
                    <a:pt x="1" y="0"/>
                  </a:moveTo>
                  <a:lnTo>
                    <a:pt x="1" y="4146"/>
                  </a:lnTo>
                  <a:lnTo>
                    <a:pt x="4980" y="4146"/>
                  </a:lnTo>
                  <a:lnTo>
                    <a:pt x="49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13471550" y="2958200"/>
              <a:ext cx="62250" cy="409500"/>
            </a:xfrm>
            <a:custGeom>
              <a:avLst/>
              <a:gdLst/>
              <a:ahLst/>
              <a:cxnLst/>
              <a:rect l="l" t="t" r="r" b="b"/>
              <a:pathLst>
                <a:path w="2490" h="16380" extrusionOk="0">
                  <a:moveTo>
                    <a:pt x="1" y="0"/>
                  </a:moveTo>
                  <a:lnTo>
                    <a:pt x="1" y="16379"/>
                  </a:lnTo>
                  <a:lnTo>
                    <a:pt x="2490" y="16379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13502650" y="3060050"/>
              <a:ext cx="320150" cy="307650"/>
            </a:xfrm>
            <a:custGeom>
              <a:avLst/>
              <a:gdLst/>
              <a:ahLst/>
              <a:cxnLst/>
              <a:rect l="l" t="t" r="r" b="b"/>
              <a:pathLst>
                <a:path w="12806" h="12306" extrusionOk="0">
                  <a:moveTo>
                    <a:pt x="0" y="1"/>
                  </a:moveTo>
                  <a:lnTo>
                    <a:pt x="0" y="12305"/>
                  </a:lnTo>
                  <a:lnTo>
                    <a:pt x="12805" y="12305"/>
                  </a:lnTo>
                  <a:lnTo>
                    <a:pt x="128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p36"/>
          <p:cNvSpPr txBox="1">
            <a:spLocks noGrp="1"/>
          </p:cNvSpPr>
          <p:nvPr>
            <p:ph type="title"/>
          </p:nvPr>
        </p:nvSpPr>
        <p:spPr>
          <a:xfrm>
            <a:off x="4799688" y="3320757"/>
            <a:ext cx="3406390" cy="102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코로나19의 유행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6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주 제 선 정 배 경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37"/>
          <p:cNvSpPr txBox="1">
            <a:spLocks noGrp="1"/>
          </p:cNvSpPr>
          <p:nvPr>
            <p:ph type="title"/>
          </p:nvPr>
        </p:nvSpPr>
        <p:spPr>
          <a:xfrm>
            <a:off x="680525" y="445025"/>
            <a:ext cx="706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프로젝트 절차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grpSp>
        <p:nvGrpSpPr>
          <p:cNvPr id="1259" name="Google Shape;1259;p37"/>
          <p:cNvGrpSpPr/>
          <p:nvPr/>
        </p:nvGrpSpPr>
        <p:grpSpPr>
          <a:xfrm>
            <a:off x="4065948" y="1401448"/>
            <a:ext cx="936300" cy="936300"/>
            <a:chOff x="4269900" y="2269650"/>
            <a:chExt cx="604200" cy="604200"/>
          </a:xfrm>
        </p:grpSpPr>
        <p:sp>
          <p:nvSpPr>
            <p:cNvPr id="1260" name="Google Shape;1260;p37"/>
            <p:cNvSpPr/>
            <p:nvPr/>
          </p:nvSpPr>
          <p:spPr>
            <a:xfrm>
              <a:off x="4454820" y="2417862"/>
              <a:ext cx="2343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4269900" y="2269650"/>
              <a:ext cx="604200" cy="604200"/>
            </a:xfrm>
            <a:prstGeom prst="ellipse">
              <a:avLst/>
            </a:prstGeom>
            <a:solidFill>
              <a:srgbClr val="5FA4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2" name="Google Shape;1262;p37"/>
            <p:cNvGrpSpPr/>
            <p:nvPr/>
          </p:nvGrpSpPr>
          <p:grpSpPr>
            <a:xfrm>
              <a:off x="4380356" y="2404767"/>
              <a:ext cx="383281" cy="333947"/>
              <a:chOff x="1971819" y="4276854"/>
              <a:chExt cx="383281" cy="333947"/>
            </a:xfrm>
          </p:grpSpPr>
          <p:sp>
            <p:nvSpPr>
              <p:cNvPr id="1263" name="Google Shape;1263;p37"/>
              <p:cNvSpPr/>
              <p:nvPr/>
            </p:nvSpPr>
            <p:spPr>
              <a:xfrm>
                <a:off x="1971819" y="4277094"/>
                <a:ext cx="383281" cy="333707"/>
              </a:xfrm>
              <a:custGeom>
                <a:avLst/>
                <a:gdLst/>
                <a:ahLst/>
                <a:cxnLst/>
                <a:rect l="l" t="t" r="r" b="b"/>
                <a:pathLst>
                  <a:path w="25599" h="22288" extrusionOk="0">
                    <a:moveTo>
                      <a:pt x="14060" y="0"/>
                    </a:moveTo>
                    <a:cubicBezTo>
                      <a:pt x="11422" y="0"/>
                      <a:pt x="8740" y="922"/>
                      <a:pt x="6518" y="2928"/>
                    </a:cubicBezTo>
                    <a:cubicBezTo>
                      <a:pt x="0" y="8794"/>
                      <a:pt x="2334" y="19517"/>
                      <a:pt x="10702" y="22145"/>
                    </a:cubicBezTo>
                    <a:cubicBezTo>
                      <a:pt x="11014" y="22242"/>
                      <a:pt x="11325" y="22287"/>
                      <a:pt x="11629" y="22287"/>
                    </a:cubicBezTo>
                    <a:cubicBezTo>
                      <a:pt x="13434" y="22287"/>
                      <a:pt x="14966" y="20685"/>
                      <a:pt x="14696" y="18760"/>
                    </a:cubicBezTo>
                    <a:cubicBezTo>
                      <a:pt x="14465" y="17057"/>
                      <a:pt x="15033" y="15354"/>
                      <a:pt x="16252" y="14134"/>
                    </a:cubicBezTo>
                    <a:cubicBezTo>
                      <a:pt x="17290" y="13096"/>
                      <a:pt x="18692" y="12534"/>
                      <a:pt x="20127" y="12534"/>
                    </a:cubicBezTo>
                    <a:cubicBezTo>
                      <a:pt x="20552" y="12534"/>
                      <a:pt x="20980" y="12583"/>
                      <a:pt x="21403" y="12684"/>
                    </a:cubicBezTo>
                    <a:cubicBezTo>
                      <a:pt x="21659" y="12747"/>
                      <a:pt x="21913" y="12777"/>
                      <a:pt x="22162" y="12777"/>
                    </a:cubicBezTo>
                    <a:cubicBezTo>
                      <a:pt x="24051" y="12777"/>
                      <a:pt x="25599" y="11037"/>
                      <a:pt x="25208" y="9067"/>
                    </a:cubicBezTo>
                    <a:cubicBezTo>
                      <a:pt x="24046" y="3410"/>
                      <a:pt x="19135" y="0"/>
                      <a:pt x="140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7"/>
              <p:cNvSpPr/>
              <p:nvPr/>
            </p:nvSpPr>
            <p:spPr>
              <a:xfrm>
                <a:off x="2071910" y="4276854"/>
                <a:ext cx="281124" cy="183233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2238" extrusionOk="0">
                    <a:moveTo>
                      <a:pt x="7372" y="1"/>
                    </a:moveTo>
                    <a:cubicBezTo>
                      <a:pt x="4809" y="1"/>
                      <a:pt x="2199" y="874"/>
                      <a:pt x="1" y="2776"/>
                    </a:cubicBezTo>
                    <a:cubicBezTo>
                      <a:pt x="1763" y="1879"/>
                      <a:pt x="3616" y="1463"/>
                      <a:pt x="5431" y="1463"/>
                    </a:cubicBezTo>
                    <a:cubicBezTo>
                      <a:pt x="10891" y="1463"/>
                      <a:pt x="16000" y="5237"/>
                      <a:pt x="17199" y="11060"/>
                    </a:cubicBezTo>
                    <a:cubicBezTo>
                      <a:pt x="17283" y="11438"/>
                      <a:pt x="17283" y="11859"/>
                      <a:pt x="17220" y="12237"/>
                    </a:cubicBezTo>
                    <a:cubicBezTo>
                      <a:pt x="18250" y="11543"/>
                      <a:pt x="18776" y="10303"/>
                      <a:pt x="18523" y="9083"/>
                    </a:cubicBezTo>
                    <a:cubicBezTo>
                      <a:pt x="17363" y="3436"/>
                      <a:pt x="12458" y="1"/>
                      <a:pt x="73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7"/>
              <p:cNvSpPr/>
              <p:nvPr/>
            </p:nvSpPr>
            <p:spPr>
              <a:xfrm>
                <a:off x="2169187" y="4328644"/>
                <a:ext cx="141984" cy="106574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7118" extrusionOk="0">
                    <a:moveTo>
                      <a:pt x="4741" y="0"/>
                    </a:moveTo>
                    <a:cubicBezTo>
                      <a:pt x="3832" y="0"/>
                      <a:pt x="2923" y="347"/>
                      <a:pt x="2229" y="1041"/>
                    </a:cubicBezTo>
                    <a:cubicBezTo>
                      <a:pt x="0" y="3291"/>
                      <a:pt x="1577" y="7117"/>
                      <a:pt x="4752" y="7117"/>
                    </a:cubicBezTo>
                    <a:cubicBezTo>
                      <a:pt x="7906" y="7117"/>
                      <a:pt x="9482" y="3291"/>
                      <a:pt x="7254" y="1041"/>
                    </a:cubicBezTo>
                    <a:cubicBezTo>
                      <a:pt x="6560" y="347"/>
                      <a:pt x="5651" y="0"/>
                      <a:pt x="47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7"/>
              <p:cNvSpPr/>
              <p:nvPr/>
            </p:nvSpPr>
            <p:spPr>
              <a:xfrm>
                <a:off x="2194685" y="4328959"/>
                <a:ext cx="103894" cy="98699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6592" extrusionOk="0">
                    <a:moveTo>
                      <a:pt x="3049" y="0"/>
                    </a:moveTo>
                    <a:cubicBezTo>
                      <a:pt x="2145" y="0"/>
                      <a:pt x="1241" y="347"/>
                      <a:pt x="547" y="1041"/>
                    </a:cubicBezTo>
                    <a:lnTo>
                      <a:pt x="526" y="1020"/>
                    </a:lnTo>
                    <a:cubicBezTo>
                      <a:pt x="316" y="1230"/>
                      <a:pt x="148" y="1462"/>
                      <a:pt x="0" y="1714"/>
                    </a:cubicBezTo>
                    <a:cubicBezTo>
                      <a:pt x="614" y="1344"/>
                      <a:pt x="1243" y="1181"/>
                      <a:pt x="1846" y="1181"/>
                    </a:cubicBezTo>
                    <a:cubicBezTo>
                      <a:pt x="4366" y="1181"/>
                      <a:pt x="6422" y="4030"/>
                      <a:pt x="4878" y="6592"/>
                    </a:cubicBezTo>
                    <a:cubicBezTo>
                      <a:pt x="5130" y="6444"/>
                      <a:pt x="5362" y="6255"/>
                      <a:pt x="5572" y="6066"/>
                    </a:cubicBezTo>
                    <a:cubicBezTo>
                      <a:pt x="6938" y="4657"/>
                      <a:pt x="6938" y="2429"/>
                      <a:pt x="5551" y="1041"/>
                    </a:cubicBezTo>
                    <a:cubicBezTo>
                      <a:pt x="4857" y="347"/>
                      <a:pt x="3953" y="0"/>
                      <a:pt x="3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7"/>
              <p:cNvSpPr/>
              <p:nvPr/>
            </p:nvSpPr>
            <p:spPr>
              <a:xfrm>
                <a:off x="2061849" y="4499810"/>
                <a:ext cx="81226" cy="60684"/>
              </a:xfrm>
              <a:custGeom>
                <a:avLst/>
                <a:gdLst/>
                <a:ahLst/>
                <a:cxnLst/>
                <a:rect l="l" t="t" r="r" b="b"/>
                <a:pathLst>
                  <a:path w="5425" h="4053" extrusionOk="0">
                    <a:moveTo>
                      <a:pt x="2704" y="0"/>
                    </a:moveTo>
                    <a:cubicBezTo>
                      <a:pt x="2187" y="0"/>
                      <a:pt x="1672" y="195"/>
                      <a:pt x="1283" y="584"/>
                    </a:cubicBezTo>
                    <a:cubicBezTo>
                      <a:pt x="0" y="1866"/>
                      <a:pt x="904" y="4053"/>
                      <a:pt x="2712" y="4053"/>
                    </a:cubicBezTo>
                    <a:cubicBezTo>
                      <a:pt x="4520" y="4053"/>
                      <a:pt x="5424" y="1866"/>
                      <a:pt x="4142" y="584"/>
                    </a:cubicBezTo>
                    <a:cubicBezTo>
                      <a:pt x="3743" y="195"/>
                      <a:pt x="3222" y="0"/>
                      <a:pt x="27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7"/>
              <p:cNvSpPr/>
              <p:nvPr/>
            </p:nvSpPr>
            <p:spPr>
              <a:xfrm>
                <a:off x="2075384" y="4499600"/>
                <a:ext cx="62660" cy="5743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3836" extrusionOk="0">
                    <a:moveTo>
                      <a:pt x="1817" y="0"/>
                    </a:moveTo>
                    <a:cubicBezTo>
                      <a:pt x="1300" y="0"/>
                      <a:pt x="779" y="198"/>
                      <a:pt x="379" y="598"/>
                    </a:cubicBezTo>
                    <a:cubicBezTo>
                      <a:pt x="232" y="766"/>
                      <a:pt x="84" y="934"/>
                      <a:pt x="0" y="1123"/>
                    </a:cubicBezTo>
                    <a:cubicBezTo>
                      <a:pt x="299" y="978"/>
                      <a:pt x="600" y="912"/>
                      <a:pt x="890" y="912"/>
                    </a:cubicBezTo>
                    <a:cubicBezTo>
                      <a:pt x="2277" y="912"/>
                      <a:pt x="3408" y="2410"/>
                      <a:pt x="2712" y="3836"/>
                    </a:cubicBezTo>
                    <a:cubicBezTo>
                      <a:pt x="3827" y="3289"/>
                      <a:pt x="4184" y="1859"/>
                      <a:pt x="3448" y="850"/>
                    </a:cubicBezTo>
                    <a:cubicBezTo>
                      <a:pt x="3057" y="287"/>
                      <a:pt x="2441" y="0"/>
                      <a:pt x="1817" y="0"/>
                    </a:cubicBezTo>
                    <a:close/>
                  </a:path>
                </a:pathLst>
              </a:custGeom>
              <a:solidFill>
                <a:srgbClr val="D44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7"/>
              <p:cNvSpPr/>
              <p:nvPr/>
            </p:nvSpPr>
            <p:spPr>
              <a:xfrm>
                <a:off x="2030047" y="4417027"/>
                <a:ext cx="81241" cy="60684"/>
              </a:xfrm>
              <a:custGeom>
                <a:avLst/>
                <a:gdLst/>
                <a:ahLst/>
                <a:cxnLst/>
                <a:rect l="l" t="t" r="r" b="b"/>
                <a:pathLst>
                  <a:path w="5426" h="4053" extrusionOk="0">
                    <a:moveTo>
                      <a:pt x="2721" y="0"/>
                    </a:moveTo>
                    <a:cubicBezTo>
                      <a:pt x="2203" y="0"/>
                      <a:pt x="1683" y="195"/>
                      <a:pt x="1283" y="583"/>
                    </a:cubicBezTo>
                    <a:cubicBezTo>
                      <a:pt x="1" y="1866"/>
                      <a:pt x="905" y="4052"/>
                      <a:pt x="2713" y="4052"/>
                    </a:cubicBezTo>
                    <a:cubicBezTo>
                      <a:pt x="4521" y="4052"/>
                      <a:pt x="5425" y="1866"/>
                      <a:pt x="4143" y="583"/>
                    </a:cubicBezTo>
                    <a:cubicBezTo>
                      <a:pt x="3754" y="195"/>
                      <a:pt x="3238" y="0"/>
                      <a:pt x="2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7"/>
              <p:cNvSpPr/>
              <p:nvPr/>
            </p:nvSpPr>
            <p:spPr>
              <a:xfrm>
                <a:off x="2043897" y="4416937"/>
                <a:ext cx="62345" cy="57315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3828" extrusionOk="0">
                    <a:moveTo>
                      <a:pt x="1798" y="0"/>
                    </a:moveTo>
                    <a:cubicBezTo>
                      <a:pt x="1281" y="0"/>
                      <a:pt x="761" y="198"/>
                      <a:pt x="358" y="610"/>
                    </a:cubicBezTo>
                    <a:lnTo>
                      <a:pt x="358" y="589"/>
                    </a:lnTo>
                    <a:cubicBezTo>
                      <a:pt x="211" y="737"/>
                      <a:pt x="85" y="905"/>
                      <a:pt x="1" y="1094"/>
                    </a:cubicBezTo>
                    <a:cubicBezTo>
                      <a:pt x="317" y="926"/>
                      <a:pt x="639" y="851"/>
                      <a:pt x="949" y="851"/>
                    </a:cubicBezTo>
                    <a:cubicBezTo>
                      <a:pt x="2346" y="851"/>
                      <a:pt x="3491" y="2381"/>
                      <a:pt x="2734" y="3827"/>
                    </a:cubicBezTo>
                    <a:cubicBezTo>
                      <a:pt x="3827" y="3260"/>
                      <a:pt x="4164" y="1830"/>
                      <a:pt x="3428" y="821"/>
                    </a:cubicBezTo>
                    <a:cubicBezTo>
                      <a:pt x="3027" y="283"/>
                      <a:pt x="2415" y="0"/>
                      <a:pt x="1798" y="0"/>
                    </a:cubicBezTo>
                    <a:close/>
                  </a:path>
                </a:pathLst>
              </a:custGeom>
              <a:solidFill>
                <a:srgbClr val="88BE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7"/>
              <p:cNvSpPr/>
              <p:nvPr/>
            </p:nvSpPr>
            <p:spPr>
              <a:xfrm>
                <a:off x="2067194" y="4330845"/>
                <a:ext cx="80911" cy="60609"/>
              </a:xfrm>
              <a:custGeom>
                <a:avLst/>
                <a:gdLst/>
                <a:ahLst/>
                <a:cxnLst/>
                <a:rect l="l" t="t" r="r" b="b"/>
                <a:pathLst>
                  <a:path w="5404" h="4048" extrusionOk="0">
                    <a:moveTo>
                      <a:pt x="2705" y="1"/>
                    </a:moveTo>
                    <a:cubicBezTo>
                      <a:pt x="2187" y="1"/>
                      <a:pt x="1672" y="200"/>
                      <a:pt x="1283" y="600"/>
                    </a:cubicBezTo>
                    <a:cubicBezTo>
                      <a:pt x="1" y="1882"/>
                      <a:pt x="905" y="4048"/>
                      <a:pt x="2713" y="4048"/>
                    </a:cubicBezTo>
                    <a:cubicBezTo>
                      <a:pt x="4500" y="4048"/>
                      <a:pt x="5404" y="1882"/>
                      <a:pt x="4142" y="600"/>
                    </a:cubicBezTo>
                    <a:cubicBezTo>
                      <a:pt x="3743" y="200"/>
                      <a:pt x="3223" y="1"/>
                      <a:pt x="27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7"/>
              <p:cNvSpPr/>
              <p:nvPr/>
            </p:nvSpPr>
            <p:spPr>
              <a:xfrm>
                <a:off x="2080415" y="4330845"/>
                <a:ext cx="62974" cy="57464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3838" extrusionOk="0">
                    <a:moveTo>
                      <a:pt x="1839" y="0"/>
                    </a:moveTo>
                    <a:cubicBezTo>
                      <a:pt x="1323" y="0"/>
                      <a:pt x="802" y="197"/>
                      <a:pt x="400" y="600"/>
                    </a:cubicBezTo>
                    <a:lnTo>
                      <a:pt x="379" y="600"/>
                    </a:lnTo>
                    <a:cubicBezTo>
                      <a:pt x="232" y="747"/>
                      <a:pt x="106" y="915"/>
                      <a:pt x="1" y="1104"/>
                    </a:cubicBezTo>
                    <a:cubicBezTo>
                      <a:pt x="318" y="942"/>
                      <a:pt x="639" y="869"/>
                      <a:pt x="948" y="869"/>
                    </a:cubicBezTo>
                    <a:cubicBezTo>
                      <a:pt x="2356" y="869"/>
                      <a:pt x="3496" y="2389"/>
                      <a:pt x="2755" y="3838"/>
                    </a:cubicBezTo>
                    <a:cubicBezTo>
                      <a:pt x="3848" y="3270"/>
                      <a:pt x="4205" y="1840"/>
                      <a:pt x="3470" y="831"/>
                    </a:cubicBezTo>
                    <a:cubicBezTo>
                      <a:pt x="3069" y="282"/>
                      <a:pt x="2457" y="0"/>
                      <a:pt x="1839" y="0"/>
                    </a:cubicBezTo>
                    <a:close/>
                  </a:path>
                </a:pathLst>
              </a:custGeom>
              <a:solidFill>
                <a:srgbClr val="FF75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3" name="Google Shape;1273;p37"/>
          <p:cNvGrpSpPr/>
          <p:nvPr/>
        </p:nvGrpSpPr>
        <p:grpSpPr>
          <a:xfrm>
            <a:off x="1158883" y="1426226"/>
            <a:ext cx="936300" cy="936300"/>
            <a:chOff x="1055366" y="1468467"/>
            <a:chExt cx="936300" cy="936300"/>
          </a:xfrm>
        </p:grpSpPr>
        <p:sp>
          <p:nvSpPr>
            <p:cNvPr id="1274" name="Google Shape;1274;p37"/>
            <p:cNvSpPr/>
            <p:nvPr/>
          </p:nvSpPr>
          <p:spPr>
            <a:xfrm>
              <a:off x="1055366" y="1468467"/>
              <a:ext cx="936300" cy="936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5" name="Google Shape;1275;p37"/>
            <p:cNvGrpSpPr/>
            <p:nvPr/>
          </p:nvGrpSpPr>
          <p:grpSpPr>
            <a:xfrm>
              <a:off x="1264690" y="1677831"/>
              <a:ext cx="517633" cy="517599"/>
              <a:chOff x="3250786" y="1982386"/>
              <a:chExt cx="371650" cy="371624"/>
            </a:xfrm>
          </p:grpSpPr>
          <p:sp>
            <p:nvSpPr>
              <p:cNvPr id="1276" name="Google Shape;1276;p37"/>
              <p:cNvSpPr/>
              <p:nvPr/>
            </p:nvSpPr>
            <p:spPr>
              <a:xfrm>
                <a:off x="3358634" y="2006215"/>
                <a:ext cx="179782" cy="164263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6266" extrusionOk="0">
                    <a:moveTo>
                      <a:pt x="6189" y="0"/>
                    </a:moveTo>
                    <a:cubicBezTo>
                      <a:pt x="6181" y="0"/>
                      <a:pt x="6173" y="0"/>
                      <a:pt x="6165" y="1"/>
                    </a:cubicBezTo>
                    <a:lnTo>
                      <a:pt x="679" y="1"/>
                    </a:lnTo>
                    <a:cubicBezTo>
                      <a:pt x="304" y="1"/>
                      <a:pt x="1" y="304"/>
                      <a:pt x="1" y="679"/>
                    </a:cubicBezTo>
                    <a:lnTo>
                      <a:pt x="1" y="4331"/>
                    </a:lnTo>
                    <a:cubicBezTo>
                      <a:pt x="1" y="4706"/>
                      <a:pt x="304" y="5024"/>
                      <a:pt x="679" y="5024"/>
                    </a:cubicBezTo>
                    <a:lnTo>
                      <a:pt x="2513" y="5024"/>
                    </a:lnTo>
                    <a:lnTo>
                      <a:pt x="4346" y="6237"/>
                    </a:lnTo>
                    <a:cubicBezTo>
                      <a:pt x="4370" y="6257"/>
                      <a:pt x="4396" y="6265"/>
                      <a:pt x="4421" y="6265"/>
                    </a:cubicBezTo>
                    <a:cubicBezTo>
                      <a:pt x="4485" y="6265"/>
                      <a:pt x="4540" y="6205"/>
                      <a:pt x="4519" y="6121"/>
                    </a:cubicBezTo>
                    <a:lnTo>
                      <a:pt x="4346" y="5024"/>
                    </a:lnTo>
                    <a:lnTo>
                      <a:pt x="6165" y="5024"/>
                    </a:lnTo>
                    <a:cubicBezTo>
                      <a:pt x="6554" y="5024"/>
                      <a:pt x="6858" y="4706"/>
                      <a:pt x="6858" y="4331"/>
                    </a:cubicBezTo>
                    <a:lnTo>
                      <a:pt x="6858" y="679"/>
                    </a:lnTo>
                    <a:cubicBezTo>
                      <a:pt x="6858" y="312"/>
                      <a:pt x="6554" y="0"/>
                      <a:pt x="61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7"/>
              <p:cNvSpPr/>
              <p:nvPr/>
            </p:nvSpPr>
            <p:spPr>
              <a:xfrm>
                <a:off x="3251546" y="2150398"/>
                <a:ext cx="131730" cy="131704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5024" extrusionOk="0">
                    <a:moveTo>
                      <a:pt x="2512" y="0"/>
                    </a:moveTo>
                    <a:cubicBezTo>
                      <a:pt x="1415" y="0"/>
                      <a:pt x="607" y="881"/>
                      <a:pt x="535" y="1949"/>
                    </a:cubicBezTo>
                    <a:cubicBezTo>
                      <a:pt x="462" y="2729"/>
                      <a:pt x="304" y="3494"/>
                      <a:pt x="58" y="4244"/>
                    </a:cubicBezTo>
                    <a:cubicBezTo>
                      <a:pt x="1" y="4374"/>
                      <a:pt x="73" y="4533"/>
                      <a:pt x="203" y="4605"/>
                    </a:cubicBezTo>
                    <a:cubicBezTo>
                      <a:pt x="665" y="4807"/>
                      <a:pt x="1155" y="4952"/>
                      <a:pt x="1661" y="5024"/>
                    </a:cubicBezTo>
                    <a:lnTo>
                      <a:pt x="3364" y="5024"/>
                    </a:lnTo>
                    <a:cubicBezTo>
                      <a:pt x="3869" y="4952"/>
                      <a:pt x="4360" y="4807"/>
                      <a:pt x="4822" y="4605"/>
                    </a:cubicBezTo>
                    <a:cubicBezTo>
                      <a:pt x="4966" y="4533"/>
                      <a:pt x="5024" y="4374"/>
                      <a:pt x="4966" y="4244"/>
                    </a:cubicBezTo>
                    <a:cubicBezTo>
                      <a:pt x="4721" y="3494"/>
                      <a:pt x="4562" y="2729"/>
                      <a:pt x="4504" y="1949"/>
                    </a:cubicBezTo>
                    <a:cubicBezTo>
                      <a:pt x="4418" y="867"/>
                      <a:pt x="3609" y="0"/>
                      <a:pt x="2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7"/>
              <p:cNvSpPr/>
              <p:nvPr/>
            </p:nvSpPr>
            <p:spPr>
              <a:xfrm>
                <a:off x="3287487" y="2150398"/>
                <a:ext cx="95790" cy="131704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5024" extrusionOk="0">
                    <a:moveTo>
                      <a:pt x="1141" y="0"/>
                    </a:moveTo>
                    <a:cubicBezTo>
                      <a:pt x="304" y="0"/>
                      <a:pt x="1" y="1155"/>
                      <a:pt x="723" y="1588"/>
                    </a:cubicBezTo>
                    <a:cubicBezTo>
                      <a:pt x="752" y="1588"/>
                      <a:pt x="780" y="1603"/>
                      <a:pt x="795" y="1617"/>
                    </a:cubicBezTo>
                    <a:lnTo>
                      <a:pt x="1430" y="5024"/>
                    </a:lnTo>
                    <a:lnTo>
                      <a:pt x="1993" y="5024"/>
                    </a:lnTo>
                    <a:cubicBezTo>
                      <a:pt x="2498" y="4952"/>
                      <a:pt x="2989" y="4807"/>
                      <a:pt x="3451" y="4605"/>
                    </a:cubicBezTo>
                    <a:cubicBezTo>
                      <a:pt x="3595" y="4533"/>
                      <a:pt x="3653" y="4374"/>
                      <a:pt x="3595" y="4244"/>
                    </a:cubicBezTo>
                    <a:cubicBezTo>
                      <a:pt x="3350" y="3494"/>
                      <a:pt x="3191" y="2729"/>
                      <a:pt x="3119" y="1949"/>
                    </a:cubicBezTo>
                    <a:cubicBezTo>
                      <a:pt x="3047" y="867"/>
                      <a:pt x="2238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7"/>
              <p:cNvSpPr/>
              <p:nvPr/>
            </p:nvSpPr>
            <p:spPr>
              <a:xfrm>
                <a:off x="3251179" y="2249910"/>
                <a:ext cx="131337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3971" extrusionOk="0">
                    <a:moveTo>
                      <a:pt x="1675" y="1"/>
                    </a:moveTo>
                    <a:lnTo>
                      <a:pt x="1675" y="838"/>
                    </a:lnTo>
                    <a:cubicBezTo>
                      <a:pt x="1675" y="1055"/>
                      <a:pt x="1545" y="1242"/>
                      <a:pt x="1357" y="1343"/>
                    </a:cubicBezTo>
                    <a:lnTo>
                      <a:pt x="462" y="1791"/>
                    </a:lnTo>
                    <a:cubicBezTo>
                      <a:pt x="173" y="1935"/>
                      <a:pt x="0" y="2224"/>
                      <a:pt x="0" y="2542"/>
                    </a:cubicBezTo>
                    <a:lnTo>
                      <a:pt x="0" y="3696"/>
                    </a:lnTo>
                    <a:cubicBezTo>
                      <a:pt x="0" y="3841"/>
                      <a:pt x="116" y="3971"/>
                      <a:pt x="274" y="3971"/>
                    </a:cubicBezTo>
                    <a:lnTo>
                      <a:pt x="4735" y="3971"/>
                    </a:lnTo>
                    <a:cubicBezTo>
                      <a:pt x="4894" y="3971"/>
                      <a:pt x="5009" y="3841"/>
                      <a:pt x="5009" y="3696"/>
                    </a:cubicBezTo>
                    <a:lnTo>
                      <a:pt x="5009" y="2542"/>
                    </a:lnTo>
                    <a:cubicBezTo>
                      <a:pt x="5009" y="2224"/>
                      <a:pt x="4836" y="1935"/>
                      <a:pt x="4562" y="1791"/>
                    </a:cubicBezTo>
                    <a:lnTo>
                      <a:pt x="3652" y="1343"/>
                    </a:lnTo>
                    <a:cubicBezTo>
                      <a:pt x="3465" y="1242"/>
                      <a:pt x="3349" y="1055"/>
                      <a:pt x="3349" y="838"/>
                    </a:cubicBezTo>
                    <a:lnTo>
                      <a:pt x="3349" y="1"/>
                    </a:ln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7"/>
              <p:cNvSpPr/>
              <p:nvPr/>
            </p:nvSpPr>
            <p:spPr>
              <a:xfrm>
                <a:off x="3251179" y="2288525"/>
                <a:ext cx="131337" cy="65485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2498" extrusionOk="0">
                    <a:moveTo>
                      <a:pt x="1097" y="0"/>
                    </a:moveTo>
                    <a:lnTo>
                      <a:pt x="462" y="318"/>
                    </a:lnTo>
                    <a:cubicBezTo>
                      <a:pt x="173" y="462"/>
                      <a:pt x="0" y="751"/>
                      <a:pt x="0" y="1069"/>
                    </a:cubicBezTo>
                    <a:lnTo>
                      <a:pt x="0" y="2223"/>
                    </a:lnTo>
                    <a:cubicBezTo>
                      <a:pt x="0" y="2368"/>
                      <a:pt x="130" y="2498"/>
                      <a:pt x="274" y="2498"/>
                    </a:cubicBezTo>
                    <a:lnTo>
                      <a:pt x="4735" y="2498"/>
                    </a:lnTo>
                    <a:cubicBezTo>
                      <a:pt x="4894" y="2498"/>
                      <a:pt x="5009" y="2368"/>
                      <a:pt x="5009" y="2223"/>
                    </a:cubicBezTo>
                    <a:lnTo>
                      <a:pt x="5009" y="1069"/>
                    </a:lnTo>
                    <a:cubicBezTo>
                      <a:pt x="5009" y="751"/>
                      <a:pt x="4836" y="462"/>
                      <a:pt x="4562" y="318"/>
                    </a:cubicBezTo>
                    <a:lnTo>
                      <a:pt x="3912" y="0"/>
                    </a:lnTo>
                    <a:cubicBezTo>
                      <a:pt x="3580" y="513"/>
                      <a:pt x="3042" y="769"/>
                      <a:pt x="2505" y="769"/>
                    </a:cubicBezTo>
                    <a:cubicBezTo>
                      <a:pt x="1967" y="769"/>
                      <a:pt x="1429" y="513"/>
                      <a:pt x="1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7"/>
              <p:cNvSpPr/>
              <p:nvPr/>
            </p:nvSpPr>
            <p:spPr>
              <a:xfrm>
                <a:off x="3272728" y="2192604"/>
                <a:ext cx="87820" cy="72091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2750" extrusionOk="0">
                    <a:moveTo>
                      <a:pt x="1300" y="1"/>
                    </a:moveTo>
                    <a:cubicBezTo>
                      <a:pt x="1191" y="1"/>
                      <a:pt x="1089" y="68"/>
                      <a:pt x="1040" y="166"/>
                    </a:cubicBezTo>
                    <a:cubicBezTo>
                      <a:pt x="954" y="354"/>
                      <a:pt x="824" y="527"/>
                      <a:pt x="665" y="671"/>
                    </a:cubicBezTo>
                    <a:cubicBezTo>
                      <a:pt x="506" y="801"/>
                      <a:pt x="347" y="917"/>
                      <a:pt x="174" y="1003"/>
                    </a:cubicBezTo>
                    <a:cubicBezTo>
                      <a:pt x="59" y="1061"/>
                      <a:pt x="1" y="1176"/>
                      <a:pt x="15" y="1292"/>
                    </a:cubicBezTo>
                    <a:cubicBezTo>
                      <a:pt x="131" y="2129"/>
                      <a:pt x="838" y="2750"/>
                      <a:pt x="1675" y="2750"/>
                    </a:cubicBezTo>
                    <a:cubicBezTo>
                      <a:pt x="2556" y="2750"/>
                      <a:pt x="3278" y="2086"/>
                      <a:pt x="3350" y="1205"/>
                    </a:cubicBezTo>
                    <a:cubicBezTo>
                      <a:pt x="3350" y="1119"/>
                      <a:pt x="3321" y="1032"/>
                      <a:pt x="3249" y="989"/>
                    </a:cubicBezTo>
                    <a:cubicBezTo>
                      <a:pt x="2700" y="527"/>
                      <a:pt x="2051" y="195"/>
                      <a:pt x="1358" y="7"/>
                    </a:cubicBezTo>
                    <a:cubicBezTo>
                      <a:pt x="1338" y="3"/>
                      <a:pt x="1319" y="1"/>
                      <a:pt x="1300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7"/>
              <p:cNvSpPr/>
              <p:nvPr/>
            </p:nvSpPr>
            <p:spPr>
              <a:xfrm>
                <a:off x="3250786" y="2303284"/>
                <a:ext cx="29544" cy="50726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935" extrusionOk="0">
                    <a:moveTo>
                      <a:pt x="174" y="0"/>
                    </a:moveTo>
                    <a:cubicBezTo>
                      <a:pt x="58" y="145"/>
                      <a:pt x="1" y="332"/>
                      <a:pt x="1" y="506"/>
                    </a:cubicBezTo>
                    <a:lnTo>
                      <a:pt x="1" y="1660"/>
                    </a:lnTo>
                    <a:cubicBezTo>
                      <a:pt x="1" y="1805"/>
                      <a:pt x="131" y="1935"/>
                      <a:pt x="289" y="1935"/>
                    </a:cubicBezTo>
                    <a:lnTo>
                      <a:pt x="1127" y="1935"/>
                    </a:lnTo>
                    <a:lnTo>
                      <a:pt x="1127" y="1025"/>
                    </a:lnTo>
                    <a:cubicBezTo>
                      <a:pt x="1112" y="866"/>
                      <a:pt x="1040" y="708"/>
                      <a:pt x="910" y="592"/>
                    </a:cubicBez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7"/>
              <p:cNvSpPr/>
              <p:nvPr/>
            </p:nvSpPr>
            <p:spPr>
              <a:xfrm>
                <a:off x="3353339" y="2303284"/>
                <a:ext cx="29177" cy="50726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935" extrusionOk="0">
                    <a:moveTo>
                      <a:pt x="939" y="0"/>
                    </a:moveTo>
                    <a:lnTo>
                      <a:pt x="203" y="592"/>
                    </a:lnTo>
                    <a:cubicBezTo>
                      <a:pt x="73" y="708"/>
                      <a:pt x="1" y="866"/>
                      <a:pt x="1" y="1025"/>
                    </a:cubicBezTo>
                    <a:lnTo>
                      <a:pt x="1" y="1935"/>
                    </a:lnTo>
                    <a:lnTo>
                      <a:pt x="838" y="1935"/>
                    </a:lnTo>
                    <a:cubicBezTo>
                      <a:pt x="982" y="1935"/>
                      <a:pt x="1112" y="1805"/>
                      <a:pt x="1112" y="1660"/>
                    </a:cubicBezTo>
                    <a:lnTo>
                      <a:pt x="1112" y="506"/>
                    </a:lnTo>
                    <a:cubicBezTo>
                      <a:pt x="1112" y="332"/>
                      <a:pt x="1054" y="145"/>
                      <a:pt x="9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7"/>
              <p:cNvSpPr/>
              <p:nvPr/>
            </p:nvSpPr>
            <p:spPr>
              <a:xfrm>
                <a:off x="3499802" y="2163636"/>
                <a:ext cx="36360" cy="7911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3018" extrusionOk="0">
                    <a:moveTo>
                      <a:pt x="825" y="0"/>
                    </a:moveTo>
                    <a:cubicBezTo>
                      <a:pt x="362" y="0"/>
                      <a:pt x="0" y="370"/>
                      <a:pt x="15" y="823"/>
                    </a:cubicBezTo>
                    <a:lnTo>
                      <a:pt x="15" y="1026"/>
                    </a:lnTo>
                    <a:cubicBezTo>
                      <a:pt x="0" y="1257"/>
                      <a:pt x="44" y="1502"/>
                      <a:pt x="116" y="1718"/>
                    </a:cubicBezTo>
                    <a:lnTo>
                      <a:pt x="563" y="3018"/>
                    </a:lnTo>
                    <a:lnTo>
                      <a:pt x="1386" y="3018"/>
                    </a:lnTo>
                    <a:lnTo>
                      <a:pt x="1386" y="1"/>
                    </a:lnTo>
                    <a:lnTo>
                      <a:pt x="852" y="1"/>
                    </a:lnTo>
                    <a:cubicBezTo>
                      <a:pt x="843" y="0"/>
                      <a:pt x="834" y="0"/>
                      <a:pt x="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37"/>
              <p:cNvSpPr/>
              <p:nvPr/>
            </p:nvSpPr>
            <p:spPr>
              <a:xfrm>
                <a:off x="3514561" y="2156821"/>
                <a:ext cx="85933" cy="85933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3278" extrusionOk="0">
                    <a:moveTo>
                      <a:pt x="823" y="1"/>
                    </a:moveTo>
                    <a:cubicBezTo>
                      <a:pt x="361" y="1"/>
                      <a:pt x="0" y="362"/>
                      <a:pt x="0" y="824"/>
                    </a:cubicBezTo>
                    <a:cubicBezTo>
                      <a:pt x="0" y="1112"/>
                      <a:pt x="246" y="1358"/>
                      <a:pt x="534" y="1358"/>
                    </a:cubicBezTo>
                    <a:lnTo>
                      <a:pt x="2729" y="3278"/>
                    </a:lnTo>
                    <a:lnTo>
                      <a:pt x="3190" y="1661"/>
                    </a:lnTo>
                    <a:cubicBezTo>
                      <a:pt x="3248" y="1459"/>
                      <a:pt x="3277" y="1257"/>
                      <a:pt x="3277" y="1055"/>
                    </a:cubicBezTo>
                    <a:lnTo>
                      <a:pt x="3277" y="535"/>
                    </a:lnTo>
                    <a:cubicBezTo>
                      <a:pt x="3277" y="246"/>
                      <a:pt x="3032" y="1"/>
                      <a:pt x="27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37"/>
              <p:cNvSpPr/>
              <p:nvPr/>
            </p:nvSpPr>
            <p:spPr>
              <a:xfrm>
                <a:off x="3528560" y="2264302"/>
                <a:ext cx="43150" cy="3182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214" extrusionOk="0">
                    <a:moveTo>
                      <a:pt x="0" y="0"/>
                    </a:moveTo>
                    <a:lnTo>
                      <a:pt x="0" y="1213"/>
                    </a:lnTo>
                    <a:lnTo>
                      <a:pt x="1646" y="1213"/>
                    </a:lnTo>
                    <a:lnTo>
                      <a:pt x="1646" y="0"/>
                    </a:ln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7"/>
              <p:cNvSpPr/>
              <p:nvPr/>
            </p:nvSpPr>
            <p:spPr>
              <a:xfrm>
                <a:off x="3478594" y="2281709"/>
                <a:ext cx="143842" cy="72301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2758" extrusionOk="0">
                    <a:moveTo>
                      <a:pt x="1921" y="0"/>
                    </a:moveTo>
                    <a:lnTo>
                      <a:pt x="593" y="376"/>
                    </a:lnTo>
                    <a:cubicBezTo>
                      <a:pt x="246" y="477"/>
                      <a:pt x="1" y="794"/>
                      <a:pt x="1" y="1170"/>
                    </a:cubicBezTo>
                    <a:lnTo>
                      <a:pt x="1" y="2483"/>
                    </a:lnTo>
                    <a:cubicBezTo>
                      <a:pt x="1" y="2642"/>
                      <a:pt x="116" y="2758"/>
                      <a:pt x="275" y="2758"/>
                    </a:cubicBezTo>
                    <a:lnTo>
                      <a:pt x="5212" y="2758"/>
                    </a:lnTo>
                    <a:cubicBezTo>
                      <a:pt x="5356" y="2758"/>
                      <a:pt x="5486" y="2642"/>
                      <a:pt x="5486" y="2483"/>
                    </a:cubicBezTo>
                    <a:lnTo>
                      <a:pt x="5486" y="1170"/>
                    </a:lnTo>
                    <a:cubicBezTo>
                      <a:pt x="5472" y="794"/>
                      <a:pt x="5226" y="477"/>
                      <a:pt x="4880" y="376"/>
                    </a:cubicBezTo>
                    <a:lnTo>
                      <a:pt x="3552" y="0"/>
                    </a:lnTo>
                    <a:lnTo>
                      <a:pt x="2744" y="549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7"/>
              <p:cNvSpPr/>
              <p:nvPr/>
            </p:nvSpPr>
            <p:spPr>
              <a:xfrm>
                <a:off x="3507352" y="2192394"/>
                <a:ext cx="85933" cy="79117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3018" extrusionOk="0">
                    <a:moveTo>
                      <a:pt x="1055" y="1"/>
                    </a:moveTo>
                    <a:cubicBezTo>
                      <a:pt x="896" y="1"/>
                      <a:pt x="752" y="58"/>
                      <a:pt x="651" y="174"/>
                    </a:cubicBezTo>
                    <a:lnTo>
                      <a:pt x="160" y="665"/>
                    </a:lnTo>
                    <a:cubicBezTo>
                      <a:pt x="59" y="766"/>
                      <a:pt x="1" y="910"/>
                      <a:pt x="1" y="1055"/>
                    </a:cubicBezTo>
                    <a:lnTo>
                      <a:pt x="1" y="1372"/>
                    </a:lnTo>
                    <a:cubicBezTo>
                      <a:pt x="1" y="2282"/>
                      <a:pt x="737" y="3018"/>
                      <a:pt x="1647" y="3018"/>
                    </a:cubicBezTo>
                    <a:cubicBezTo>
                      <a:pt x="2542" y="3018"/>
                      <a:pt x="3278" y="2282"/>
                      <a:pt x="3278" y="1372"/>
                    </a:cubicBezTo>
                    <a:lnTo>
                      <a:pt x="3278" y="1026"/>
                    </a:lnTo>
                    <a:cubicBezTo>
                      <a:pt x="3278" y="881"/>
                      <a:pt x="3220" y="737"/>
                      <a:pt x="3119" y="636"/>
                    </a:cubicBezTo>
                    <a:cubicBezTo>
                      <a:pt x="2700" y="217"/>
                      <a:pt x="1921" y="30"/>
                      <a:pt x="1055" y="1"/>
                    </a:cubicBezTo>
                    <a:close/>
                  </a:path>
                </a:pathLst>
              </a:custGeom>
              <a:solidFill>
                <a:srgbClr val="FFE6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7"/>
              <p:cNvSpPr/>
              <p:nvPr/>
            </p:nvSpPr>
            <p:spPr>
              <a:xfrm>
                <a:off x="3478594" y="2299876"/>
                <a:ext cx="2878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065" extrusionOk="0">
                    <a:moveTo>
                      <a:pt x="145" y="0"/>
                    </a:moveTo>
                    <a:cubicBezTo>
                      <a:pt x="44" y="145"/>
                      <a:pt x="1" y="304"/>
                      <a:pt x="1" y="477"/>
                    </a:cubicBezTo>
                    <a:lnTo>
                      <a:pt x="1" y="1790"/>
                    </a:lnTo>
                    <a:cubicBezTo>
                      <a:pt x="1" y="1935"/>
                      <a:pt x="116" y="2065"/>
                      <a:pt x="275" y="2065"/>
                    </a:cubicBezTo>
                    <a:lnTo>
                      <a:pt x="1083" y="2065"/>
                    </a:lnTo>
                    <a:lnTo>
                      <a:pt x="1083" y="1285"/>
                    </a:lnTo>
                    <a:lnTo>
                      <a:pt x="1098" y="1285"/>
                    </a:lnTo>
                    <a:cubicBezTo>
                      <a:pt x="1098" y="1069"/>
                      <a:pt x="1011" y="866"/>
                      <a:pt x="853" y="708"/>
                    </a:cubicBez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7"/>
              <p:cNvSpPr/>
              <p:nvPr/>
            </p:nvSpPr>
            <p:spPr>
              <a:xfrm>
                <a:off x="3593258" y="2299876"/>
                <a:ext cx="28784" cy="5413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065" extrusionOk="0">
                    <a:moveTo>
                      <a:pt x="954" y="0"/>
                    </a:moveTo>
                    <a:lnTo>
                      <a:pt x="246" y="708"/>
                    </a:lnTo>
                    <a:cubicBezTo>
                      <a:pt x="87" y="866"/>
                      <a:pt x="1" y="1069"/>
                      <a:pt x="1" y="1285"/>
                    </a:cubicBezTo>
                    <a:lnTo>
                      <a:pt x="1" y="2065"/>
                    </a:lnTo>
                    <a:lnTo>
                      <a:pt x="824" y="2065"/>
                    </a:lnTo>
                    <a:cubicBezTo>
                      <a:pt x="982" y="2065"/>
                      <a:pt x="1098" y="1935"/>
                      <a:pt x="1098" y="1790"/>
                    </a:cubicBezTo>
                    <a:lnTo>
                      <a:pt x="1098" y="477"/>
                    </a:lnTo>
                    <a:cubicBezTo>
                      <a:pt x="1098" y="304"/>
                      <a:pt x="1040" y="145"/>
                      <a:pt x="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7"/>
              <p:cNvSpPr/>
              <p:nvPr/>
            </p:nvSpPr>
            <p:spPr>
              <a:xfrm>
                <a:off x="3520984" y="2276125"/>
                <a:ext cx="29544" cy="30226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1153" extrusionOk="0">
                    <a:moveTo>
                      <a:pt x="260" y="1"/>
                    </a:moveTo>
                    <a:cubicBezTo>
                      <a:pt x="222" y="1"/>
                      <a:pt x="186" y="20"/>
                      <a:pt x="159" y="55"/>
                    </a:cubicBezTo>
                    <a:lnTo>
                      <a:pt x="1" y="300"/>
                    </a:lnTo>
                    <a:lnTo>
                      <a:pt x="405" y="1065"/>
                    </a:lnTo>
                    <a:cubicBezTo>
                      <a:pt x="442" y="1121"/>
                      <a:pt x="503" y="1153"/>
                      <a:pt x="562" y="1153"/>
                    </a:cubicBezTo>
                    <a:cubicBezTo>
                      <a:pt x="594" y="1153"/>
                      <a:pt x="625" y="1143"/>
                      <a:pt x="650" y="1123"/>
                    </a:cubicBezTo>
                    <a:lnTo>
                      <a:pt x="1127" y="762"/>
                    </a:lnTo>
                    <a:lnTo>
                      <a:pt x="333" y="26"/>
                    </a:lnTo>
                    <a:cubicBezTo>
                      <a:pt x="310" y="9"/>
                      <a:pt x="285" y="1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7"/>
              <p:cNvSpPr/>
              <p:nvPr/>
            </p:nvSpPr>
            <p:spPr>
              <a:xfrm>
                <a:off x="3550502" y="2276125"/>
                <a:ext cx="29177" cy="30226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1153" extrusionOk="0">
                    <a:moveTo>
                      <a:pt x="852" y="1"/>
                    </a:moveTo>
                    <a:cubicBezTo>
                      <a:pt x="828" y="1"/>
                      <a:pt x="803" y="9"/>
                      <a:pt x="780" y="26"/>
                    </a:cubicBezTo>
                    <a:lnTo>
                      <a:pt x="1" y="762"/>
                    </a:lnTo>
                    <a:lnTo>
                      <a:pt x="463" y="1123"/>
                    </a:lnTo>
                    <a:cubicBezTo>
                      <a:pt x="488" y="1143"/>
                      <a:pt x="519" y="1153"/>
                      <a:pt x="551" y="1153"/>
                    </a:cubicBezTo>
                    <a:cubicBezTo>
                      <a:pt x="609" y="1153"/>
                      <a:pt x="671" y="1121"/>
                      <a:pt x="708" y="1065"/>
                    </a:cubicBezTo>
                    <a:lnTo>
                      <a:pt x="1112" y="300"/>
                    </a:lnTo>
                    <a:lnTo>
                      <a:pt x="953" y="55"/>
                    </a:lnTo>
                    <a:cubicBezTo>
                      <a:pt x="927" y="20"/>
                      <a:pt x="890" y="1"/>
                      <a:pt x="8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37"/>
              <p:cNvSpPr/>
              <p:nvPr/>
            </p:nvSpPr>
            <p:spPr>
              <a:xfrm>
                <a:off x="3310582" y="1982386"/>
                <a:ext cx="203612" cy="175169"/>
              </a:xfrm>
              <a:custGeom>
                <a:avLst/>
                <a:gdLst/>
                <a:ahLst/>
                <a:cxnLst/>
                <a:rect l="l" t="t" r="r" b="b"/>
                <a:pathLst>
                  <a:path w="7767" h="6682" extrusionOk="0">
                    <a:moveTo>
                      <a:pt x="693" y="0"/>
                    </a:moveTo>
                    <a:cubicBezTo>
                      <a:pt x="318" y="0"/>
                      <a:pt x="0" y="303"/>
                      <a:pt x="0" y="693"/>
                    </a:cubicBezTo>
                    <a:lnTo>
                      <a:pt x="0" y="4331"/>
                    </a:lnTo>
                    <a:cubicBezTo>
                      <a:pt x="0" y="4706"/>
                      <a:pt x="318" y="5024"/>
                      <a:pt x="693" y="5024"/>
                    </a:cubicBezTo>
                    <a:lnTo>
                      <a:pt x="3205" y="5024"/>
                    </a:lnTo>
                    <a:lnTo>
                      <a:pt x="2815" y="6539"/>
                    </a:lnTo>
                    <a:cubicBezTo>
                      <a:pt x="2794" y="6614"/>
                      <a:pt x="2860" y="6681"/>
                      <a:pt x="2931" y="6681"/>
                    </a:cubicBezTo>
                    <a:cubicBezTo>
                      <a:pt x="2956" y="6681"/>
                      <a:pt x="2981" y="6673"/>
                      <a:pt x="3003" y="6655"/>
                    </a:cubicBezTo>
                    <a:lnTo>
                      <a:pt x="5255" y="5024"/>
                    </a:lnTo>
                    <a:lnTo>
                      <a:pt x="7088" y="5024"/>
                    </a:lnTo>
                    <a:cubicBezTo>
                      <a:pt x="7464" y="5024"/>
                      <a:pt x="7767" y="4706"/>
                      <a:pt x="7767" y="4331"/>
                    </a:cubicBezTo>
                    <a:lnTo>
                      <a:pt x="7767" y="679"/>
                    </a:lnTo>
                    <a:cubicBezTo>
                      <a:pt x="7767" y="303"/>
                      <a:pt x="7464" y="0"/>
                      <a:pt x="70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37"/>
              <p:cNvSpPr/>
              <p:nvPr/>
            </p:nvSpPr>
            <p:spPr>
              <a:xfrm>
                <a:off x="3345396" y="2012192"/>
                <a:ext cx="33844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453" extrusionOk="0">
                    <a:moveTo>
                      <a:pt x="1006" y="1"/>
                    </a:moveTo>
                    <a:cubicBezTo>
                      <a:pt x="994" y="1"/>
                      <a:pt x="981" y="2"/>
                      <a:pt x="968" y="3"/>
                    </a:cubicBezTo>
                    <a:lnTo>
                      <a:pt x="275" y="3"/>
                    </a:lnTo>
                    <a:cubicBezTo>
                      <a:pt x="1" y="18"/>
                      <a:pt x="1" y="422"/>
                      <a:pt x="275" y="451"/>
                    </a:cubicBezTo>
                    <a:lnTo>
                      <a:pt x="968" y="451"/>
                    </a:lnTo>
                    <a:cubicBezTo>
                      <a:pt x="977" y="452"/>
                      <a:pt x="985" y="452"/>
                      <a:pt x="994" y="452"/>
                    </a:cubicBezTo>
                    <a:cubicBezTo>
                      <a:pt x="1287" y="452"/>
                      <a:pt x="1291" y="1"/>
                      <a:pt x="10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7"/>
              <p:cNvSpPr/>
              <p:nvPr/>
            </p:nvSpPr>
            <p:spPr>
              <a:xfrm>
                <a:off x="3387025" y="2012192"/>
                <a:ext cx="9364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453" extrusionOk="0">
                    <a:moveTo>
                      <a:pt x="3287" y="1"/>
                    </a:moveTo>
                    <a:cubicBezTo>
                      <a:pt x="3274" y="1"/>
                      <a:pt x="3262" y="2"/>
                      <a:pt x="3248" y="3"/>
                    </a:cubicBezTo>
                    <a:lnTo>
                      <a:pt x="289" y="3"/>
                    </a:lnTo>
                    <a:cubicBezTo>
                      <a:pt x="0" y="18"/>
                      <a:pt x="0" y="422"/>
                      <a:pt x="289" y="451"/>
                    </a:cubicBezTo>
                    <a:lnTo>
                      <a:pt x="3248" y="451"/>
                    </a:lnTo>
                    <a:cubicBezTo>
                      <a:pt x="3257" y="452"/>
                      <a:pt x="3266" y="452"/>
                      <a:pt x="3275" y="452"/>
                    </a:cubicBezTo>
                    <a:cubicBezTo>
                      <a:pt x="3568" y="452"/>
                      <a:pt x="3572" y="1"/>
                      <a:pt x="32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7"/>
              <p:cNvSpPr/>
              <p:nvPr/>
            </p:nvSpPr>
            <p:spPr>
              <a:xfrm>
                <a:off x="3344111" y="2042104"/>
                <a:ext cx="136554" cy="11849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452" extrusionOk="0">
                    <a:moveTo>
                      <a:pt x="286" y="0"/>
                    </a:moveTo>
                    <a:cubicBezTo>
                      <a:pt x="1" y="0"/>
                      <a:pt x="5" y="452"/>
                      <a:pt x="298" y="452"/>
                    </a:cubicBezTo>
                    <a:cubicBezTo>
                      <a:pt x="306" y="452"/>
                      <a:pt x="315" y="451"/>
                      <a:pt x="324" y="450"/>
                    </a:cubicBezTo>
                    <a:lnTo>
                      <a:pt x="4885" y="450"/>
                    </a:lnTo>
                    <a:cubicBezTo>
                      <a:pt x="4894" y="451"/>
                      <a:pt x="4903" y="452"/>
                      <a:pt x="4912" y="452"/>
                    </a:cubicBezTo>
                    <a:cubicBezTo>
                      <a:pt x="5205" y="452"/>
                      <a:pt x="5209" y="0"/>
                      <a:pt x="4924" y="0"/>
                    </a:cubicBezTo>
                    <a:cubicBezTo>
                      <a:pt x="4911" y="0"/>
                      <a:pt x="4899" y="1"/>
                      <a:pt x="4885" y="3"/>
                    </a:cubicBezTo>
                    <a:lnTo>
                      <a:pt x="324" y="3"/>
                    </a:lnTo>
                    <a:cubicBezTo>
                      <a:pt x="311" y="1"/>
                      <a:pt x="298" y="0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37"/>
              <p:cNvSpPr/>
              <p:nvPr/>
            </p:nvSpPr>
            <p:spPr>
              <a:xfrm>
                <a:off x="3345396" y="2072041"/>
                <a:ext cx="93640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3572" h="450" extrusionOk="0">
                    <a:moveTo>
                      <a:pt x="3275" y="0"/>
                    </a:moveTo>
                    <a:cubicBezTo>
                      <a:pt x="3267" y="0"/>
                      <a:pt x="3258" y="0"/>
                      <a:pt x="3249" y="1"/>
                    </a:cubicBezTo>
                    <a:lnTo>
                      <a:pt x="275" y="1"/>
                    </a:lnTo>
                    <a:cubicBezTo>
                      <a:pt x="1" y="16"/>
                      <a:pt x="1" y="434"/>
                      <a:pt x="275" y="449"/>
                    </a:cubicBezTo>
                    <a:lnTo>
                      <a:pt x="3249" y="449"/>
                    </a:lnTo>
                    <a:cubicBezTo>
                      <a:pt x="3258" y="450"/>
                      <a:pt x="3267" y="450"/>
                      <a:pt x="3275" y="450"/>
                    </a:cubicBezTo>
                    <a:cubicBezTo>
                      <a:pt x="3572" y="450"/>
                      <a:pt x="3572" y="0"/>
                      <a:pt x="32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37"/>
              <p:cNvSpPr/>
              <p:nvPr/>
            </p:nvSpPr>
            <p:spPr>
              <a:xfrm>
                <a:off x="3445904" y="2072041"/>
                <a:ext cx="34761" cy="11797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450" extrusionOk="0">
                    <a:moveTo>
                      <a:pt x="297" y="0"/>
                    </a:moveTo>
                    <a:cubicBezTo>
                      <a:pt x="1" y="0"/>
                      <a:pt x="1" y="450"/>
                      <a:pt x="297" y="450"/>
                    </a:cubicBezTo>
                    <a:cubicBezTo>
                      <a:pt x="306" y="450"/>
                      <a:pt x="315" y="450"/>
                      <a:pt x="324" y="449"/>
                    </a:cubicBezTo>
                    <a:lnTo>
                      <a:pt x="1002" y="449"/>
                    </a:lnTo>
                    <a:cubicBezTo>
                      <a:pt x="1012" y="450"/>
                      <a:pt x="1021" y="450"/>
                      <a:pt x="1029" y="450"/>
                    </a:cubicBezTo>
                    <a:cubicBezTo>
                      <a:pt x="1325" y="450"/>
                      <a:pt x="1325" y="0"/>
                      <a:pt x="1029" y="0"/>
                    </a:cubicBezTo>
                    <a:cubicBezTo>
                      <a:pt x="1021" y="0"/>
                      <a:pt x="1012" y="0"/>
                      <a:pt x="1002" y="1"/>
                    </a:cubicBezTo>
                    <a:lnTo>
                      <a:pt x="324" y="1"/>
                    </a:lnTo>
                    <a:cubicBezTo>
                      <a:pt x="315" y="0"/>
                      <a:pt x="306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9" name="Google Shape;1299;p37"/>
          <p:cNvGrpSpPr/>
          <p:nvPr/>
        </p:nvGrpSpPr>
        <p:grpSpPr>
          <a:xfrm>
            <a:off x="6978887" y="1401448"/>
            <a:ext cx="936300" cy="936300"/>
            <a:chOff x="7620484" y="1371712"/>
            <a:chExt cx="936300" cy="936300"/>
          </a:xfrm>
        </p:grpSpPr>
        <p:sp>
          <p:nvSpPr>
            <p:cNvPr id="1300" name="Google Shape;1300;p37"/>
            <p:cNvSpPr/>
            <p:nvPr/>
          </p:nvSpPr>
          <p:spPr>
            <a:xfrm>
              <a:off x="7620484" y="1371712"/>
              <a:ext cx="936300" cy="936300"/>
            </a:xfrm>
            <a:prstGeom prst="ellipse">
              <a:avLst/>
            </a:prstGeom>
            <a:solidFill>
              <a:srgbClr val="B22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1" name="Google Shape;1301;p37"/>
            <p:cNvGrpSpPr/>
            <p:nvPr/>
          </p:nvGrpSpPr>
          <p:grpSpPr>
            <a:xfrm>
              <a:off x="7810074" y="1581072"/>
              <a:ext cx="557113" cy="517585"/>
              <a:chOff x="7526242" y="1522968"/>
              <a:chExt cx="357652" cy="332275"/>
            </a:xfrm>
          </p:grpSpPr>
          <p:sp>
            <p:nvSpPr>
              <p:cNvPr id="1302" name="Google Shape;1302;p37"/>
              <p:cNvSpPr/>
              <p:nvPr/>
            </p:nvSpPr>
            <p:spPr>
              <a:xfrm>
                <a:off x="7589814" y="1531304"/>
                <a:ext cx="187726" cy="323939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12357" extrusionOk="0">
                    <a:moveTo>
                      <a:pt x="852" y="0"/>
                    </a:moveTo>
                    <a:cubicBezTo>
                      <a:pt x="376" y="0"/>
                      <a:pt x="1" y="375"/>
                      <a:pt x="1" y="852"/>
                    </a:cubicBezTo>
                    <a:lnTo>
                      <a:pt x="1" y="11505"/>
                    </a:lnTo>
                    <a:cubicBezTo>
                      <a:pt x="1" y="11981"/>
                      <a:pt x="376" y="12357"/>
                      <a:pt x="852" y="12357"/>
                    </a:cubicBezTo>
                    <a:lnTo>
                      <a:pt x="6309" y="12357"/>
                    </a:lnTo>
                    <a:cubicBezTo>
                      <a:pt x="6785" y="12357"/>
                      <a:pt x="7161" y="11981"/>
                      <a:pt x="7161" y="11505"/>
                    </a:cubicBezTo>
                    <a:lnTo>
                      <a:pt x="7161" y="852"/>
                    </a:lnTo>
                    <a:cubicBezTo>
                      <a:pt x="7161" y="375"/>
                      <a:pt x="6785" y="0"/>
                      <a:pt x="6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7"/>
              <p:cNvSpPr/>
              <p:nvPr/>
            </p:nvSpPr>
            <p:spPr>
              <a:xfrm>
                <a:off x="7589814" y="1531304"/>
                <a:ext cx="187726" cy="53741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2050" extrusionOk="0">
                    <a:moveTo>
                      <a:pt x="852" y="0"/>
                    </a:moveTo>
                    <a:cubicBezTo>
                      <a:pt x="376" y="0"/>
                      <a:pt x="1" y="375"/>
                      <a:pt x="1" y="852"/>
                    </a:cubicBezTo>
                    <a:lnTo>
                      <a:pt x="1" y="2050"/>
                    </a:lnTo>
                    <a:lnTo>
                      <a:pt x="7161" y="2050"/>
                    </a:lnTo>
                    <a:lnTo>
                      <a:pt x="7161" y="852"/>
                    </a:lnTo>
                    <a:cubicBezTo>
                      <a:pt x="7161" y="375"/>
                      <a:pt x="6785" y="0"/>
                      <a:pt x="63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37"/>
              <p:cNvSpPr/>
              <p:nvPr/>
            </p:nvSpPr>
            <p:spPr>
              <a:xfrm>
                <a:off x="7739292" y="1531304"/>
                <a:ext cx="38248" cy="53741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2050" extrusionOk="0">
                    <a:moveTo>
                      <a:pt x="1" y="0"/>
                    </a:moveTo>
                    <a:cubicBezTo>
                      <a:pt x="463" y="0"/>
                      <a:pt x="852" y="375"/>
                      <a:pt x="852" y="852"/>
                    </a:cubicBezTo>
                    <a:lnTo>
                      <a:pt x="852" y="2050"/>
                    </a:lnTo>
                    <a:lnTo>
                      <a:pt x="1459" y="2050"/>
                    </a:lnTo>
                    <a:lnTo>
                      <a:pt x="1459" y="852"/>
                    </a:lnTo>
                    <a:cubicBezTo>
                      <a:pt x="1459" y="375"/>
                      <a:pt x="1083" y="0"/>
                      <a:pt x="6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37"/>
              <p:cNvSpPr/>
              <p:nvPr/>
            </p:nvSpPr>
            <p:spPr>
              <a:xfrm>
                <a:off x="7590207" y="1801476"/>
                <a:ext cx="187726" cy="53767"/>
              </a:xfrm>
              <a:custGeom>
                <a:avLst/>
                <a:gdLst/>
                <a:ahLst/>
                <a:cxnLst/>
                <a:rect l="l" t="t" r="r" b="b"/>
                <a:pathLst>
                  <a:path w="7161" h="2051" extrusionOk="0">
                    <a:moveTo>
                      <a:pt x="0" y="1"/>
                    </a:moveTo>
                    <a:lnTo>
                      <a:pt x="0" y="1199"/>
                    </a:lnTo>
                    <a:cubicBezTo>
                      <a:pt x="0" y="1675"/>
                      <a:pt x="375" y="2051"/>
                      <a:pt x="852" y="2051"/>
                    </a:cubicBezTo>
                    <a:lnTo>
                      <a:pt x="6308" y="2051"/>
                    </a:lnTo>
                    <a:cubicBezTo>
                      <a:pt x="6770" y="2051"/>
                      <a:pt x="7160" y="1675"/>
                      <a:pt x="7160" y="1199"/>
                    </a:cubicBezTo>
                    <a:lnTo>
                      <a:pt x="71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7"/>
              <p:cNvSpPr/>
              <p:nvPr/>
            </p:nvSpPr>
            <p:spPr>
              <a:xfrm>
                <a:off x="7739292" y="1801476"/>
                <a:ext cx="38248" cy="5376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2051" extrusionOk="0">
                    <a:moveTo>
                      <a:pt x="838" y="1"/>
                    </a:moveTo>
                    <a:lnTo>
                      <a:pt x="852" y="1199"/>
                    </a:lnTo>
                    <a:cubicBezTo>
                      <a:pt x="852" y="1675"/>
                      <a:pt x="463" y="2051"/>
                      <a:pt x="1" y="2051"/>
                    </a:cubicBezTo>
                    <a:lnTo>
                      <a:pt x="607" y="2051"/>
                    </a:lnTo>
                    <a:cubicBezTo>
                      <a:pt x="1040" y="2051"/>
                      <a:pt x="1401" y="1733"/>
                      <a:pt x="1459" y="1300"/>
                    </a:cubicBezTo>
                    <a:cubicBezTo>
                      <a:pt x="1459" y="1271"/>
                      <a:pt x="1459" y="1228"/>
                      <a:pt x="1459" y="1214"/>
                    </a:cubicBezTo>
                    <a:lnTo>
                      <a:pt x="14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7"/>
              <p:cNvSpPr/>
              <p:nvPr/>
            </p:nvSpPr>
            <p:spPr>
              <a:xfrm>
                <a:off x="7678001" y="1625521"/>
                <a:ext cx="205893" cy="135112"/>
              </a:xfrm>
              <a:custGeom>
                <a:avLst/>
                <a:gdLst/>
                <a:ahLst/>
                <a:cxnLst/>
                <a:rect l="l" t="t" r="r" b="b"/>
                <a:pathLst>
                  <a:path w="7854" h="5154" extrusionOk="0">
                    <a:moveTo>
                      <a:pt x="419" y="1"/>
                    </a:moveTo>
                    <a:cubicBezTo>
                      <a:pt x="188" y="1"/>
                      <a:pt x="0" y="188"/>
                      <a:pt x="0" y="419"/>
                    </a:cubicBezTo>
                    <a:lnTo>
                      <a:pt x="0" y="4735"/>
                    </a:lnTo>
                    <a:cubicBezTo>
                      <a:pt x="0" y="4966"/>
                      <a:pt x="188" y="5154"/>
                      <a:pt x="419" y="5154"/>
                    </a:cubicBezTo>
                    <a:lnTo>
                      <a:pt x="7420" y="5154"/>
                    </a:lnTo>
                    <a:cubicBezTo>
                      <a:pt x="7651" y="5154"/>
                      <a:pt x="7853" y="4966"/>
                      <a:pt x="7853" y="4735"/>
                    </a:cubicBezTo>
                    <a:lnTo>
                      <a:pt x="7853" y="419"/>
                    </a:lnTo>
                    <a:cubicBezTo>
                      <a:pt x="7853" y="188"/>
                      <a:pt x="7651" y="1"/>
                      <a:pt x="74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7"/>
              <p:cNvSpPr/>
              <p:nvPr/>
            </p:nvSpPr>
            <p:spPr>
              <a:xfrm>
                <a:off x="7782809" y="1648223"/>
                <a:ext cx="55287" cy="47266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03" extrusionOk="0">
                    <a:moveTo>
                      <a:pt x="1199" y="1"/>
                    </a:moveTo>
                    <a:cubicBezTo>
                      <a:pt x="405" y="1"/>
                      <a:pt x="1" y="968"/>
                      <a:pt x="564" y="1531"/>
                    </a:cubicBezTo>
                    <a:cubicBezTo>
                      <a:pt x="747" y="1719"/>
                      <a:pt x="974" y="1803"/>
                      <a:pt x="1198" y="1803"/>
                    </a:cubicBezTo>
                    <a:cubicBezTo>
                      <a:pt x="1661" y="1803"/>
                      <a:pt x="2108" y="1441"/>
                      <a:pt x="2108" y="896"/>
                    </a:cubicBezTo>
                    <a:cubicBezTo>
                      <a:pt x="2108" y="390"/>
                      <a:pt x="1704" y="1"/>
                      <a:pt x="1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7"/>
              <p:cNvSpPr/>
              <p:nvPr/>
            </p:nvSpPr>
            <p:spPr>
              <a:xfrm>
                <a:off x="7701464" y="1649351"/>
                <a:ext cx="65852" cy="44697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705" extrusionOk="0">
                    <a:moveTo>
                      <a:pt x="419" y="1"/>
                    </a:moveTo>
                    <a:cubicBezTo>
                      <a:pt x="188" y="1"/>
                      <a:pt x="0" y="189"/>
                      <a:pt x="0" y="420"/>
                    </a:cubicBezTo>
                    <a:lnTo>
                      <a:pt x="0" y="1286"/>
                    </a:lnTo>
                    <a:cubicBezTo>
                      <a:pt x="0" y="1517"/>
                      <a:pt x="188" y="1704"/>
                      <a:pt x="419" y="1704"/>
                    </a:cubicBezTo>
                    <a:lnTo>
                      <a:pt x="2093" y="1704"/>
                    </a:lnTo>
                    <a:cubicBezTo>
                      <a:pt x="2324" y="1704"/>
                      <a:pt x="2512" y="1517"/>
                      <a:pt x="2512" y="1286"/>
                    </a:cubicBezTo>
                    <a:lnTo>
                      <a:pt x="2512" y="420"/>
                    </a:lnTo>
                    <a:cubicBezTo>
                      <a:pt x="2512" y="189"/>
                      <a:pt x="2324" y="1"/>
                      <a:pt x="20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7"/>
              <p:cNvSpPr/>
              <p:nvPr/>
            </p:nvSpPr>
            <p:spPr>
              <a:xfrm>
                <a:off x="7526242" y="1522968"/>
                <a:ext cx="114691" cy="98201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3746" extrusionOk="0">
                    <a:moveTo>
                      <a:pt x="2498" y="1"/>
                    </a:moveTo>
                    <a:cubicBezTo>
                      <a:pt x="838" y="1"/>
                      <a:pt x="1" y="2007"/>
                      <a:pt x="1170" y="3191"/>
                    </a:cubicBezTo>
                    <a:cubicBezTo>
                      <a:pt x="1553" y="3574"/>
                      <a:pt x="2023" y="3745"/>
                      <a:pt x="2485" y="3745"/>
                    </a:cubicBezTo>
                    <a:cubicBezTo>
                      <a:pt x="3450" y="3745"/>
                      <a:pt x="4375" y="2996"/>
                      <a:pt x="4375" y="1863"/>
                    </a:cubicBezTo>
                    <a:cubicBezTo>
                      <a:pt x="4375" y="838"/>
                      <a:pt x="3537" y="1"/>
                      <a:pt x="24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7"/>
              <p:cNvSpPr/>
              <p:nvPr/>
            </p:nvSpPr>
            <p:spPr>
              <a:xfrm>
                <a:off x="7584151" y="1522968"/>
                <a:ext cx="58669" cy="97913"/>
              </a:xfrm>
              <a:custGeom>
                <a:avLst/>
                <a:gdLst/>
                <a:ahLst/>
                <a:cxnLst/>
                <a:rect l="l" t="t" r="r" b="b"/>
                <a:pathLst>
                  <a:path w="2238" h="3735" extrusionOk="0">
                    <a:moveTo>
                      <a:pt x="289" y="1"/>
                    </a:moveTo>
                    <a:cubicBezTo>
                      <a:pt x="188" y="1"/>
                      <a:pt x="101" y="1"/>
                      <a:pt x="0" y="15"/>
                    </a:cubicBezTo>
                    <a:cubicBezTo>
                      <a:pt x="910" y="159"/>
                      <a:pt x="1574" y="953"/>
                      <a:pt x="1574" y="1863"/>
                    </a:cubicBezTo>
                    <a:cubicBezTo>
                      <a:pt x="1574" y="2787"/>
                      <a:pt x="910" y="3566"/>
                      <a:pt x="0" y="3710"/>
                    </a:cubicBezTo>
                    <a:cubicBezTo>
                      <a:pt x="102" y="3727"/>
                      <a:pt x="203" y="3735"/>
                      <a:pt x="302" y="3735"/>
                    </a:cubicBezTo>
                    <a:cubicBezTo>
                      <a:pt x="1262" y="3735"/>
                      <a:pt x="2087" y="3002"/>
                      <a:pt x="2166" y="2022"/>
                    </a:cubicBezTo>
                    <a:cubicBezTo>
                      <a:pt x="2238" y="924"/>
                      <a:pt x="1386" y="1"/>
                      <a:pt x="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7"/>
              <p:cNvSpPr/>
              <p:nvPr/>
            </p:nvSpPr>
            <p:spPr>
              <a:xfrm>
                <a:off x="7570467" y="1556471"/>
                <a:ext cx="43255" cy="30488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1163" extrusionOk="0">
                    <a:moveTo>
                      <a:pt x="1369" y="0"/>
                    </a:moveTo>
                    <a:cubicBezTo>
                      <a:pt x="1321" y="0"/>
                      <a:pt x="1272" y="19"/>
                      <a:pt x="1230" y="65"/>
                    </a:cubicBezTo>
                    <a:lnTo>
                      <a:pt x="667" y="686"/>
                    </a:lnTo>
                    <a:lnTo>
                      <a:pt x="421" y="368"/>
                    </a:lnTo>
                    <a:cubicBezTo>
                      <a:pt x="376" y="319"/>
                      <a:pt x="323" y="299"/>
                      <a:pt x="272" y="299"/>
                    </a:cubicBezTo>
                    <a:cubicBezTo>
                      <a:pt x="128" y="299"/>
                      <a:pt x="1" y="464"/>
                      <a:pt x="118" y="614"/>
                    </a:cubicBezTo>
                    <a:lnTo>
                      <a:pt x="508" y="1090"/>
                    </a:lnTo>
                    <a:cubicBezTo>
                      <a:pt x="537" y="1133"/>
                      <a:pt x="594" y="1162"/>
                      <a:pt x="652" y="1162"/>
                    </a:cubicBezTo>
                    <a:cubicBezTo>
                      <a:pt x="710" y="1162"/>
                      <a:pt x="753" y="1148"/>
                      <a:pt x="796" y="1104"/>
                    </a:cubicBezTo>
                    <a:lnTo>
                      <a:pt x="1518" y="325"/>
                    </a:lnTo>
                    <a:cubicBezTo>
                      <a:pt x="1649" y="183"/>
                      <a:pt x="1516" y="0"/>
                      <a:pt x="13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313" name="Google Shape;1313;p37"/>
          <p:cNvCxnSpPr>
            <a:stCxn id="1274" idx="6"/>
            <a:endCxn id="1261" idx="2"/>
          </p:cNvCxnSpPr>
          <p:nvPr/>
        </p:nvCxnSpPr>
        <p:spPr>
          <a:xfrm rot="10800000" flipH="1">
            <a:off x="2095183" y="1869476"/>
            <a:ext cx="1970700" cy="249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14" name="Google Shape;1314;p37"/>
          <p:cNvCxnSpPr>
            <a:stCxn id="1261" idx="6"/>
            <a:endCxn id="1300" idx="2"/>
          </p:cNvCxnSpPr>
          <p:nvPr/>
        </p:nvCxnSpPr>
        <p:spPr>
          <a:xfrm>
            <a:off x="5002248" y="1869598"/>
            <a:ext cx="19767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15" name="Google Shape;1315;p37"/>
          <p:cNvSpPr/>
          <p:nvPr/>
        </p:nvSpPr>
        <p:spPr>
          <a:xfrm>
            <a:off x="3926569" y="1823482"/>
            <a:ext cx="123652" cy="1046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37"/>
          <p:cNvSpPr/>
          <p:nvPr/>
        </p:nvSpPr>
        <p:spPr>
          <a:xfrm>
            <a:off x="6855541" y="1821148"/>
            <a:ext cx="123652" cy="10460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7693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37"/>
          <p:cNvSpPr txBox="1"/>
          <p:nvPr/>
        </p:nvSpPr>
        <p:spPr>
          <a:xfrm>
            <a:off x="6973559" y="2430807"/>
            <a:ext cx="142025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구축 및 개발</a:t>
            </a:r>
            <a:endParaRPr/>
          </a:p>
        </p:txBody>
      </p:sp>
      <p:sp>
        <p:nvSpPr>
          <p:cNvPr id="1318" name="Google Shape;1318;p37"/>
          <p:cNvSpPr txBox="1"/>
          <p:nvPr/>
        </p:nvSpPr>
        <p:spPr>
          <a:xfrm>
            <a:off x="832429" y="2493687"/>
            <a:ext cx="212209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자료 수집과 문제 분석</a:t>
            </a:r>
            <a:endParaRPr/>
          </a:p>
        </p:txBody>
      </p:sp>
      <p:sp>
        <p:nvSpPr>
          <p:cNvPr id="1319" name="Google Shape;1319;p37"/>
          <p:cNvSpPr txBox="1"/>
          <p:nvPr/>
        </p:nvSpPr>
        <p:spPr>
          <a:xfrm>
            <a:off x="657412" y="3141460"/>
            <a:ext cx="229711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서비스 중인 다른 웹사이트 분석</a:t>
            </a:r>
            <a:endParaRPr/>
          </a:p>
        </p:txBody>
      </p:sp>
      <p:sp>
        <p:nvSpPr>
          <p:cNvPr id="1320" name="Google Shape;1320;p37"/>
          <p:cNvSpPr txBox="1"/>
          <p:nvPr/>
        </p:nvSpPr>
        <p:spPr>
          <a:xfrm>
            <a:off x="629857" y="3596674"/>
            <a:ext cx="225046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기존 서비스의 문제점과 해결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37"/>
          <p:cNvSpPr txBox="1"/>
          <p:nvPr/>
        </p:nvSpPr>
        <p:spPr>
          <a:xfrm>
            <a:off x="4050221" y="2436678"/>
            <a:ext cx="142025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디자인 분석</a:t>
            </a:r>
            <a:endParaRPr/>
          </a:p>
        </p:txBody>
      </p:sp>
      <p:sp>
        <p:nvSpPr>
          <p:cNvPr id="1322" name="Google Shape;1322;p37"/>
          <p:cNvSpPr txBox="1"/>
          <p:nvPr/>
        </p:nvSpPr>
        <p:spPr>
          <a:xfrm>
            <a:off x="3514422" y="3138409"/>
            <a:ext cx="229711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이용자에게 필요한 디자인 분석</a:t>
            </a:r>
            <a:endParaRPr/>
          </a:p>
        </p:txBody>
      </p:sp>
      <p:sp>
        <p:nvSpPr>
          <p:cNvPr id="1323" name="Google Shape;1323;p37"/>
          <p:cNvSpPr txBox="1"/>
          <p:nvPr/>
        </p:nvSpPr>
        <p:spPr>
          <a:xfrm>
            <a:off x="3514422" y="3601507"/>
            <a:ext cx="229711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디자인 벤치마크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37"/>
          <p:cNvSpPr txBox="1"/>
          <p:nvPr/>
        </p:nvSpPr>
        <p:spPr>
          <a:xfrm>
            <a:off x="6344151" y="3132393"/>
            <a:ext cx="267907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필요한 주 기능을 위주로 한 서비스 제공</a:t>
            </a:r>
            <a:endParaRPr/>
          </a:p>
        </p:txBody>
      </p:sp>
      <p:sp>
        <p:nvSpPr>
          <p:cNvPr id="1325" name="Google Shape;1325;p37"/>
          <p:cNvSpPr txBox="1"/>
          <p:nvPr/>
        </p:nvSpPr>
        <p:spPr>
          <a:xfrm>
            <a:off x="6344151" y="3601507"/>
            <a:ext cx="267907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쪽지함을 통한 의사소통 기능 제공 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37"/>
          <p:cNvSpPr txBox="1"/>
          <p:nvPr/>
        </p:nvSpPr>
        <p:spPr>
          <a:xfrm>
            <a:off x="6344150" y="4070621"/>
            <a:ext cx="2679079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달력을 활용한 일정 공유 기능 (예정)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7"/>
          <p:cNvSpPr txBox="1"/>
          <p:nvPr/>
        </p:nvSpPr>
        <p:spPr>
          <a:xfrm>
            <a:off x="619305" y="3859003"/>
            <a:ext cx="225046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방안 모색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WN HALL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3CAF7"/>
      </a:accent1>
      <a:accent2>
        <a:srgbClr val="EB573D"/>
      </a:accent2>
      <a:accent3>
        <a:srgbClr val="5FA4AB"/>
      </a:accent3>
      <a:accent4>
        <a:srgbClr val="051934"/>
      </a:accent4>
      <a:accent5>
        <a:srgbClr val="F8C379"/>
      </a:accent5>
      <a:accent6>
        <a:srgbClr val="FA977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Office PowerPoint</Application>
  <PresentationFormat>화면 슬라이드 쇼(16:9)</PresentationFormat>
  <Paragraphs>538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Open Sans</vt:lpstr>
      <vt:lpstr>Arial</vt:lpstr>
      <vt:lpstr>Righteous</vt:lpstr>
      <vt:lpstr>Malgun Gothic</vt:lpstr>
      <vt:lpstr>TOWN HALL BUSINESS PLAN</vt:lpstr>
      <vt:lpstr>SIGNME</vt:lpstr>
      <vt:lpstr>목차</vt:lpstr>
      <vt:lpstr>PowerPoint 프레젠테이션</vt:lpstr>
      <vt:lpstr>OUR TEAM</vt:lpstr>
      <vt:lpstr>개요</vt:lpstr>
      <vt:lpstr>주 제</vt:lpstr>
      <vt:lpstr>전자결재 시스템</vt:lpstr>
      <vt:lpstr>비대면 서비스의 확장</vt:lpstr>
      <vt:lpstr>프로젝트 절차</vt:lpstr>
      <vt:lpstr>프로젝트 수행 일정</vt:lpstr>
      <vt:lpstr>PowerPoint 프레젠테이션</vt:lpstr>
      <vt:lpstr>기능 설계</vt:lpstr>
      <vt:lpstr>기능 설계</vt:lpstr>
      <vt:lpstr>PowerPoint 프레젠테이션</vt:lpstr>
      <vt:lpstr>디자인 설계</vt:lpstr>
      <vt:lpstr>디자인 설계</vt:lpstr>
      <vt:lpstr>차별화 전략</vt:lpstr>
      <vt:lpstr>벤치마킹 사이트</vt:lpstr>
      <vt:lpstr>PowerPoint 프레젠테이션</vt:lpstr>
      <vt:lpstr>PowerPoint 프레젠테이션</vt:lpstr>
      <vt:lpstr>기술 아키텍처</vt:lpstr>
      <vt:lpstr>개발 환경</vt:lpstr>
      <vt:lpstr>제어 흐름도</vt:lpstr>
      <vt:lpstr>시스템 구성도</vt:lpstr>
      <vt:lpstr>메뉴 구조도</vt:lpstr>
      <vt:lpstr>프로젝트 모델링</vt:lpstr>
      <vt:lpstr>요구사항 정의</vt:lpstr>
      <vt:lpstr>PowerPoint 프레젠테이션</vt:lpstr>
      <vt:lpstr>시퀀스 다이어그램</vt:lpstr>
      <vt:lpstr>ERD</vt:lpstr>
      <vt:lpstr>06</vt:lpstr>
      <vt:lpstr>화면 구성 - 메인 메뉴</vt:lpstr>
      <vt:lpstr>화면 구성 - 메인 메뉴</vt:lpstr>
      <vt:lpstr>화면 구성 - 로그인</vt:lpstr>
      <vt:lpstr>화면 구성 - 내 정보 </vt:lpstr>
      <vt:lpstr>화면 구성 - 문서 결재</vt:lpstr>
      <vt:lpstr>화면 구성 - 문서 결재</vt:lpstr>
      <vt:lpstr>화면 구성 - 문서 결재</vt:lpstr>
      <vt:lpstr>화면 구성 - 문서 결재</vt:lpstr>
      <vt:lpstr>화면 구성 - 문서 작성</vt:lpstr>
      <vt:lpstr>화면 구성 - 게시판</vt:lpstr>
      <vt:lpstr>화면 구성 - 관리자 메뉴</vt:lpstr>
      <vt:lpstr>기능 활용</vt:lpstr>
      <vt:lpstr>프로젝트 시연</vt:lpstr>
      <vt:lpstr>추가 개선 사항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SIGNME</dc:title>
  <cp:lastModifiedBy>전 성만</cp:lastModifiedBy>
  <cp:revision>1</cp:revision>
  <dcterms:modified xsi:type="dcterms:W3CDTF">2021-07-13T02:27:55Z</dcterms:modified>
</cp:coreProperties>
</file>