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10.png" Type="http://schemas.openxmlformats.org/officeDocument/2006/relationships/image"/><Relationship Id="rId6" Target="../media/image5.png" Type="http://schemas.openxmlformats.org/officeDocument/2006/relationships/image"/><Relationship Id="rId7" Target="../media/image111.png" Type="http://schemas.openxmlformats.org/officeDocument/2006/relationships/image"/><Relationship Id="rId8" Target="../media/image119.png" Type="http://schemas.openxmlformats.org/officeDocument/2006/relationships/image"/><Relationship Id="rId9" Target="../media/image1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4.png" Type="http://schemas.openxmlformats.org/officeDocument/2006/relationships/image"/><Relationship Id="rId11" Target="../media/image127.png" Type="http://schemas.openxmlformats.org/officeDocument/2006/relationships/image"/><Relationship Id="rId12" Target="../media/image128.png" Type="http://schemas.openxmlformats.org/officeDocument/2006/relationships/image"/><Relationship Id="rId13" Target="../media/image129.png" Type="http://schemas.openxmlformats.org/officeDocument/2006/relationships/image"/><Relationship Id="rId14" Target="../media/image130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10.png" Type="http://schemas.openxmlformats.org/officeDocument/2006/relationships/image"/><Relationship Id="rId6" Target="../media/image5.png" Type="http://schemas.openxmlformats.org/officeDocument/2006/relationships/image"/><Relationship Id="rId7" Target="../media/image111.png" Type="http://schemas.openxmlformats.org/officeDocument/2006/relationships/image"/><Relationship Id="rId8" Target="../media/image125.png" Type="http://schemas.openxmlformats.org/officeDocument/2006/relationships/image"/><Relationship Id="rId9" Target="../media/image1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5.png" Type="http://schemas.openxmlformats.org/officeDocument/2006/relationships/image"/><Relationship Id="rId11" Target="../media/image136.png" Type="http://schemas.openxmlformats.org/officeDocument/2006/relationships/image"/><Relationship Id="rId12" Target="../media/image137.png" Type="http://schemas.openxmlformats.org/officeDocument/2006/relationships/image"/><Relationship Id="rId13" Target="../media/image138.png" Type="http://schemas.openxmlformats.org/officeDocument/2006/relationships/image"/><Relationship Id="rId14" Target="../media/image139.png" Type="http://schemas.openxmlformats.org/officeDocument/2006/relationships/image"/><Relationship Id="rId15" Target="../media/image140.png" Type="http://schemas.openxmlformats.org/officeDocument/2006/relationships/image"/><Relationship Id="rId16" Target="../media/image141.png" Type="http://schemas.openxmlformats.org/officeDocument/2006/relationships/image"/><Relationship Id="rId17" Target="../media/image142.png" Type="http://schemas.openxmlformats.org/officeDocument/2006/relationships/image"/><Relationship Id="rId18" Target="../media/image143.png" Type="http://schemas.openxmlformats.org/officeDocument/2006/relationships/image"/><Relationship Id="rId19" Target="../media/image144.png" Type="http://schemas.openxmlformats.org/officeDocument/2006/relationships/image"/><Relationship Id="rId2" Target="../media/image9.png" Type="http://schemas.openxmlformats.org/officeDocument/2006/relationships/image"/><Relationship Id="rId20" Target="../media/image145.png" Type="http://schemas.openxmlformats.org/officeDocument/2006/relationships/image"/><Relationship Id="rId21" Target="../media/image146.png" Type="http://schemas.openxmlformats.org/officeDocument/2006/relationships/image"/><Relationship Id="rId22" Target="../media/image147.png" Type="http://schemas.openxmlformats.org/officeDocument/2006/relationships/image"/><Relationship Id="rId23" Target="../media/image148.png" Type="http://schemas.openxmlformats.org/officeDocument/2006/relationships/image"/><Relationship Id="rId24" Target="../media/image149.png" Type="http://schemas.openxmlformats.org/officeDocument/2006/relationships/image"/><Relationship Id="rId25" Target="../media/image150.png" Type="http://schemas.openxmlformats.org/officeDocument/2006/relationships/image"/><Relationship Id="rId26" Target="../media/image151.png" Type="http://schemas.openxmlformats.org/officeDocument/2006/relationships/image"/><Relationship Id="rId27" Target="../media/image152.png" Type="http://schemas.openxmlformats.org/officeDocument/2006/relationships/image"/><Relationship Id="rId28" Target="../media/image153.png" Type="http://schemas.openxmlformats.org/officeDocument/2006/relationships/image"/><Relationship Id="rId29" Target="../media/image154.png" Type="http://schemas.openxmlformats.org/officeDocument/2006/relationships/image"/><Relationship Id="rId3" Target="../media/image10.png" Type="http://schemas.openxmlformats.org/officeDocument/2006/relationships/image"/><Relationship Id="rId30" Target="../media/image155.png" Type="http://schemas.openxmlformats.org/officeDocument/2006/relationships/image"/><Relationship Id="rId31" Target="../media/image156.png" Type="http://schemas.openxmlformats.org/officeDocument/2006/relationships/image"/><Relationship Id="rId4" Target="../media/image11.png" Type="http://schemas.openxmlformats.org/officeDocument/2006/relationships/image"/><Relationship Id="rId5" Target="../media/image5.png" Type="http://schemas.openxmlformats.org/officeDocument/2006/relationships/image"/><Relationship Id="rId6" Target="../media/image131.png" Type="http://schemas.openxmlformats.org/officeDocument/2006/relationships/image"/><Relationship Id="rId7" Target="../media/image132.png" Type="http://schemas.openxmlformats.org/officeDocument/2006/relationships/image"/><Relationship Id="rId8" Target="../media/image133.png" Type="http://schemas.openxmlformats.org/officeDocument/2006/relationships/image"/><Relationship Id="rId9" Target="../media/image1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1.png" Type="http://schemas.openxmlformats.org/officeDocument/2006/relationships/image"/><Relationship Id="rId11" Target="../media/image162.png" Type="http://schemas.openxmlformats.org/officeDocument/2006/relationships/image"/><Relationship Id="rId12" Target="../media/image163.png" Type="http://schemas.openxmlformats.org/officeDocument/2006/relationships/image"/><Relationship Id="rId13" Target="../media/image164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5.png" Type="http://schemas.openxmlformats.org/officeDocument/2006/relationships/image"/><Relationship Id="rId6" Target="../media/image157.png" Type="http://schemas.openxmlformats.org/officeDocument/2006/relationships/image"/><Relationship Id="rId7" Target="../media/image158.png" Type="http://schemas.openxmlformats.org/officeDocument/2006/relationships/image"/><Relationship Id="rId8" Target="../media/image159.png" Type="http://schemas.openxmlformats.org/officeDocument/2006/relationships/image"/><Relationship Id="rId9" Target="../media/image16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5.png" Type="http://schemas.openxmlformats.org/officeDocument/2006/relationships/image"/><Relationship Id="rId6" Target="../media/image165.png" Type="http://schemas.openxmlformats.org/officeDocument/2006/relationships/image"/><Relationship Id="rId7" Target="../media/image16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18" Target="../media/image24.png" Type="http://schemas.openxmlformats.org/officeDocument/2006/relationships/image"/><Relationship Id="rId19" Target="../media/image25.png" Type="http://schemas.openxmlformats.org/officeDocument/2006/relationships/image"/><Relationship Id="rId2" Target="../media/image9.png" Type="http://schemas.openxmlformats.org/officeDocument/2006/relationships/image"/><Relationship Id="rId20" Target="../media/image26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5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14" Target="../media/image35.png" Type="http://schemas.openxmlformats.org/officeDocument/2006/relationships/image"/><Relationship Id="rId15" Target="../media/image36.png" Type="http://schemas.openxmlformats.org/officeDocument/2006/relationships/image"/><Relationship Id="rId16" Target="../media/image37.png" Type="http://schemas.openxmlformats.org/officeDocument/2006/relationships/image"/><Relationship Id="rId17" Target="../media/image38.png" Type="http://schemas.openxmlformats.org/officeDocument/2006/relationships/image"/><Relationship Id="rId18" Target="../media/image39.png" Type="http://schemas.openxmlformats.org/officeDocument/2006/relationships/image"/><Relationship Id="rId19" Target="../media/image40.png" Type="http://schemas.openxmlformats.org/officeDocument/2006/relationships/image"/><Relationship Id="rId2" Target="../media/image9.png" Type="http://schemas.openxmlformats.org/officeDocument/2006/relationships/image"/><Relationship Id="rId20" Target="../media/image41.png" Type="http://schemas.openxmlformats.org/officeDocument/2006/relationships/image"/><Relationship Id="rId21" Target="../media/image42.png" Type="http://schemas.openxmlformats.org/officeDocument/2006/relationships/image"/><Relationship Id="rId22" Target="../media/image43.png" Type="http://schemas.openxmlformats.org/officeDocument/2006/relationships/image"/><Relationship Id="rId23" Target="../media/image44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5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png" Type="http://schemas.openxmlformats.org/officeDocument/2006/relationships/image"/><Relationship Id="rId12" Target="../media/image50.png" Type="http://schemas.openxmlformats.org/officeDocument/2006/relationships/image"/><Relationship Id="rId13" Target="../media/image51.png" Type="http://schemas.openxmlformats.org/officeDocument/2006/relationships/image"/><Relationship Id="rId14" Target="../media/image52.png" Type="http://schemas.openxmlformats.org/officeDocument/2006/relationships/image"/><Relationship Id="rId15" Target="../media/image53.png" Type="http://schemas.openxmlformats.org/officeDocument/2006/relationships/image"/><Relationship Id="rId16" Target="../media/image54.png" Type="http://schemas.openxmlformats.org/officeDocument/2006/relationships/image"/><Relationship Id="rId17" Target="../media/image55.png" Type="http://schemas.openxmlformats.org/officeDocument/2006/relationships/image"/><Relationship Id="rId18" Target="../media/image56.png" Type="http://schemas.openxmlformats.org/officeDocument/2006/relationships/image"/><Relationship Id="rId19" Target="../media/image57.png" Type="http://schemas.openxmlformats.org/officeDocument/2006/relationships/image"/><Relationship Id="rId2" Target="../media/image9.png" Type="http://schemas.openxmlformats.org/officeDocument/2006/relationships/image"/><Relationship Id="rId20" Target="../media/image58.png" Type="http://schemas.openxmlformats.org/officeDocument/2006/relationships/image"/><Relationship Id="rId21" Target="../media/image59.png" Type="http://schemas.openxmlformats.org/officeDocument/2006/relationships/image"/><Relationship Id="rId22" Target="../media/image60.png" Type="http://schemas.openxmlformats.org/officeDocument/2006/relationships/image"/><Relationship Id="rId23" Target="../media/image61.png" Type="http://schemas.openxmlformats.org/officeDocument/2006/relationships/image"/><Relationship Id="rId24" Target="../media/image62.png" Type="http://schemas.openxmlformats.org/officeDocument/2006/relationships/image"/><Relationship Id="rId25" Target="../media/image63.png" Type="http://schemas.openxmlformats.org/officeDocument/2006/relationships/image"/><Relationship Id="rId26" Target="../media/image64.png" Type="http://schemas.openxmlformats.org/officeDocument/2006/relationships/image"/><Relationship Id="rId27" Target="../media/image65.png" Type="http://schemas.openxmlformats.org/officeDocument/2006/relationships/image"/><Relationship Id="rId28" Target="../media/image66.png" Type="http://schemas.openxmlformats.org/officeDocument/2006/relationships/image"/><Relationship Id="rId29" Target="../media/image67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5.png" Type="http://schemas.openxmlformats.org/officeDocument/2006/relationships/image"/><Relationship Id="rId6" Target="../media/image43.pn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2.png" Type="http://schemas.openxmlformats.org/officeDocument/2006/relationships/image"/><Relationship Id="rId11" Target="../media/image73.png" Type="http://schemas.openxmlformats.org/officeDocument/2006/relationships/image"/><Relationship Id="rId12" Target="../media/image74.png" Type="http://schemas.openxmlformats.org/officeDocument/2006/relationships/image"/><Relationship Id="rId13" Target="../media/image75.png" Type="http://schemas.openxmlformats.org/officeDocument/2006/relationships/image"/><Relationship Id="rId14" Target="../media/image76.png" Type="http://schemas.openxmlformats.org/officeDocument/2006/relationships/image"/><Relationship Id="rId15" Target="../media/image77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68.png" Type="http://schemas.openxmlformats.org/officeDocument/2006/relationships/image"/><Relationship Id="rId6" Target="../media/image5.png" Type="http://schemas.openxmlformats.org/officeDocument/2006/relationships/image"/><Relationship Id="rId7" Target="../media/image69.png" Type="http://schemas.openxmlformats.org/officeDocument/2006/relationships/image"/><Relationship Id="rId8" Target="../media/image70.png" Type="http://schemas.openxmlformats.org/officeDocument/2006/relationships/image"/><Relationship Id="rId9" Target="../media/image7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0.png" Type="http://schemas.openxmlformats.org/officeDocument/2006/relationships/image"/><Relationship Id="rId11" Target="../media/image74.png" Type="http://schemas.openxmlformats.org/officeDocument/2006/relationships/image"/><Relationship Id="rId12" Target="../media/image81.png" Type="http://schemas.openxmlformats.org/officeDocument/2006/relationships/image"/><Relationship Id="rId13" Target="../media/image82.png" Type="http://schemas.openxmlformats.org/officeDocument/2006/relationships/image"/><Relationship Id="rId14" Target="../media/image83.png" Type="http://schemas.openxmlformats.org/officeDocument/2006/relationships/image"/><Relationship Id="rId15" Target="../media/image84.png" Type="http://schemas.openxmlformats.org/officeDocument/2006/relationships/image"/><Relationship Id="rId16" Target="../media/image85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68.png" Type="http://schemas.openxmlformats.org/officeDocument/2006/relationships/image"/><Relationship Id="rId6" Target="../media/image5.png" Type="http://schemas.openxmlformats.org/officeDocument/2006/relationships/image"/><Relationship Id="rId7" Target="../media/image69.png" Type="http://schemas.openxmlformats.org/officeDocument/2006/relationships/image"/><Relationship Id="rId8" Target="../media/image78.png" Type="http://schemas.openxmlformats.org/officeDocument/2006/relationships/image"/><Relationship Id="rId9" Target="../media/image7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0.png" Type="http://schemas.openxmlformats.org/officeDocument/2006/relationships/image"/><Relationship Id="rId11" Target="../media/image91.png" Type="http://schemas.openxmlformats.org/officeDocument/2006/relationships/image"/><Relationship Id="rId12" Target="../media/image92.png" Type="http://schemas.openxmlformats.org/officeDocument/2006/relationships/image"/><Relationship Id="rId13" Target="../media/image93.png" Type="http://schemas.openxmlformats.org/officeDocument/2006/relationships/image"/><Relationship Id="rId14" Target="../media/image94.png" Type="http://schemas.openxmlformats.org/officeDocument/2006/relationships/image"/><Relationship Id="rId15" Target="../media/image95.png" Type="http://schemas.openxmlformats.org/officeDocument/2006/relationships/image"/><Relationship Id="rId16" Target="../media/image96.png" Type="http://schemas.openxmlformats.org/officeDocument/2006/relationships/image"/><Relationship Id="rId17" Target="../media/image97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86.png" Type="http://schemas.openxmlformats.org/officeDocument/2006/relationships/image"/><Relationship Id="rId6" Target="../media/image5.png" Type="http://schemas.openxmlformats.org/officeDocument/2006/relationships/image"/><Relationship Id="rId7" Target="../media/image87.png" Type="http://schemas.openxmlformats.org/officeDocument/2006/relationships/image"/><Relationship Id="rId8" Target="../media/image88.png" Type="http://schemas.openxmlformats.org/officeDocument/2006/relationships/image"/><Relationship Id="rId9" Target="../media/image8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0.png" Type="http://schemas.openxmlformats.org/officeDocument/2006/relationships/image"/><Relationship Id="rId11" Target="../media/image101.png" Type="http://schemas.openxmlformats.org/officeDocument/2006/relationships/image"/><Relationship Id="rId12" Target="../media/image102.png" Type="http://schemas.openxmlformats.org/officeDocument/2006/relationships/image"/><Relationship Id="rId13" Target="../media/image103.png" Type="http://schemas.openxmlformats.org/officeDocument/2006/relationships/image"/><Relationship Id="rId14" Target="../media/image104.png" Type="http://schemas.openxmlformats.org/officeDocument/2006/relationships/image"/><Relationship Id="rId15" Target="../media/image105.png" Type="http://schemas.openxmlformats.org/officeDocument/2006/relationships/image"/><Relationship Id="rId16" Target="../media/image106.png" Type="http://schemas.openxmlformats.org/officeDocument/2006/relationships/image"/><Relationship Id="rId17" Target="../media/image107.png" Type="http://schemas.openxmlformats.org/officeDocument/2006/relationships/image"/><Relationship Id="rId18" Target="../media/image108.png" Type="http://schemas.openxmlformats.org/officeDocument/2006/relationships/image"/><Relationship Id="rId19" Target="../media/image109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86.png" Type="http://schemas.openxmlformats.org/officeDocument/2006/relationships/image"/><Relationship Id="rId6" Target="../media/image5.png" Type="http://schemas.openxmlformats.org/officeDocument/2006/relationships/image"/><Relationship Id="rId7" Target="../media/image87.png" Type="http://schemas.openxmlformats.org/officeDocument/2006/relationships/image"/><Relationship Id="rId8" Target="../media/image98.png" Type="http://schemas.openxmlformats.org/officeDocument/2006/relationships/image"/><Relationship Id="rId9" Target="../media/image9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4.png" Type="http://schemas.openxmlformats.org/officeDocument/2006/relationships/image"/><Relationship Id="rId11" Target="../media/image115.png" Type="http://schemas.openxmlformats.org/officeDocument/2006/relationships/image"/><Relationship Id="rId12" Target="../media/image116.png" Type="http://schemas.openxmlformats.org/officeDocument/2006/relationships/image"/><Relationship Id="rId13" Target="../media/image117.png" Type="http://schemas.openxmlformats.org/officeDocument/2006/relationships/image"/><Relationship Id="rId14" Target="../media/image118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10.png" Type="http://schemas.openxmlformats.org/officeDocument/2006/relationships/image"/><Relationship Id="rId6" Target="../media/image5.png" Type="http://schemas.openxmlformats.org/officeDocument/2006/relationships/image"/><Relationship Id="rId7" Target="../media/image111.png" Type="http://schemas.openxmlformats.org/officeDocument/2006/relationships/image"/><Relationship Id="rId8" Target="../media/image112.png" Type="http://schemas.openxmlformats.org/officeDocument/2006/relationships/image"/><Relationship Id="rId9" Target="../media/image1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550900" y="647700"/>
            <a:ext cx="2705100" cy="1003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858000" y="5194300"/>
            <a:ext cx="56261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6000" y="8470900"/>
            <a:ext cx="5118100" cy="1397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11600" y="584200"/>
            <a:ext cx="977900" cy="812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770100" y="6985000"/>
            <a:ext cx="2324100" cy="2247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06700" y="2946400"/>
            <a:ext cx="13741400" cy="3429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65300" y="9626600"/>
            <a:ext cx="55753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0800" y="139700"/>
            <a:ext cx="2286000" cy="685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374900" y="469900"/>
            <a:ext cx="11823700" cy="1803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38300" y="2108200"/>
            <a:ext cx="3708400" cy="4572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055100" y="5308600"/>
            <a:ext cx="1460500" cy="800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14500" y="2120900"/>
            <a:ext cx="3632200" cy="825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38300" y="2781300"/>
            <a:ext cx="10731500" cy="60960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445500" y="3556000"/>
            <a:ext cx="1460500" cy="800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426700" y="2781300"/>
            <a:ext cx="6477000" cy="2362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541000" y="2895600"/>
            <a:ext cx="6362700" cy="2235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605000" y="9626600"/>
            <a:ext cx="53086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0800" y="139700"/>
            <a:ext cx="2286000" cy="685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374900" y="469900"/>
            <a:ext cx="11823700" cy="1803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38300" y="2108200"/>
            <a:ext cx="1752600" cy="4572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08200" y="2641600"/>
            <a:ext cx="6540500" cy="6146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686800" y="4826000"/>
            <a:ext cx="1460500" cy="800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39900" y="2120900"/>
            <a:ext cx="1612900" cy="82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236200" y="3848100"/>
            <a:ext cx="6705600" cy="2603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325100" y="4330700"/>
            <a:ext cx="6616700" cy="2082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605000" y="9626600"/>
            <a:ext cx="53086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4700" y="152400"/>
            <a:ext cx="2095500" cy="685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400800" y="2273300"/>
            <a:ext cx="20828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388100" y="2298700"/>
            <a:ext cx="21717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702800" y="2286000"/>
            <a:ext cx="1993900" cy="457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3024632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096000" y="5473700"/>
            <a:ext cx="61214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486900" y="2298700"/>
            <a:ext cx="22733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298700" y="736600"/>
            <a:ext cx="11747500" cy="1803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927100" y="2006600"/>
            <a:ext cx="12636500" cy="8674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159000" y="4102100"/>
            <a:ext cx="6311900" cy="4330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939800" y="2679700"/>
            <a:ext cx="12636500" cy="1727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159000" y="3060700"/>
            <a:ext cx="6311900" cy="8636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642100" y="2006600"/>
            <a:ext cx="12636500" cy="8674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728200" y="4102100"/>
            <a:ext cx="6311900" cy="43307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629400" y="2679700"/>
            <a:ext cx="12636500" cy="17272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728200" y="3060700"/>
            <a:ext cx="6311900" cy="8636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528300" y="3048000"/>
            <a:ext cx="5029200" cy="10541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794000" y="3035300"/>
            <a:ext cx="5105400" cy="10541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2552700" y="4876800"/>
            <a:ext cx="5549900" cy="1651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2552700" y="4318000"/>
            <a:ext cx="558800" cy="5588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2679700" y="4483100"/>
            <a:ext cx="292100" cy="2159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2451100" y="7048500"/>
            <a:ext cx="241300" cy="2286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2336800" y="7696200"/>
            <a:ext cx="241300" cy="2286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5340000">
            <a:off x="5232400" y="6375400"/>
            <a:ext cx="241300" cy="2540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3149600" y="4191000"/>
            <a:ext cx="2171700" cy="9652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2387600" y="4940300"/>
            <a:ext cx="6019800" cy="16129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2425700" y="6616700"/>
            <a:ext cx="6032500" cy="18669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0134600" y="4838700"/>
            <a:ext cx="5549900" cy="165100"/>
          </a:xfrm>
          <a:prstGeom prst="rect">
            <a:avLst/>
          </a:prstGeom>
        </p:spPr>
      </p:pic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0134600" y="4279900"/>
            <a:ext cx="558800" cy="5588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0261600" y="4445000"/>
            <a:ext cx="292100" cy="2159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994900" y="7188200"/>
            <a:ext cx="241300" cy="2286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5340000">
            <a:off x="12814300" y="6426200"/>
            <a:ext cx="241300" cy="2540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0731500" y="4152900"/>
            <a:ext cx="2171700" cy="9652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9982200" y="4940300"/>
            <a:ext cx="6007100" cy="15494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9944100" y="6743700"/>
            <a:ext cx="6083300" cy="15494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4605000" y="9626600"/>
            <a:ext cx="53086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331974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918200" y="5143500"/>
            <a:ext cx="65024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743200" y="5207000"/>
            <a:ext cx="1892300" cy="2006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533900" y="3073400"/>
            <a:ext cx="3733800" cy="2540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74700" y="177800"/>
            <a:ext cx="2476500" cy="1016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937000" y="1752600"/>
            <a:ext cx="7023100" cy="1003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245600" y="1790700"/>
            <a:ext cx="1879600" cy="1498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308600" y="3784600"/>
            <a:ext cx="2298700" cy="1168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605000" y="9626600"/>
            <a:ext cx="53086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19100" y="3098800"/>
            <a:ext cx="15506700" cy="361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605000" y="9626600"/>
            <a:ext cx="53086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2500" y="3746500"/>
            <a:ext cx="5816600" cy="22098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88200" y="3263900"/>
            <a:ext cx="26670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077200" y="2616200"/>
            <a:ext cx="914400" cy="723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553200" y="3416300"/>
            <a:ext cx="3505200" cy="10033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01300" y="3263900"/>
            <a:ext cx="2667000" cy="12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303000" y="2616200"/>
            <a:ext cx="914400" cy="7239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614400" y="3263900"/>
            <a:ext cx="26670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516100" y="2616200"/>
            <a:ext cx="914400" cy="7239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77100" y="5994400"/>
            <a:ext cx="2667000" cy="12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191500" y="5346700"/>
            <a:ext cx="914400" cy="723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565900" y="6032500"/>
            <a:ext cx="3492500" cy="10033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90200" y="5994400"/>
            <a:ext cx="2667000" cy="12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404600" y="5346700"/>
            <a:ext cx="914400" cy="7239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515600" y="6083300"/>
            <a:ext cx="2679700" cy="9525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03300" y="5994400"/>
            <a:ext cx="2667000" cy="12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617700" y="5346700"/>
            <a:ext cx="914400" cy="7239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589000" y="6096000"/>
            <a:ext cx="3022600" cy="9144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299700" y="3467100"/>
            <a:ext cx="2857500" cy="9525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636500" y="3390900"/>
            <a:ext cx="3962400" cy="1016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4490700" y="9626600"/>
            <a:ext cx="54991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57600" y="736600"/>
            <a:ext cx="10541000" cy="1803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87800" y="7442200"/>
            <a:ext cx="6197600" cy="1016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073400" y="2540000"/>
            <a:ext cx="8128000" cy="4724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64000" y="7454900"/>
            <a:ext cx="6108700" cy="1104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5400000">
            <a:off x="9829800" y="4686300"/>
            <a:ext cx="4559300" cy="647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331974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201400" y="5016500"/>
            <a:ext cx="584200" cy="127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409825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10860000">
            <a:off x="11785600" y="5740400"/>
            <a:ext cx="596900" cy="127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409825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10860000">
            <a:off x="11811000" y="4254500"/>
            <a:ext cx="596900" cy="12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60000">
            <a:off x="12395200" y="7200900"/>
            <a:ext cx="139700" cy="139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2496800" y="2413000"/>
            <a:ext cx="2717800" cy="685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60000">
            <a:off x="12369800" y="2679700"/>
            <a:ext cx="139700" cy="139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2534900" y="3924300"/>
            <a:ext cx="2679700" cy="685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12509500" y="5410200"/>
            <a:ext cx="2679700" cy="685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0860000">
            <a:off x="12407900" y="4191000"/>
            <a:ext cx="139700" cy="139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0860000">
            <a:off x="12382500" y="5689600"/>
            <a:ext cx="139700" cy="139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12522200" y="6934200"/>
            <a:ext cx="2641600" cy="685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458700" y="2463800"/>
            <a:ext cx="2857500" cy="6858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230100" y="3987800"/>
            <a:ext cx="3136900" cy="660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179300" y="5461000"/>
            <a:ext cx="3136900" cy="6731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1988800" y="6985000"/>
            <a:ext cx="3314700" cy="6604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23900" y="152400"/>
            <a:ext cx="3530600" cy="685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4490700" y="9626600"/>
            <a:ext cx="54991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23900" y="152400"/>
            <a:ext cx="3530600" cy="685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454400" y="736600"/>
            <a:ext cx="10706100" cy="1803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541000" y="2476500"/>
            <a:ext cx="2997200" cy="1003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867900" y="3263900"/>
            <a:ext cx="6019800" cy="1219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867900" y="4775200"/>
            <a:ext cx="5981700" cy="1219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867900" y="6299200"/>
            <a:ext cx="5969000" cy="1181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677400" y="3695700"/>
            <a:ext cx="368300" cy="368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613900" y="3594100"/>
            <a:ext cx="546100" cy="584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677400" y="5194300"/>
            <a:ext cx="368300" cy="368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626600" y="5105400"/>
            <a:ext cx="546100" cy="571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677400" y="6692900"/>
            <a:ext cx="368300" cy="368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626600" y="6604000"/>
            <a:ext cx="533400" cy="584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121900" y="3606800"/>
            <a:ext cx="1143000" cy="660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147300" y="5118100"/>
            <a:ext cx="1130300" cy="660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147300" y="6629400"/>
            <a:ext cx="1130300" cy="6604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302463200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0820400" y="3898900"/>
            <a:ext cx="1130300" cy="254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302463200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0820400" y="5397500"/>
            <a:ext cx="1130300" cy="254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3024632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0820400" y="6908800"/>
            <a:ext cx="1130300" cy="254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2628900" y="2133600"/>
            <a:ext cx="5969000" cy="58547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1595100" y="3340100"/>
            <a:ext cx="4178300" cy="11811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595100" y="5003800"/>
            <a:ext cx="4191000" cy="8763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455400" y="6540500"/>
            <a:ext cx="4394200" cy="8509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841500" y="1854200"/>
            <a:ext cx="1587500" cy="4572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9855200" y="2628900"/>
            <a:ext cx="736600" cy="5207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10800000">
            <a:off x="8966200" y="7772400"/>
            <a:ext cx="342900" cy="2921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600200" y="1803400"/>
            <a:ext cx="1917700" cy="6223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4889500" y="8153400"/>
            <a:ext cx="8636000" cy="8128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4490700" y="9626600"/>
            <a:ext cx="54737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5100" y="127000"/>
            <a:ext cx="2806700" cy="685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17700" y="1676400"/>
            <a:ext cx="19685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982200" y="2654300"/>
            <a:ext cx="5816600" cy="2451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977900" y="-1016000"/>
            <a:ext cx="13817600" cy="13309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55800" y="1651000"/>
            <a:ext cx="1917700" cy="609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071100" y="2730500"/>
            <a:ext cx="5257800" cy="2286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11300" y="469900"/>
            <a:ext cx="12674600" cy="1803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982200" y="5321300"/>
            <a:ext cx="5816600" cy="3314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34600" y="5334000"/>
            <a:ext cx="5308600" cy="3314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490700" y="9626600"/>
            <a:ext cx="54610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5100" y="127000"/>
            <a:ext cx="2806700" cy="685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17700" y="1676400"/>
            <a:ext cx="1968500" cy="457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17700" y="2311400"/>
            <a:ext cx="8128000" cy="6515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686300" y="4419600"/>
            <a:ext cx="533400" cy="533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94100" y="5715000"/>
            <a:ext cx="533400" cy="533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09800" y="1689100"/>
            <a:ext cx="1422400" cy="863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11300" y="469900"/>
            <a:ext cx="12674600" cy="1803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0668000" y="3644900"/>
            <a:ext cx="342900" cy="292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969500" y="3302000"/>
            <a:ext cx="5588000" cy="482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629900" y="3467100"/>
            <a:ext cx="6261100" cy="812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0668000" y="5905500"/>
            <a:ext cx="342900" cy="292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226800" y="5626100"/>
            <a:ext cx="5880100" cy="1181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490700" y="9626600"/>
            <a:ext cx="54991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38100" y="139700"/>
            <a:ext cx="2387600" cy="685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49600" y="469900"/>
            <a:ext cx="11074400" cy="1803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38300" y="2108200"/>
            <a:ext cx="2387600" cy="457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01800" y="2095500"/>
            <a:ext cx="2362200" cy="584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80500" y="2120900"/>
            <a:ext cx="2387600" cy="4572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724900" y="3606800"/>
            <a:ext cx="7975600" cy="203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156700" y="2146300"/>
            <a:ext cx="2362200" cy="82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902700" y="2781300"/>
            <a:ext cx="7543800" cy="1028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080500" y="6223000"/>
            <a:ext cx="1511300" cy="4572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108200" y="2743200"/>
            <a:ext cx="5664200" cy="5816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156700" y="6248400"/>
            <a:ext cx="1422400" cy="825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356600" y="6756400"/>
            <a:ext cx="8420100" cy="1397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490700" y="9626600"/>
            <a:ext cx="54991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38100" y="139700"/>
            <a:ext cx="2387600" cy="685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49600" y="469900"/>
            <a:ext cx="11074400" cy="1803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324100" y="2349500"/>
            <a:ext cx="6591300" cy="6718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8300" y="2108200"/>
            <a:ext cx="1727200" cy="457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772400" y="4356100"/>
            <a:ext cx="368300" cy="368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771900" y="3683000"/>
            <a:ext cx="368300" cy="368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39900" y="2120900"/>
            <a:ext cx="1612900" cy="82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033000" y="3327400"/>
            <a:ext cx="6197600" cy="1765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058400" y="3429000"/>
            <a:ext cx="6235700" cy="1676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045700" y="5994400"/>
            <a:ext cx="6197600" cy="17653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362200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10860000">
            <a:off x="9359900" y="6654800"/>
            <a:ext cx="596900" cy="127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362200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10860000">
            <a:off x="9359900" y="4216400"/>
            <a:ext cx="596900" cy="127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28600000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10860000">
            <a:off x="8775700" y="5334000"/>
            <a:ext cx="571500" cy="12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10860000">
            <a:off x="9918700" y="6604000"/>
            <a:ext cx="139700" cy="139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10860000">
            <a:off x="9918700" y="4152900"/>
            <a:ext cx="139700" cy="1397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286000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8128000" y="5435600"/>
            <a:ext cx="2476500" cy="12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058400" y="6070600"/>
            <a:ext cx="6261100" cy="16764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4490700" y="9626600"/>
            <a:ext cx="54991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8200" y="596900"/>
            <a:ext cx="16662400" cy="8724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19500" y="8102600"/>
            <a:ext cx="1993900" cy="194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0800" y="139700"/>
            <a:ext cx="2286000" cy="685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421100" y="609600"/>
            <a:ext cx="977900" cy="81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374900" y="469900"/>
            <a:ext cx="11823700" cy="1803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38300" y="2108200"/>
            <a:ext cx="4914900" cy="4572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09700" y="2755900"/>
            <a:ext cx="8128000" cy="6159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055100" y="5308600"/>
            <a:ext cx="1460500" cy="800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01800" y="2095500"/>
            <a:ext cx="4800600" cy="584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668000" y="5207000"/>
            <a:ext cx="6477000" cy="990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731500" y="5295900"/>
            <a:ext cx="6515100" cy="1231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490700" y="9626600"/>
            <a:ext cx="5499100" cy="723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