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CEE6-72E6-4F3E-88BB-DA672D666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pPr algn="ctr"/>
            <a:r>
              <a:rPr lang="ko-KR" altLang="en-US" dirty="0"/>
              <a:t>오픈소스  </a:t>
            </a:r>
            <a:r>
              <a:rPr lang="en-US" altLang="ko-KR" dirty="0"/>
              <a:t>S/W </a:t>
            </a:r>
            <a:br>
              <a:rPr lang="en-US" altLang="ko-KR" dirty="0"/>
            </a:br>
            <a:r>
              <a:rPr lang="en-US" altLang="ko-KR" dirty="0"/>
              <a:t>I</a:t>
            </a:r>
            <a:r>
              <a:rPr lang="ko-KR" altLang="en-US" dirty="0"/>
              <a:t>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AEC20-F4A3-4459-A80F-9D768D78A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김훈민</a:t>
            </a:r>
            <a:endParaRPr lang="en-US" altLang="ko-KR" dirty="0"/>
          </a:p>
          <a:p>
            <a:r>
              <a:rPr lang="ko-KR" altLang="en-US" dirty="0"/>
              <a:t>표동우</a:t>
            </a:r>
            <a:endParaRPr lang="en-US" altLang="ko-KR" dirty="0"/>
          </a:p>
          <a:p>
            <a:r>
              <a:rPr lang="ko-KR" altLang="en-US" dirty="0"/>
              <a:t>한태환</a:t>
            </a:r>
          </a:p>
        </p:txBody>
      </p:sp>
    </p:spTree>
    <p:extLst>
      <p:ext uri="{BB962C8B-B14F-4D97-AF65-F5344CB8AC3E}">
        <p14:creationId xmlns:p14="http://schemas.microsoft.com/office/powerpoint/2010/main" val="169230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82A0-B289-4A7C-B816-4FB2DF37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60D2-2AFA-4282-81D1-82A892C6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ko-KR" dirty="0"/>
              <a:t>Visual Studio 2017</a:t>
            </a:r>
          </a:p>
          <a:p>
            <a:r>
              <a:rPr lang="ko-KR" altLang="en-US" dirty="0"/>
              <a:t>개발언어 </a:t>
            </a:r>
            <a:r>
              <a:rPr lang="en-US" altLang="ko-KR" dirty="0"/>
              <a:t>: C</a:t>
            </a:r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7B1C2-ADBB-454F-8FCD-3F0C1876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248" y="1926562"/>
            <a:ext cx="35242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B526-B8C6-4F52-8300-A8E263CE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4822162"/>
          </a:xfrm>
        </p:spPr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입력시 크레딧 화면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아무 버튼이나 입력시 메인으로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4E121-9E9C-4FE6-A488-C90D0037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944" y="1926562"/>
            <a:ext cx="35242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4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BFD6E-4482-4717-A0CB-C6605124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235"/>
            <a:ext cx="8596668" cy="4610127"/>
          </a:xfrm>
        </p:spPr>
        <p:txBody>
          <a:bodyPr/>
          <a:lstStyle/>
          <a:p>
            <a:r>
              <a:rPr lang="ko-KR" altLang="en-US" dirty="0"/>
              <a:t>점수는 초당 </a:t>
            </a:r>
            <a:r>
              <a:rPr lang="en-US" altLang="ko-KR" dirty="0"/>
              <a:t>100</a:t>
            </a:r>
            <a:r>
              <a:rPr lang="ko-KR" altLang="en-US" dirty="0"/>
              <a:t>점씩 오름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3500</a:t>
            </a:r>
            <a:r>
              <a:rPr lang="ko-KR" altLang="en-US" dirty="0"/>
              <a:t>점마다 난이도가 한단계 상승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난이도 상승시 네모의 갯수</a:t>
            </a:r>
            <a:r>
              <a:rPr lang="en-US" altLang="ko-KR" dirty="0"/>
              <a:t>, </a:t>
            </a:r>
            <a:r>
              <a:rPr lang="ko-KR" altLang="en-US" dirty="0"/>
              <a:t>속도 상승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27236-9363-41C7-9366-6FE28D12E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753" y="1926562"/>
            <a:ext cx="35242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6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6718-0EA7-45C2-AF36-259335F4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7E94-3F8F-41CF-BD4F-D473CCE3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오버시</a:t>
            </a:r>
            <a:r>
              <a:rPr lang="en-US" altLang="ko-KR" dirty="0"/>
              <a:t>, </a:t>
            </a:r>
            <a:r>
              <a:rPr lang="ko-KR" altLang="en-US" dirty="0"/>
              <a:t>점수와 난이도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다시하기 </a:t>
            </a:r>
            <a:r>
              <a:rPr lang="en-US" altLang="ko-KR" dirty="0"/>
              <a:t>/ </a:t>
            </a:r>
            <a:r>
              <a:rPr lang="ko-KR" altLang="en-US" dirty="0"/>
              <a:t>종료 선택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다시하기 선택시 게임 첫 화면 다시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종료 선택시 프로그램 종료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353D6-C020-48C4-A847-BBB860C1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70" y="1930400"/>
            <a:ext cx="35242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7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EC92-1100-4C93-9426-88F0F7471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3339"/>
            <a:ext cx="8596668" cy="5498023"/>
          </a:xfrm>
        </p:spPr>
        <p:txBody>
          <a:bodyPr/>
          <a:lstStyle/>
          <a:p>
            <a:r>
              <a:rPr lang="en-US" altLang="ko-KR" dirty="0"/>
              <a:t>20144820 </a:t>
            </a:r>
            <a:r>
              <a:rPr lang="ko-KR" altLang="en-US" dirty="0"/>
              <a:t>김훈민 </a:t>
            </a:r>
            <a:r>
              <a:rPr lang="en-US" altLang="ko-KR" dirty="0"/>
              <a:t>: </a:t>
            </a:r>
            <a:r>
              <a:rPr lang="ko-KR" altLang="en-US" dirty="0"/>
              <a:t>윈도우 명령어 리눅스에서 사용가능하게 변환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                      </a:t>
            </a:r>
            <a:r>
              <a:rPr lang="ko-KR" altLang="en-US" dirty="0"/>
              <a:t>메인매뉴</a:t>
            </a:r>
            <a:r>
              <a:rPr lang="en-US" altLang="ko-KR" dirty="0"/>
              <a:t>, </a:t>
            </a:r>
            <a:r>
              <a:rPr lang="ko-KR" altLang="en-US" dirty="0"/>
              <a:t>크레딧 출력</a:t>
            </a:r>
            <a:endParaRPr lang="en-US" altLang="ko-KR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20154297 </a:t>
            </a:r>
            <a:r>
              <a:rPr lang="ko-KR" altLang="en-US" dirty="0"/>
              <a:t>표동우 </a:t>
            </a:r>
            <a:r>
              <a:rPr lang="en-US" altLang="ko-KR" dirty="0"/>
              <a:t>: </a:t>
            </a:r>
            <a:r>
              <a:rPr lang="ko-KR" altLang="en-US" dirty="0"/>
              <a:t>게임 </a:t>
            </a:r>
            <a:r>
              <a:rPr lang="en-US" altLang="ko-KR" dirty="0"/>
              <a:t>UI, </a:t>
            </a:r>
            <a:r>
              <a:rPr lang="ko-KR" altLang="en-US" dirty="0"/>
              <a:t>난이도 제작</a:t>
            </a:r>
          </a:p>
        </p:txBody>
      </p:sp>
    </p:spTree>
    <p:extLst>
      <p:ext uri="{BB962C8B-B14F-4D97-AF65-F5344CB8AC3E}">
        <p14:creationId xmlns:p14="http://schemas.microsoft.com/office/powerpoint/2010/main" val="3519249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72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오픈소스  S/W  I조</vt:lpstr>
      <vt:lpstr>개발환경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I조</dc:title>
  <dc:creator>chosun</dc:creator>
  <cp:lastModifiedBy>chosun</cp:lastModifiedBy>
  <cp:revision>3</cp:revision>
  <dcterms:created xsi:type="dcterms:W3CDTF">2018-12-03T00:24:09Z</dcterms:created>
  <dcterms:modified xsi:type="dcterms:W3CDTF">2018-12-03T00:46:34Z</dcterms:modified>
</cp:coreProperties>
</file>