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ko-KR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11/7/18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26FBA4-E2A6-4DD2-BAE5-33B57C934D2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ko-K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ko-K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마스터 텍스트 스타일을 편집합니다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ko-K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둘째 수준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ko-K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셋째 수준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ko-K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넷째 수준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다섯째 수준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11/7/18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F9F835-C948-463F-A34B-DFC77ED62D72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ko-KR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752480"/>
            <a:ext cx="7772760" cy="1830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2000"/>
              </a:lnSpc>
            </a:pP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오픈소스</a:t>
            </a: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굴림"/>
              </a:rPr>
              <a:t> </a:t>
            </a: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굴림"/>
              </a:rPr>
              <a:t>S/W   </a:t>
            </a: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굴림"/>
              </a:rPr>
              <a:t>	</a:t>
            </a: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굴림"/>
              </a:rPr>
              <a:t>I</a:t>
            </a:r>
            <a:r>
              <a:rPr b="1" lang="ko-K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조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85800" y="3611880"/>
            <a:ext cx="7772760" cy="119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82000"/>
              </a:lnSpc>
            </a:pPr>
            <a:r>
              <a:rPr b="0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김훈민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2000"/>
              </a:lnSpc>
            </a:pPr>
            <a:r>
              <a:rPr b="0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표동우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82000"/>
              </a:lnSpc>
            </a:pPr>
            <a:r>
              <a:rPr b="0" lang="en-US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한태환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481400"/>
            <a:ext cx="8229960" cy="452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102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개발언어 </a:t>
            </a: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: c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2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ko-K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상단에서 떨어지는 오브젝트 회피</a:t>
            </a: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2000"/>
              </a:lnSpc>
            </a:pPr>
            <a:endParaRPr b="0" lang="ko-K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275040"/>
            <a:ext cx="822996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95" name="그림 4" descr=""/>
          <p:cNvPicPr/>
          <p:nvPr/>
        </p:nvPicPr>
        <p:blipFill>
          <a:blip r:embed="rId1"/>
          <a:stretch/>
        </p:blipFill>
        <p:spPr>
          <a:xfrm>
            <a:off x="714240" y="3071880"/>
            <a:ext cx="2952360" cy="2214360"/>
          </a:xfrm>
          <a:prstGeom prst="rect">
            <a:avLst/>
          </a:prstGeom>
          <a:ln>
            <a:noFill/>
          </a:ln>
        </p:spPr>
      </p:pic>
      <p:pic>
        <p:nvPicPr>
          <p:cNvPr id="96" name="그림 5" descr=""/>
          <p:cNvPicPr/>
          <p:nvPr/>
        </p:nvPicPr>
        <p:blipFill>
          <a:blip r:embed="rId2"/>
          <a:stretch/>
        </p:blipFill>
        <p:spPr>
          <a:xfrm>
            <a:off x="4214880" y="3143160"/>
            <a:ext cx="3428640" cy="257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Pages>2</Pages>
  <Words>9</Words>
  <CharactersWithSpaces>0</CharactersWithSpace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en-US</dc:language>
  <cp:lastModifiedBy/>
  <dcterms:modified xsi:type="dcterms:W3CDTF">2018-11-07T09:21:07Z</dcterms:modified>
  <cp:revision>4</cp:revision>
  <dc:subject/>
  <dc:title>오픈소스 S/W    I조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DocSecurity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ScaleCrop">
    <vt:bool>0</vt:bool>
  </property>
  <property fmtid="{D5CDD505-2E9C-101B-9397-08002B2CF9AE}" pid="8" name="ShareDoc">
    <vt:bool>0</vt:bool>
  </property>
</Properties>
</file>