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9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3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1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5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7816-B849-4F90-A5AA-906D6074E80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D19E-C120-409D-891B-15F8EB289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29542" y="1554480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59578" y="3516283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92981" y="2086494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01789" y="4422370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03567" y="872836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59331" y="1820488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91546" y="1654233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3761510" y="2360815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3017521" y="2446018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8" idx="0"/>
          </p:cNvCxnSpPr>
          <p:nvPr/>
        </p:nvCxnSpPr>
        <p:spPr>
          <a:xfrm flipH="1">
            <a:off x="6745779" y="3568238"/>
            <a:ext cx="108242" cy="85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그래프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01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41312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깊이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정점 하나를 정하면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걔의 끝을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볼때까지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파고 듭니다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그리고 그 끝을 봤으면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하나씩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뒤로가서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다시 체크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넣었다가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마지막꺼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빼고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&lt;&lt; Stack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자료구조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후입선출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- C - E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- C - E – G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- C - E – G - B - 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- C - E – G - B -  D -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- C - E – G - B -  D - F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- C - E – G - B -  D - F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- C - E – G - B -  D - F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깊이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4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넓이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- C - E – G - B -  D – F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선입선출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(Queue)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79913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깊이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7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깊이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0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깊이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– C – E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깊이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8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깊이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깊이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1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076" y="1388226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37112" y="335002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[b]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70515" y="1920240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[c]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60072" y="5370021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[f]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81101" y="706582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</a:t>
            </a:r>
            <a:r>
              <a:rPr lang="en-US" altLang="ko-KR" dirty="0"/>
              <a:t>[e]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36865" y="1654234"/>
            <a:ext cx="644236" cy="1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9080" y="1487979"/>
            <a:ext cx="1259378" cy="7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739044" y="2194561"/>
            <a:ext cx="370435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2"/>
          </p:cNvCxnSpPr>
          <p:nvPr/>
        </p:nvCxnSpPr>
        <p:spPr>
          <a:xfrm>
            <a:off x="1995055" y="2279764"/>
            <a:ext cx="3175460" cy="38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571" y="21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099" y="503504"/>
            <a:ext cx="3256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근본은 출발점으로 부터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출발점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A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갈 수 있는 모든 정점을 구한다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: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깊이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위주 탐색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44597" y="4736869"/>
            <a:ext cx="389054" cy="63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403570" y="3992879"/>
            <a:ext cx="1487979" cy="1487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[g]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209043" y="3326249"/>
            <a:ext cx="524266" cy="76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332576" y="4170217"/>
            <a:ext cx="1487979" cy="148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정점 </a:t>
            </a:r>
            <a:r>
              <a:rPr lang="en-US" altLang="ko-KR" dirty="0" smtClean="0"/>
              <a:t>[d]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 flipH="1">
            <a:off x="5820555" y="4856016"/>
            <a:ext cx="583015" cy="5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5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1209</Words>
  <Application>Microsoft Office PowerPoint</Application>
  <PresentationFormat>와이드스크린</PresentationFormat>
  <Paragraphs>342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ppuull</cp:lastModifiedBy>
  <cp:revision>6</cp:revision>
  <dcterms:created xsi:type="dcterms:W3CDTF">2024-06-05T10:20:24Z</dcterms:created>
  <dcterms:modified xsi:type="dcterms:W3CDTF">2024-06-05T12:40:30Z</dcterms:modified>
</cp:coreProperties>
</file>