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05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ADE8-EF56-4B2E-9407-E627E344AB96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BA00-A59E-4158-8AC0-AEC03DE5B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61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ADE8-EF56-4B2E-9407-E627E344AB96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BA00-A59E-4158-8AC0-AEC03DE5B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496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ADE8-EF56-4B2E-9407-E627E344AB96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BA00-A59E-4158-8AC0-AEC03DE5B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2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ADE8-EF56-4B2E-9407-E627E344AB96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BA00-A59E-4158-8AC0-AEC03DE5B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03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ADE8-EF56-4B2E-9407-E627E344AB96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BA00-A59E-4158-8AC0-AEC03DE5B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42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ADE8-EF56-4B2E-9407-E627E344AB96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BA00-A59E-4158-8AC0-AEC03DE5B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ADE8-EF56-4B2E-9407-E627E344AB96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BA00-A59E-4158-8AC0-AEC03DE5B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91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ADE8-EF56-4B2E-9407-E627E344AB96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BA00-A59E-4158-8AC0-AEC03DE5B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72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ADE8-EF56-4B2E-9407-E627E344AB96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BA00-A59E-4158-8AC0-AEC03DE5B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99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ADE8-EF56-4B2E-9407-E627E344AB96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BA00-A59E-4158-8AC0-AEC03DE5B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35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ADE8-EF56-4B2E-9407-E627E344AB96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BBA00-A59E-4158-8AC0-AEC03DE5B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739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5ADE8-EF56-4B2E-9407-E627E344AB96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BBA00-A59E-4158-8AC0-AEC03DE5B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80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6372200" y="40702"/>
            <a:ext cx="1352368" cy="186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923928" y="40702"/>
            <a:ext cx="1502631" cy="4557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372200" y="40702"/>
            <a:ext cx="2704737" cy="4557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923926" y="4398333"/>
            <a:ext cx="1502633" cy="2003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S1</a:t>
            </a:r>
            <a:endParaRPr lang="ko-KR" altLang="en-US" sz="1100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19493"/>
              </p:ext>
            </p:extLst>
          </p:nvPr>
        </p:nvGraphicFramePr>
        <p:xfrm>
          <a:off x="6372200" y="44236"/>
          <a:ext cx="1340681" cy="1873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681"/>
              </a:tblGrid>
              <a:tr h="1696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err="1" smtClean="0">
                          <a:solidFill>
                            <a:schemeClr val="bg1"/>
                          </a:solidFill>
                        </a:rPr>
                        <a:t>studentNumber</a:t>
                      </a:r>
                      <a:endParaRPr lang="ko-KR" alt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63604" marR="63604" marT="31802" marB="31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6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ko-KR" alt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63604" marR="63604" marT="31802" marB="31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6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</a:rPr>
                        <a:t>gender</a:t>
                      </a:r>
                      <a:endParaRPr lang="ko-KR" alt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63604" marR="63604" marT="31802" marB="31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6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err="1" smtClean="0">
                          <a:solidFill>
                            <a:schemeClr val="bg1"/>
                          </a:solidFill>
                        </a:rPr>
                        <a:t>getStudentNumber</a:t>
                      </a:r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ko-KR" alt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63604" marR="63604" marT="31802" marB="31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6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err="1" smtClean="0">
                          <a:solidFill>
                            <a:schemeClr val="bg1"/>
                          </a:solidFill>
                        </a:rPr>
                        <a:t>setStudentNumber</a:t>
                      </a:r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</a:rPr>
                        <a:t>(String)</a:t>
                      </a:r>
                      <a:endParaRPr lang="ko-KR" alt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63604" marR="63604" marT="31802" marB="31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6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err="1" smtClean="0">
                          <a:solidFill>
                            <a:schemeClr val="bg1"/>
                          </a:solidFill>
                        </a:rPr>
                        <a:t>getName</a:t>
                      </a:r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ko-KR" alt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63604" marR="63604" marT="31802" marB="31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6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err="1" smtClean="0">
                          <a:solidFill>
                            <a:schemeClr val="bg1"/>
                          </a:solidFill>
                        </a:rPr>
                        <a:t>setName</a:t>
                      </a:r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</a:rPr>
                        <a:t>(String)</a:t>
                      </a:r>
                      <a:endParaRPr lang="ko-KR" alt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63604" marR="63604" marT="31802" marB="31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6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err="1" smtClean="0">
                          <a:solidFill>
                            <a:schemeClr val="bg1"/>
                          </a:solidFill>
                        </a:rPr>
                        <a:t>getGender</a:t>
                      </a:r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ko-KR" alt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63604" marR="63604" marT="31802" marB="31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6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err="1" smtClean="0">
                          <a:solidFill>
                            <a:schemeClr val="bg1"/>
                          </a:solidFill>
                        </a:rPr>
                        <a:t>setGender</a:t>
                      </a:r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</a:rPr>
                        <a:t>(char)</a:t>
                      </a:r>
                      <a:endParaRPr lang="ko-KR" alt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63604" marR="63604" marT="31802" marB="31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6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err="1" smtClean="0">
                          <a:solidFill>
                            <a:schemeClr val="bg1"/>
                          </a:solidFill>
                        </a:rPr>
                        <a:t>StudentVO</a:t>
                      </a:r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ko-KR" alt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63604" marR="63604" marT="31802" marB="31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6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err="1" smtClean="0">
                          <a:solidFill>
                            <a:schemeClr val="bg1"/>
                          </a:solidFill>
                        </a:rPr>
                        <a:t>StudentVO</a:t>
                      </a:r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</a:rPr>
                        <a:t>(String,</a:t>
                      </a:r>
                      <a:r>
                        <a:rPr lang="en-US" altLang="ko-KR" sz="700" b="0" baseline="0" dirty="0" smtClean="0">
                          <a:solidFill>
                            <a:schemeClr val="bg1"/>
                          </a:solidFill>
                        </a:rPr>
                        <a:t> String, char</a:t>
                      </a:r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63604" marR="63604" marT="31802" marB="31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12"/>
            <a:ext cx="2791096" cy="2277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343283" y="620688"/>
            <a:ext cx="628318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77323"/>
            <a:ext cx="3312368" cy="4377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직사각형 30"/>
          <p:cNvSpPr/>
          <p:nvPr/>
        </p:nvSpPr>
        <p:spPr>
          <a:xfrm>
            <a:off x="971601" y="620688"/>
            <a:ext cx="314159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/>
          <p:cNvSpPr/>
          <p:nvPr/>
        </p:nvSpPr>
        <p:spPr>
          <a:xfrm>
            <a:off x="1238468" y="617399"/>
            <a:ext cx="525220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90838" y="2996952"/>
            <a:ext cx="904710" cy="1908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구부러진 연결선 29"/>
          <p:cNvCxnSpPr>
            <a:stCxn id="8" idx="1"/>
            <a:endCxn id="6" idx="3"/>
          </p:cNvCxnSpPr>
          <p:nvPr/>
        </p:nvCxnSpPr>
        <p:spPr>
          <a:xfrm rot="10800000" flipV="1">
            <a:off x="5426560" y="980797"/>
            <a:ext cx="945641" cy="351771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구부러진 연결선 36"/>
          <p:cNvCxnSpPr>
            <a:stCxn id="32" idx="0"/>
            <a:endCxn id="26" idx="0"/>
          </p:cNvCxnSpPr>
          <p:nvPr/>
        </p:nvCxnSpPr>
        <p:spPr>
          <a:xfrm rot="16200000" flipH="1" flipV="1">
            <a:off x="1077615" y="197225"/>
            <a:ext cx="3289" cy="843636"/>
          </a:xfrm>
          <a:prstGeom prst="curvedConnector3">
            <a:avLst>
              <a:gd name="adj1" fmla="val -6950441"/>
            </a:avLst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10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  <p:bldP spid="26" grpId="0" animBg="1"/>
      <p:bldP spid="26" grpId="1" animBg="1"/>
      <p:bldP spid="31" grpId="0" animBg="1"/>
      <p:bldP spid="31" grpId="1" animBg="1"/>
      <p:bldP spid="32" grpId="0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6372200" y="40702"/>
            <a:ext cx="1352368" cy="186818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3923928" y="40702"/>
            <a:ext cx="1502631" cy="4557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6372200" y="40702"/>
            <a:ext cx="2704737" cy="45579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3923926" y="4398333"/>
            <a:ext cx="1502633" cy="2003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S1</a:t>
            </a:r>
            <a:endParaRPr lang="ko-KR" altLang="en-US" sz="1100" dirty="0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836384"/>
              </p:ext>
            </p:extLst>
          </p:nvPr>
        </p:nvGraphicFramePr>
        <p:xfrm>
          <a:off x="6372200" y="44236"/>
          <a:ext cx="1340681" cy="1873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681"/>
              </a:tblGrid>
              <a:tr h="1696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err="1" smtClean="0">
                          <a:solidFill>
                            <a:schemeClr val="bg1"/>
                          </a:solidFill>
                        </a:rPr>
                        <a:t>studentNumber</a:t>
                      </a:r>
                      <a:endParaRPr lang="ko-KR" alt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63604" marR="63604" marT="31802" marB="31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6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ko-KR" alt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63604" marR="63604" marT="31802" marB="31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6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</a:rPr>
                        <a:t>gender</a:t>
                      </a:r>
                      <a:endParaRPr lang="ko-KR" alt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63604" marR="63604" marT="31802" marB="31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6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err="1" smtClean="0">
                          <a:solidFill>
                            <a:schemeClr val="bg1"/>
                          </a:solidFill>
                        </a:rPr>
                        <a:t>getStudentNumber</a:t>
                      </a:r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ko-KR" alt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63604" marR="63604" marT="31802" marB="31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6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err="1" smtClean="0">
                          <a:solidFill>
                            <a:schemeClr val="bg1"/>
                          </a:solidFill>
                        </a:rPr>
                        <a:t>setStudentNumber</a:t>
                      </a:r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</a:rPr>
                        <a:t>(String)</a:t>
                      </a:r>
                      <a:endParaRPr lang="ko-KR" alt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63604" marR="63604" marT="31802" marB="31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6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err="1" smtClean="0">
                          <a:solidFill>
                            <a:schemeClr val="bg1"/>
                          </a:solidFill>
                        </a:rPr>
                        <a:t>getName</a:t>
                      </a:r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ko-KR" alt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63604" marR="63604" marT="31802" marB="31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6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err="1" smtClean="0">
                          <a:solidFill>
                            <a:schemeClr val="bg1"/>
                          </a:solidFill>
                        </a:rPr>
                        <a:t>setName</a:t>
                      </a:r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</a:rPr>
                        <a:t>(String)</a:t>
                      </a:r>
                      <a:endParaRPr lang="ko-KR" alt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63604" marR="63604" marT="31802" marB="31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6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err="1" smtClean="0">
                          <a:solidFill>
                            <a:schemeClr val="bg1"/>
                          </a:solidFill>
                        </a:rPr>
                        <a:t>getGender</a:t>
                      </a:r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ko-KR" alt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63604" marR="63604" marT="31802" marB="31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6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err="1" smtClean="0">
                          <a:solidFill>
                            <a:schemeClr val="bg1"/>
                          </a:solidFill>
                        </a:rPr>
                        <a:t>setGender</a:t>
                      </a:r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</a:rPr>
                        <a:t>(char)</a:t>
                      </a:r>
                      <a:endParaRPr lang="ko-KR" alt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63604" marR="63604" marT="31802" marB="31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6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err="1" smtClean="0">
                          <a:solidFill>
                            <a:schemeClr val="bg1"/>
                          </a:solidFill>
                        </a:rPr>
                        <a:t>StudentVO</a:t>
                      </a:r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ko-KR" alt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63604" marR="63604" marT="31802" marB="31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6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err="1" smtClean="0">
                          <a:solidFill>
                            <a:schemeClr val="bg1"/>
                          </a:solidFill>
                        </a:rPr>
                        <a:t>StudentVO</a:t>
                      </a:r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</a:rPr>
                        <a:t>(String,</a:t>
                      </a:r>
                      <a:r>
                        <a:rPr lang="en-US" altLang="ko-KR" sz="700" b="0" baseline="0" dirty="0" smtClean="0">
                          <a:solidFill>
                            <a:schemeClr val="bg1"/>
                          </a:solidFill>
                        </a:rPr>
                        <a:t> String, char</a:t>
                      </a:r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63604" marR="63604" marT="31802" marB="31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12"/>
            <a:ext cx="2791096" cy="2277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477323"/>
            <a:ext cx="3312368" cy="4377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직사각형 46"/>
          <p:cNvSpPr/>
          <p:nvPr/>
        </p:nvSpPr>
        <p:spPr>
          <a:xfrm>
            <a:off x="391173" y="692696"/>
            <a:ext cx="580427" cy="19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3923928" y="4197982"/>
            <a:ext cx="1502633" cy="20035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/>
              <a:t>S2</a:t>
            </a:r>
            <a:endParaRPr lang="ko-KR" altLang="en-US" sz="1100" dirty="0"/>
          </a:p>
        </p:txBody>
      </p:sp>
      <p:sp>
        <p:nvSpPr>
          <p:cNvPr id="49" name="직사각형 48"/>
          <p:cNvSpPr/>
          <p:nvPr/>
        </p:nvSpPr>
        <p:spPr>
          <a:xfrm>
            <a:off x="6372200" y="2052234"/>
            <a:ext cx="1352368" cy="186818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982825"/>
              </p:ext>
            </p:extLst>
          </p:nvPr>
        </p:nvGraphicFramePr>
        <p:xfrm>
          <a:off x="6372200" y="2048837"/>
          <a:ext cx="1340681" cy="1873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681"/>
              </a:tblGrid>
              <a:tr h="1696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err="1" smtClean="0">
                          <a:solidFill>
                            <a:schemeClr val="bg1"/>
                          </a:solidFill>
                        </a:rPr>
                        <a:t>studentNumber</a:t>
                      </a:r>
                      <a:endParaRPr lang="ko-KR" alt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63604" marR="63604" marT="31802" marB="31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6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ko-KR" alt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63604" marR="63604" marT="31802" marB="31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6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</a:rPr>
                        <a:t>gender</a:t>
                      </a:r>
                      <a:endParaRPr lang="ko-KR" alt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63604" marR="63604" marT="31802" marB="31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6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err="1" smtClean="0">
                          <a:solidFill>
                            <a:schemeClr val="bg1"/>
                          </a:solidFill>
                        </a:rPr>
                        <a:t>getStudentNumber</a:t>
                      </a:r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ko-KR" alt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63604" marR="63604" marT="31802" marB="31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6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err="1" smtClean="0">
                          <a:solidFill>
                            <a:schemeClr val="bg1"/>
                          </a:solidFill>
                        </a:rPr>
                        <a:t>setStudentNumber</a:t>
                      </a:r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</a:rPr>
                        <a:t>(String)</a:t>
                      </a:r>
                      <a:endParaRPr lang="ko-KR" alt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63604" marR="63604" marT="31802" marB="31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6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err="1" smtClean="0">
                          <a:solidFill>
                            <a:schemeClr val="bg1"/>
                          </a:solidFill>
                        </a:rPr>
                        <a:t>getName</a:t>
                      </a:r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ko-KR" alt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63604" marR="63604" marT="31802" marB="31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6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err="1" smtClean="0">
                          <a:solidFill>
                            <a:schemeClr val="bg1"/>
                          </a:solidFill>
                        </a:rPr>
                        <a:t>setName</a:t>
                      </a:r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</a:rPr>
                        <a:t>(String)</a:t>
                      </a:r>
                      <a:endParaRPr lang="ko-KR" alt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63604" marR="63604" marT="31802" marB="31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6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err="1" smtClean="0">
                          <a:solidFill>
                            <a:schemeClr val="bg1"/>
                          </a:solidFill>
                        </a:rPr>
                        <a:t>getGender</a:t>
                      </a:r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ko-KR" alt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63604" marR="63604" marT="31802" marB="31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6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err="1" smtClean="0">
                          <a:solidFill>
                            <a:schemeClr val="bg1"/>
                          </a:solidFill>
                        </a:rPr>
                        <a:t>setGender</a:t>
                      </a:r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</a:rPr>
                        <a:t>(char)</a:t>
                      </a:r>
                      <a:endParaRPr lang="ko-KR" alt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63604" marR="63604" marT="31802" marB="31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6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err="1" smtClean="0">
                          <a:solidFill>
                            <a:schemeClr val="bg1"/>
                          </a:solidFill>
                        </a:rPr>
                        <a:t>StudentVO</a:t>
                      </a:r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</a:rPr>
                        <a:t>()</a:t>
                      </a:r>
                      <a:endParaRPr lang="ko-KR" alt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63604" marR="63604" marT="31802" marB="31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6961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 dirty="0" err="1" smtClean="0">
                          <a:solidFill>
                            <a:schemeClr val="bg1"/>
                          </a:solidFill>
                        </a:rPr>
                        <a:t>StudentVO</a:t>
                      </a:r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</a:rPr>
                        <a:t>(String,</a:t>
                      </a:r>
                      <a:r>
                        <a:rPr lang="en-US" altLang="ko-KR" sz="700" b="0" baseline="0" dirty="0" smtClean="0">
                          <a:solidFill>
                            <a:schemeClr val="bg1"/>
                          </a:solidFill>
                        </a:rPr>
                        <a:t> String, char</a:t>
                      </a:r>
                      <a:r>
                        <a:rPr lang="en-US" altLang="ko-KR" sz="700" b="0" dirty="0" smtClean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ko-KR" altLang="en-US" sz="700" b="0" dirty="0">
                        <a:solidFill>
                          <a:schemeClr val="bg1"/>
                        </a:solidFill>
                      </a:endParaRPr>
                    </a:p>
                  </a:txBody>
                  <a:tcPr marL="63604" marR="63604" marT="31802" marB="3180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1" name="직사각형 50"/>
          <p:cNvSpPr/>
          <p:nvPr/>
        </p:nvSpPr>
        <p:spPr>
          <a:xfrm>
            <a:off x="971600" y="692696"/>
            <a:ext cx="290213" cy="19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187624" y="701030"/>
            <a:ext cx="1540655" cy="1943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3" name="직사각형 52"/>
          <p:cNvSpPr/>
          <p:nvPr/>
        </p:nvSpPr>
        <p:spPr>
          <a:xfrm>
            <a:off x="481148" y="3187824"/>
            <a:ext cx="2866716" cy="6012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53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49" grpId="0" animBg="1"/>
      <p:bldP spid="51" grpId="0" animBg="1"/>
      <p:bldP spid="51" grpId="1" animBg="1"/>
      <p:bldP spid="52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72</Words>
  <Application>Microsoft Office PowerPoint</Application>
  <PresentationFormat>화면 슬라이드 쇼(4:3)</PresentationFormat>
  <Paragraphs>36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KOSTA</dc:creator>
  <cp:lastModifiedBy>KOSTA</cp:lastModifiedBy>
  <cp:revision>4</cp:revision>
  <dcterms:created xsi:type="dcterms:W3CDTF">2025-08-13T08:56:32Z</dcterms:created>
  <dcterms:modified xsi:type="dcterms:W3CDTF">2025-08-13T09:27:54Z</dcterms:modified>
</cp:coreProperties>
</file>