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93853C"/>
    <a:srgbClr val="1B6917"/>
    <a:srgbClr val="E7CD79"/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7708-B72C-7D4F-874D-E4F747318BE7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3CF4-53F9-4E43-956D-C132AAC93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6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A437-E9EA-CA40-B494-753BD8954286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4ABD-532A-7746-94A8-F3D17EF67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2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 cover 107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5100" y="6505575"/>
            <a:ext cx="2133600" cy="365125"/>
          </a:xfrm>
        </p:spPr>
        <p:txBody>
          <a:bodyPr/>
          <a:lstStyle>
            <a:lvl1pPr>
              <a:defRPr>
                <a:solidFill>
                  <a:srgbClr val="464749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0" y="6505575"/>
            <a:ext cx="25908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en-stripe 107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1" y="6492875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749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2313" y="2242756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>
              <a:spcBef>
                <a:spcPct val="0"/>
              </a:spcBef>
              <a:defRPr/>
            </a:pPr>
            <a:r>
              <a:rPr lang="en-US" dirty="0" err="1"/>
              <a:t>Autoregression</a:t>
            </a:r>
            <a:endParaRPr kumimoji="0" lang="en-US" sz="4000" b="1" i="0" u="none" strike="noStrike" kern="1200" cap="all" spc="0" normalizeH="0" baseline="0" noProof="0" dirty="0" smtClean="0">
              <a:ln>
                <a:noFill/>
              </a:ln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478811"/>
            <a:ext cx="2133600" cy="365125"/>
          </a:xfrm>
        </p:spPr>
        <p:txBody>
          <a:bodyPr/>
          <a:lstStyle/>
          <a:p>
            <a:r>
              <a:rPr lang="en-US" dirty="0" smtClean="0"/>
              <a:t>April 21, 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3500" y="208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2313" y="2242756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2000">
                <a:solidFill>
                  <a:srgbClr val="E7CD79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Tyler Morrow</a:t>
            </a:r>
          </a:p>
          <a:p>
            <a:r>
              <a:rPr lang="en-US" dirty="0"/>
              <a:t>Thomas Dolan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3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2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some time-based data sets, your error terms are not independent. They are </a:t>
            </a:r>
            <a:r>
              <a:rPr lang="en-US" sz="2400" dirty="0" err="1"/>
              <a:t>autocorrelated</a:t>
            </a:r>
            <a:r>
              <a:rPr lang="en-US" sz="2400" dirty="0"/>
              <a:t> over time and can cause estimates to be significantly </a:t>
            </a:r>
            <a:r>
              <a:rPr lang="en-US" sz="2400" dirty="0" smtClean="0"/>
              <a:t>deviated </a:t>
            </a:r>
            <a:r>
              <a:rPr lang="en-US" sz="2400" dirty="0"/>
              <a:t>from the true regression line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Remedial Techniques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Autoregressive Error </a:t>
            </a:r>
            <a:r>
              <a:rPr lang="en-US" sz="2400" dirty="0" smtClean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Durbin-Watson </a:t>
            </a:r>
            <a:r>
              <a:rPr lang="en-US" sz="24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Cochrane-</a:t>
            </a:r>
            <a:r>
              <a:rPr lang="en-US" sz="2400" dirty="0" err="1"/>
              <a:t>Orcutt</a:t>
            </a:r>
            <a:r>
              <a:rPr lang="en-US" sz="2400" dirty="0"/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Hildreth</a:t>
            </a:r>
            <a:r>
              <a:rPr lang="en-US" sz="2400" dirty="0"/>
              <a:t>-Lu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Differences Procedures</a:t>
            </a:r>
          </a:p>
        </p:txBody>
      </p:sp>
    </p:spTree>
    <p:extLst>
      <p:ext uri="{BB962C8B-B14F-4D97-AF65-F5344CB8AC3E}">
        <p14:creationId xmlns:p14="http://schemas.microsoft.com/office/powerpoint/2010/main" val="537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Error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2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Durbin-Watson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7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Cochrane-</a:t>
            </a:r>
            <a:r>
              <a:rPr lang="en-US" dirty="0" err="1"/>
              <a:t>Orcutt</a:t>
            </a:r>
            <a:r>
              <a:rPr lang="en-US" dirty="0"/>
              <a:t>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6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Hildreth</a:t>
            </a:r>
            <a:r>
              <a:rPr lang="en-US" dirty="0"/>
              <a:t>-Lu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1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Differences 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531939"/>
            <a:ext cx="7250680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0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84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PowerPoint Presentation</vt:lpstr>
      <vt:lpstr>Premise</vt:lpstr>
      <vt:lpstr>Remedial Techniques</vt:lpstr>
      <vt:lpstr>Autoregressive Error Model</vt:lpstr>
      <vt:lpstr>Durbin-Watson Test</vt:lpstr>
      <vt:lpstr>Cochrane-Orcutt Method</vt:lpstr>
      <vt:lpstr>Hildreth-Lu Method</vt:lpstr>
      <vt:lpstr>First Differences Procedure</vt:lpstr>
      <vt:lpstr>Example</vt:lpstr>
      <vt:lpstr>Comparison of Techniques</vt:lpstr>
      <vt:lpstr>Questions?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Dolan, Thomas J. (S&amp;T-Student)</cp:lastModifiedBy>
  <cp:revision>22</cp:revision>
  <dcterms:created xsi:type="dcterms:W3CDTF">2011-01-20T20:57:47Z</dcterms:created>
  <dcterms:modified xsi:type="dcterms:W3CDTF">2015-04-19T20:03:22Z</dcterms:modified>
</cp:coreProperties>
</file>