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44" d="100"/>
          <a:sy n="44" d="100"/>
        </p:scale>
        <p:origin x="42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C7B-1F44-437B-83AA-2DF2B338751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011C434-5FD2-4593-A294-747DDC7C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6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C7B-1F44-437B-83AA-2DF2B338751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011C434-5FD2-4593-A294-747DDC7C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8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C7B-1F44-437B-83AA-2DF2B338751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011C434-5FD2-4593-A294-747DDC7C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16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C7B-1F44-437B-83AA-2DF2B338751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011C434-5FD2-4593-A294-747DDC7C968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4195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C7B-1F44-437B-83AA-2DF2B338751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011C434-5FD2-4593-A294-747DDC7C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45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C7B-1F44-437B-83AA-2DF2B338751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C434-5FD2-4593-A294-747DDC7C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67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C7B-1F44-437B-83AA-2DF2B338751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C434-5FD2-4593-A294-747DDC7C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29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C7B-1F44-437B-83AA-2DF2B338751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C434-5FD2-4593-A294-747DDC7C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98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20CC7B-1F44-437B-83AA-2DF2B338751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011C434-5FD2-4593-A294-747DDC7C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C7B-1F44-437B-83AA-2DF2B338751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C434-5FD2-4593-A294-747DDC7C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1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C7B-1F44-437B-83AA-2DF2B338751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011C434-5FD2-4593-A294-747DDC7C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0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C7B-1F44-437B-83AA-2DF2B338751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C434-5FD2-4593-A294-747DDC7C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7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C7B-1F44-437B-83AA-2DF2B338751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C434-5FD2-4593-A294-747DDC7C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3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C7B-1F44-437B-83AA-2DF2B338751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C434-5FD2-4593-A294-747DDC7C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9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C7B-1F44-437B-83AA-2DF2B338751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C434-5FD2-4593-A294-747DDC7C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4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C7B-1F44-437B-83AA-2DF2B338751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C434-5FD2-4593-A294-747DDC7C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1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C7B-1F44-437B-83AA-2DF2B338751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C434-5FD2-4593-A294-747DDC7C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6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0CC7B-1F44-437B-83AA-2DF2B338751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1C434-5FD2-4593-A294-747DDC7C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75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Autoregression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Tyler Morrow</a:t>
            </a:r>
          </a:p>
          <a:p>
            <a:r>
              <a:rPr lang="en-US" dirty="0" smtClean="0"/>
              <a:t>Thomas Dolan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3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1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error sucks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7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0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some time-based data sets, your error terms are not independent. They are </a:t>
            </a:r>
            <a:r>
              <a:rPr lang="en-US" dirty="0" err="1" smtClean="0"/>
              <a:t>autocorrelated</a:t>
            </a:r>
            <a:r>
              <a:rPr lang="en-US" dirty="0" smtClean="0"/>
              <a:t> over time and can cause estimates to be significantly </a:t>
            </a:r>
            <a:r>
              <a:rPr lang="en-US" dirty="0" err="1" smtClean="0"/>
              <a:t>devia.ted</a:t>
            </a:r>
            <a:r>
              <a:rPr lang="en-US" dirty="0" smtClean="0"/>
              <a:t> from the true regression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3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Autoregressive Error model</a:t>
            </a:r>
          </a:p>
          <a:p>
            <a:pPr lvl="1"/>
            <a:r>
              <a:rPr lang="en-US" dirty="0" smtClean="0"/>
              <a:t>Durbin-Watson Test</a:t>
            </a:r>
          </a:p>
          <a:p>
            <a:r>
              <a:rPr lang="en-US" dirty="0" smtClean="0"/>
              <a:t>Cochrane-</a:t>
            </a:r>
            <a:r>
              <a:rPr lang="en-US" dirty="0" err="1" smtClean="0"/>
              <a:t>Orcutt</a:t>
            </a:r>
            <a:r>
              <a:rPr lang="en-US" dirty="0" smtClean="0"/>
              <a:t> Method</a:t>
            </a:r>
          </a:p>
          <a:p>
            <a:r>
              <a:rPr lang="en-US" dirty="0" err="1" smtClean="0"/>
              <a:t>Hildreth</a:t>
            </a:r>
            <a:r>
              <a:rPr lang="en-US" dirty="0" smtClean="0"/>
              <a:t>-Lu Method</a:t>
            </a:r>
          </a:p>
          <a:p>
            <a:r>
              <a:rPr lang="en-US" dirty="0" smtClean="0"/>
              <a:t>First Differences Procedures</a:t>
            </a:r>
          </a:p>
        </p:txBody>
      </p:sp>
    </p:spTree>
    <p:extLst>
      <p:ext uri="{BB962C8B-B14F-4D97-AF65-F5344CB8AC3E}">
        <p14:creationId xmlns:p14="http://schemas.microsoft.com/office/powerpoint/2010/main" val="173183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Autoregressive Error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0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Durbin-Watson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9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Cochrane-</a:t>
            </a:r>
            <a:r>
              <a:rPr lang="en-US" dirty="0" err="1" smtClean="0"/>
              <a:t>Orcutt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Hildreth</a:t>
            </a:r>
            <a:r>
              <a:rPr lang="en-US" dirty="0" smtClean="0"/>
              <a:t>-Lu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4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Differences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3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91</TotalTime>
  <Words>74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Autoregression</vt:lpstr>
      <vt:lpstr>Premise</vt:lpstr>
      <vt:lpstr>Techniques</vt:lpstr>
      <vt:lpstr>Autoregressive Error Model</vt:lpstr>
      <vt:lpstr>Durbin-Watson Test</vt:lpstr>
      <vt:lpstr>Cochrane-Orcutt Method</vt:lpstr>
      <vt:lpstr>Hildreth-Lu Method</vt:lpstr>
      <vt:lpstr>First Differences Procedure</vt:lpstr>
      <vt:lpstr>Example</vt:lpstr>
      <vt:lpstr>Comparison of Techniques</vt:lpstr>
      <vt:lpstr>Final Thoughts</vt:lpstr>
      <vt:lpstr>Questions?</vt:lpstr>
    </vt:vector>
  </TitlesOfParts>
  <Company>Missouri University of Science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Autoregression</dc:title>
  <dc:creator>Dolan, Thomas J. (S&amp;T-Student)</dc:creator>
  <cp:lastModifiedBy>Dolan, Thomas J. (S&amp;T-Student)</cp:lastModifiedBy>
  <cp:revision>3</cp:revision>
  <dcterms:created xsi:type="dcterms:W3CDTF">2015-04-19T19:13:31Z</dcterms:created>
  <dcterms:modified xsi:type="dcterms:W3CDTF">2015-04-19T20:44:34Z</dcterms:modified>
</cp:coreProperties>
</file>