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E5D36-BE2A-4F1D-8D7A-B43A1CBF5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29379C-0572-4EF6-A4E1-84CF7BDCA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CA8F5-9008-429D-8965-BF9C3CAB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25C11-E8BB-43FC-AF7E-A54C2612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0990A-535B-45B5-96F5-78B56C19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3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0C9D-08DF-4E5D-8366-8336D24C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3DB44-44A1-47C0-A9D3-E10FDFBAC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7634E-05BD-4699-A3A5-1F2CC9BE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A7CA0-3221-48D9-83F2-6C6127E5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463C9-BFA6-4667-A2FF-F91A28CB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4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9B160C-1637-4BFB-8C3B-3ADF01784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A20D0A-5D1D-4757-9D29-68683B93C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48783-D621-4A3C-A96E-FE137AB2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2D860-786C-4561-98B8-2B85EFF1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8AEB4-2B06-4BF9-BA7D-D960529E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1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8B041-FDD5-43BE-841F-8E474181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36606-2F73-413A-912C-417D6A57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26A88-C696-4F78-8FC1-D2BB3673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BDCA4-E456-4121-B7A1-7EB1A70F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D8E90-AE6B-4CC7-AC7D-541497EC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2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98926-7266-444F-AA19-EF35F33A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F5B6-B11A-4E42-B8E5-FE90FEA51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339D2-498F-4882-B993-BD8DC0B2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DA7E5-38C9-4033-B39E-F1B9E1C9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4BD66-BC1A-4D68-AB4A-138592CD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1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E5AC-E999-46B5-A3F8-DBEEEA89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45629-F558-477F-B969-5DE18B345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35827-64F7-4475-B84E-E1DF9400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A6D06-5F2B-4C07-A5E1-8860A262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0E86E-3A7A-40D3-BE7B-2EE6ACEE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0C1EA-803E-4C4D-80C1-862C2269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0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F1DAD-2DCA-48FF-A63A-43C94BF5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6162B0-563E-4DF7-B68E-1E6D7C1D7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5A138C-3A1B-4793-B81A-07BD5F15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97476-9BFE-46C7-A5D7-7A689423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84B628-B356-4ECA-889F-AA3F5A10D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0979F5-3474-4672-A0B5-617415EA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A7C5E5-FC17-441E-9816-4BF9BB95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667296-014F-4C70-8BDB-10315C99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D40AF-3890-466F-B0DF-08DB71B8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EF886E-DE0B-4574-9F2C-694F5563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6A87CD-4E09-4674-8F51-DCB873C7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CC674A-CC40-42F8-A11A-7348150A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5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3E8465-71E2-4269-A19A-94E3DED8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F39404-6046-47BC-B30B-28C9C160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41E5DC-5206-42B3-9578-CB2BFB96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9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1134F-1545-443B-B5F5-98BF826A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B85AA-340C-4ADD-834C-29357C59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E6E57-C781-436C-90C3-62230353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15CCF-B5E3-41B7-9CF1-FFA950D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24937-547A-4C43-BD5E-6CA53EB2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F8FDA-6064-4B8D-891F-41A4377A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4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CD135-DD66-4136-BDAE-69976236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161D79-FD1B-4E63-923E-F7EFF3C99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B4121-0D0C-467A-89BC-A524AA3A7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FF8CF-FA37-4D5C-B4E3-BCCAEE8F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63FFB-FED3-468A-90DE-2C5C6E5D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604E7D-E57F-47C2-81E0-4A5A3EC3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9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1D1A3F-0BB5-475D-98DA-2421F978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171A8-06BB-408D-B9A6-748317899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72FFA-CA86-4B44-A4DB-92E03DD5A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E295A-E4F5-45E7-BD1A-8721FD4BE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EA622-4A15-4AF7-8B04-A7F799EB9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55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F09A2C-3C50-4F5C-912E-14CE13B24FDC}"/>
              </a:ext>
            </a:extLst>
          </p:cNvPr>
          <p:cNvSpPr txBox="1"/>
          <p:nvPr/>
        </p:nvSpPr>
        <p:spPr>
          <a:xfrm>
            <a:off x="1127760" y="51816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/>
              <a:t>Bash </a:t>
            </a:r>
            <a:r>
              <a:rPr lang="ko-KR" altLang="en-US" dirty="0"/>
              <a:t>설치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34E005-533C-45E2-9778-FBB654AC3E1C}"/>
              </a:ext>
            </a:extLst>
          </p:cNvPr>
          <p:cNvSpPr/>
          <p:nvPr/>
        </p:nvSpPr>
        <p:spPr>
          <a:xfrm>
            <a:off x="3593413" y="518160"/>
            <a:ext cx="2932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https://gitforwindows.org/</a:t>
            </a:r>
            <a:endParaRPr lang="ko-KR" altLang="en-US" dirty="0"/>
          </a:p>
        </p:txBody>
      </p:sp>
      <p:pic>
        <p:nvPicPr>
          <p:cNvPr id="7" name="그림 6" descr="표지판이(가) 표시된 사진&#10;&#10;자동 생성된 설명">
            <a:extLst>
              <a:ext uri="{FF2B5EF4-FFF2-40B4-BE49-F238E27FC236}">
                <a16:creationId xmlns:a16="http://schemas.microsoft.com/office/drawing/2014/main" id="{BA03A151-06FA-4A09-834B-BD3F2FDA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4" y="1817107"/>
            <a:ext cx="8507012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BF9FF18-7259-4469-A948-7B27E788C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24" y="2429656"/>
            <a:ext cx="2695951" cy="75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B5FB12-C444-4B7C-9CCD-F680B8AE9B05}"/>
              </a:ext>
            </a:extLst>
          </p:cNvPr>
          <p:cNvSpPr txBox="1"/>
          <p:nvPr/>
        </p:nvSpPr>
        <p:spPr>
          <a:xfrm>
            <a:off x="701040" y="2621280"/>
            <a:ext cx="25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Repositories </a:t>
            </a:r>
            <a:r>
              <a:rPr lang="ko-KR" altLang="en-US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33668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86895-2B19-44A2-A687-DFB8322DA74A}"/>
              </a:ext>
            </a:extLst>
          </p:cNvPr>
          <p:cNvSpPr txBox="1"/>
          <p:nvPr/>
        </p:nvSpPr>
        <p:spPr>
          <a:xfrm>
            <a:off x="914400" y="86868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 folder </a:t>
            </a:r>
            <a:r>
              <a:rPr lang="ko-KR" altLang="en-US" dirty="0"/>
              <a:t>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0D5E5-E5F0-44A6-B3BB-6B9786C80CE9}"/>
              </a:ext>
            </a:extLst>
          </p:cNvPr>
          <p:cNvSpPr txBox="1"/>
          <p:nvPr/>
        </p:nvSpPr>
        <p:spPr>
          <a:xfrm>
            <a:off x="914400" y="1950720"/>
            <a:ext cx="48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사용할 폴더 생성 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54BB6-9AC5-442A-86E8-6272AD308789}"/>
              </a:ext>
            </a:extLst>
          </p:cNvPr>
          <p:cNvSpPr txBox="1"/>
          <p:nvPr/>
        </p:nvSpPr>
        <p:spPr>
          <a:xfrm>
            <a:off x="914400" y="323088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bash here </a:t>
            </a:r>
            <a:r>
              <a:rPr lang="ko-KR" altLang="en-US" dirty="0"/>
              <a:t>클릭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B6A40-C619-4471-A9B5-20108AAB2CF8}"/>
              </a:ext>
            </a:extLst>
          </p:cNvPr>
          <p:cNvSpPr txBox="1"/>
          <p:nvPr/>
        </p:nvSpPr>
        <p:spPr>
          <a:xfrm>
            <a:off x="1234440" y="4114800"/>
            <a:ext cx="897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-&gt; git remote origin https~~~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9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CD185C-3527-48D4-9383-4C16BDFDB8FC}"/>
              </a:ext>
            </a:extLst>
          </p:cNvPr>
          <p:cNvSpPr txBox="1"/>
          <p:nvPr/>
        </p:nvSpPr>
        <p:spPr>
          <a:xfrm>
            <a:off x="548640" y="6705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</a:t>
            </a:r>
            <a:r>
              <a:rPr lang="ko-KR" altLang="en-US" dirty="0"/>
              <a:t>전엔 </a:t>
            </a:r>
            <a:r>
              <a:rPr lang="en-US" altLang="ko-KR" dirty="0"/>
              <a:t>Pull</a:t>
            </a:r>
            <a:r>
              <a:rPr lang="ko-KR" altLang="en-US" dirty="0"/>
              <a:t>이 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DA041-96D4-4172-9CB3-404625F32B6F}"/>
              </a:ext>
            </a:extLst>
          </p:cNvPr>
          <p:cNvSpPr txBox="1"/>
          <p:nvPr/>
        </p:nvSpPr>
        <p:spPr>
          <a:xfrm>
            <a:off x="365760" y="1577816"/>
            <a:ext cx="821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 </a:t>
            </a:r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origin master -</a:t>
            </a:r>
            <a:r>
              <a:rPr lang="ko-KR" altLang="en-US" dirty="0"/>
              <a:t> 지정한 </a:t>
            </a:r>
            <a:r>
              <a:rPr lang="en-US" altLang="ko-KR" dirty="0"/>
              <a:t>repo</a:t>
            </a:r>
            <a:r>
              <a:rPr lang="ko-KR" altLang="en-US" dirty="0"/>
              <a:t>에서 데이터를 </a:t>
            </a:r>
            <a:r>
              <a:rPr lang="ko-KR" altLang="en-US" dirty="0" err="1"/>
              <a:t>가저온다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DDB17-C937-4F79-B92D-00174146B5FD}"/>
              </a:ext>
            </a:extLst>
          </p:cNvPr>
          <p:cNvSpPr txBox="1"/>
          <p:nvPr/>
        </p:nvSpPr>
        <p:spPr>
          <a:xfrm>
            <a:off x="495300" y="4633853"/>
            <a:ext cx="7810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</a:t>
            </a:r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en-US" altLang="ko-KR" dirty="0"/>
              <a:t>git status _ </a:t>
            </a:r>
            <a:r>
              <a:rPr lang="ko-KR" altLang="en-US" dirty="0"/>
              <a:t>현제 </a:t>
            </a:r>
            <a:r>
              <a:rPr lang="en-US" altLang="ko-KR" dirty="0"/>
              <a:t>git </a:t>
            </a:r>
            <a:r>
              <a:rPr lang="ko-KR" altLang="en-US" dirty="0"/>
              <a:t>과의 상태를 체크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add . _</a:t>
            </a:r>
            <a:r>
              <a:rPr lang="ko-KR" altLang="en-US" dirty="0"/>
              <a:t>변경된 파일들을 </a:t>
            </a:r>
            <a:r>
              <a:rPr lang="en-US" altLang="ko-KR" dirty="0"/>
              <a:t>tracking</a:t>
            </a:r>
          </a:p>
          <a:p>
            <a:endParaRPr lang="en-US" altLang="ko-KR" dirty="0"/>
          </a:p>
          <a:p>
            <a:r>
              <a:rPr lang="en-US" altLang="ko-KR" dirty="0"/>
              <a:t>git commit –m “message” _</a:t>
            </a:r>
            <a:r>
              <a:rPr lang="ko-KR" altLang="en-US" dirty="0"/>
              <a:t>변경사항에 대한 알릴 점을 써준다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push origin +master _</a:t>
            </a:r>
            <a:r>
              <a:rPr lang="ko-KR" altLang="en-US"/>
              <a:t>실제로 변경사항을 올린다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39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86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com</cp:lastModifiedBy>
  <cp:revision>8</cp:revision>
  <dcterms:created xsi:type="dcterms:W3CDTF">2020-07-08T08:50:01Z</dcterms:created>
  <dcterms:modified xsi:type="dcterms:W3CDTF">2020-07-08T09:07:02Z</dcterms:modified>
</cp:coreProperties>
</file>