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5D36-BE2A-4F1D-8D7A-B43A1CBF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9379C-0572-4EF6-A4E1-84CF7BDC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CA8F5-9008-429D-8965-BF9C3CA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25C11-E8BB-43FC-AF7E-A54C2612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0990A-535B-45B5-96F5-78B56C1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0C9D-08DF-4E5D-8366-8336D24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3DB44-44A1-47C0-A9D3-E10FDFBA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7634E-05BD-4699-A3A5-1F2CC9BE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A7CA0-3221-48D9-83F2-6C6127E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463C9-BFA6-4667-A2FF-F91A28CB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B160C-1637-4BFB-8C3B-3ADF0178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20D0A-5D1D-4757-9D29-68683B93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8783-D621-4A3C-A96E-FE137AB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2D860-786C-4561-98B8-2B85EFF1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8AEB4-2B06-4BF9-BA7D-D960529E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B041-FDD5-43BE-841F-8E474181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36606-2F73-413A-912C-417D6A57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26A88-C696-4F78-8FC1-D2BB367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BDCA4-E456-4121-B7A1-7EB1A70F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D8E90-AE6B-4CC7-AC7D-541497E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8926-7266-444F-AA19-EF35F33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F5B6-B11A-4E42-B8E5-FE90FEA51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339D2-498F-4882-B993-BD8DC0B2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DA7E5-38C9-4033-B39E-F1B9E1C9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4BD66-BC1A-4D68-AB4A-138592CD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E5AC-E999-46B5-A3F8-DBEEEA89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5629-F558-477F-B969-5DE18B34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35827-64F7-4475-B84E-E1DF9400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A6D06-5F2B-4C07-A5E1-8860A26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0E86E-3A7A-40D3-BE7B-2EE6ACEE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0C1EA-803E-4C4D-80C1-862C226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F1DAD-2DCA-48FF-A63A-43C94BF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162B0-563E-4DF7-B68E-1E6D7C1D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A138C-3A1B-4793-B81A-07BD5F15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97476-9BFE-46C7-A5D7-7A689423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84B628-B356-4ECA-889F-AA3F5A10D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979F5-3474-4672-A0B5-617415EA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7C5E5-FC17-441E-9816-4BF9BB9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667296-014F-4C70-8BDB-10315C9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40AF-3890-466F-B0DF-08DB71B8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EF886E-DE0B-4574-9F2C-694F556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6A87CD-4E09-4674-8F51-DCB873C7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C674A-CC40-42F8-A11A-7348150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E8465-71E2-4269-A19A-94E3DED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39404-6046-47BC-B30B-28C9C16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1E5DC-5206-42B3-9578-CB2BFB96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1134F-1545-443B-B5F5-98BF826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85AA-340C-4ADD-834C-29357C59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E6E57-C781-436C-90C3-62230353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15CCF-B5E3-41B7-9CF1-FFA950D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24937-547A-4C43-BD5E-6CA53EB2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8FDA-6064-4B8D-891F-41A4377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CD135-DD66-4136-BDAE-69976236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61D79-FD1B-4E63-923E-F7EFF3C99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B4121-0D0C-467A-89BC-A524AA3A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FF8CF-FA37-4D5C-B4E3-BCCAEE8F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63FFB-FED3-468A-90DE-2C5C6E5D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04E7D-E57F-47C2-81E0-4A5A3EC3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D1A3F-0BB5-475D-98DA-2421F978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171A8-06BB-408D-B9A6-74831789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72FFA-CA86-4B44-A4DB-92E03DD5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E295A-E4F5-45E7-BD1A-8721FD4B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EA622-4A15-4AF7-8B04-A7F799EB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09A2C-3C50-4F5C-912E-14CE13B24FDC}"/>
              </a:ext>
            </a:extLst>
          </p:cNvPr>
          <p:cNvSpPr txBox="1"/>
          <p:nvPr/>
        </p:nvSpPr>
        <p:spPr>
          <a:xfrm>
            <a:off x="1127760" y="5181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/>
              <a:t>Bash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4E005-533C-45E2-9778-FBB654AC3E1C}"/>
              </a:ext>
            </a:extLst>
          </p:cNvPr>
          <p:cNvSpPr/>
          <p:nvPr/>
        </p:nvSpPr>
        <p:spPr>
          <a:xfrm>
            <a:off x="3593413" y="518160"/>
            <a:ext cx="293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https://gitforwindows.org/</a:t>
            </a:r>
            <a:endParaRPr lang="ko-KR" altLang="en-US" dirty="0"/>
          </a:p>
        </p:txBody>
      </p:sp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BA03A151-06FA-4A09-834B-BD3F2FDA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4" y="1817107"/>
            <a:ext cx="850701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BF9FF18-7259-4469-A948-7B27E788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4" y="2429656"/>
            <a:ext cx="2695951" cy="75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5FB12-C444-4B7C-9CCD-F680B8AE9B05}"/>
              </a:ext>
            </a:extLst>
          </p:cNvPr>
          <p:cNvSpPr txBox="1"/>
          <p:nvPr/>
        </p:nvSpPr>
        <p:spPr>
          <a:xfrm>
            <a:off x="701040" y="262128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3668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86895-2B19-44A2-A687-DFB8322DA74A}"/>
              </a:ext>
            </a:extLst>
          </p:cNvPr>
          <p:cNvSpPr txBox="1"/>
          <p:nvPr/>
        </p:nvSpPr>
        <p:spPr>
          <a:xfrm>
            <a:off x="914400" y="8686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folder </a:t>
            </a:r>
            <a:r>
              <a:rPr lang="ko-KR" altLang="en-US" dirty="0"/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0D5E5-E5F0-44A6-B3BB-6B9786C80CE9}"/>
              </a:ext>
            </a:extLst>
          </p:cNvPr>
          <p:cNvSpPr txBox="1"/>
          <p:nvPr/>
        </p:nvSpPr>
        <p:spPr>
          <a:xfrm>
            <a:off x="914400" y="1950720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폴더 생성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54BB6-9AC5-442A-86E8-6272AD308789}"/>
              </a:ext>
            </a:extLst>
          </p:cNvPr>
          <p:cNvSpPr txBox="1"/>
          <p:nvPr/>
        </p:nvSpPr>
        <p:spPr>
          <a:xfrm>
            <a:off x="914400" y="32308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bash here </a:t>
            </a:r>
            <a:r>
              <a:rPr lang="ko-KR" altLang="en-US" dirty="0"/>
              <a:t>클릭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B6A40-C619-4471-A9B5-20108AAB2CF8}"/>
              </a:ext>
            </a:extLst>
          </p:cNvPr>
          <p:cNvSpPr txBox="1"/>
          <p:nvPr/>
        </p:nvSpPr>
        <p:spPr>
          <a:xfrm>
            <a:off x="1234440" y="4114800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-&gt; git remote add origin https~~~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CD185C-3527-48D4-9383-4C16BDFDB8FC}"/>
              </a:ext>
            </a:extLst>
          </p:cNvPr>
          <p:cNvSpPr txBox="1"/>
          <p:nvPr/>
        </p:nvSpPr>
        <p:spPr>
          <a:xfrm>
            <a:off x="548640" y="6705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전엔 </a:t>
            </a:r>
            <a:r>
              <a:rPr lang="en-US" altLang="ko-KR" dirty="0"/>
              <a:t>Pull</a:t>
            </a:r>
            <a:r>
              <a:rPr lang="ko-KR" altLang="en-US" dirty="0"/>
              <a:t>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DA041-96D4-4172-9CB3-404625F32B6F}"/>
              </a:ext>
            </a:extLst>
          </p:cNvPr>
          <p:cNvSpPr txBox="1"/>
          <p:nvPr/>
        </p:nvSpPr>
        <p:spPr>
          <a:xfrm>
            <a:off x="777240" y="1577816"/>
            <a:ext cx="821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-</a:t>
            </a:r>
            <a:r>
              <a:rPr lang="ko-KR" altLang="en-US" dirty="0"/>
              <a:t> 지정한 </a:t>
            </a:r>
            <a:r>
              <a:rPr lang="en-US" altLang="ko-KR" dirty="0"/>
              <a:t>repo</a:t>
            </a:r>
            <a:r>
              <a:rPr lang="ko-KR" altLang="en-US" dirty="0"/>
              <a:t>에서 데이터를 </a:t>
            </a:r>
            <a:r>
              <a:rPr lang="ko-KR" altLang="en-US" dirty="0" err="1"/>
              <a:t>가저온다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C9632-E5E6-48CC-89DF-120B45C88792}"/>
              </a:ext>
            </a:extLst>
          </p:cNvPr>
          <p:cNvSpPr txBox="1"/>
          <p:nvPr/>
        </p:nvSpPr>
        <p:spPr>
          <a:xfrm>
            <a:off x="762000" y="2697480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가져올 폴더 </a:t>
            </a:r>
            <a:r>
              <a:rPr lang="en-US" altLang="ko-KR" dirty="0"/>
              <a:t>git bash </a:t>
            </a:r>
            <a:r>
              <a:rPr lang="ko-KR" altLang="en-US" dirty="0"/>
              <a:t>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21015-EECF-42FE-893C-B3ADB116E7AD}"/>
              </a:ext>
            </a:extLst>
          </p:cNvPr>
          <p:cNvSpPr txBox="1"/>
          <p:nvPr/>
        </p:nvSpPr>
        <p:spPr>
          <a:xfrm>
            <a:off x="762000" y="3817144"/>
            <a:ext cx="897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-&gt; git remote  origin add https~~_</a:t>
            </a:r>
            <a:r>
              <a:rPr lang="ko-KR" altLang="en-US" dirty="0"/>
              <a:t>여기서는 가져올 </a:t>
            </a:r>
            <a:r>
              <a:rPr lang="en-US" altLang="ko-KR" dirty="0"/>
              <a:t>git</a:t>
            </a:r>
            <a:r>
              <a:rPr lang="ko-KR" altLang="en-US" dirty="0"/>
              <a:t>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_</a:t>
            </a:r>
            <a:r>
              <a:rPr lang="ko-KR" altLang="en-US" dirty="0" err="1"/>
              <a:t>땡겨옴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E5F589-C2A6-43DA-8764-A4413C014D80}"/>
              </a:ext>
            </a:extLst>
          </p:cNvPr>
          <p:cNvSpPr txBox="1"/>
          <p:nvPr/>
        </p:nvSpPr>
        <p:spPr>
          <a:xfrm>
            <a:off x="777240" y="2971860"/>
            <a:ext cx="781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 status _ </a:t>
            </a:r>
            <a:r>
              <a:rPr lang="ko-KR" altLang="en-US" dirty="0"/>
              <a:t>현제 </a:t>
            </a:r>
            <a:r>
              <a:rPr lang="en-US" altLang="ko-KR" dirty="0"/>
              <a:t>git </a:t>
            </a:r>
            <a:r>
              <a:rPr lang="ko-KR" altLang="en-US" dirty="0"/>
              <a:t>과의 상태를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add . _</a:t>
            </a:r>
            <a:r>
              <a:rPr lang="ko-KR" altLang="en-US" dirty="0"/>
              <a:t>변경된 파일들을 </a:t>
            </a:r>
            <a:r>
              <a:rPr lang="en-US" altLang="ko-KR" dirty="0"/>
              <a:t>tracking</a:t>
            </a:r>
          </a:p>
          <a:p>
            <a:endParaRPr lang="en-US" altLang="ko-KR" dirty="0"/>
          </a:p>
          <a:p>
            <a:r>
              <a:rPr lang="en-US" altLang="ko-KR" dirty="0"/>
              <a:t>git commit –m “message” _</a:t>
            </a:r>
            <a:r>
              <a:rPr lang="ko-KR" altLang="en-US" dirty="0"/>
              <a:t>변경사항에 대한 알릴 점을 써준다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push origin +master _</a:t>
            </a:r>
            <a:r>
              <a:rPr lang="ko-KR" altLang="en-US" dirty="0"/>
              <a:t>실제로 변경사항을 올린다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52E93-320A-470B-B98E-AF10E5111454}"/>
              </a:ext>
            </a:extLst>
          </p:cNvPr>
          <p:cNvSpPr txBox="1"/>
          <p:nvPr/>
        </p:nvSpPr>
        <p:spPr>
          <a:xfrm>
            <a:off x="548640" y="6705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전엔 </a:t>
            </a:r>
            <a:r>
              <a:rPr lang="en-US" altLang="ko-KR" dirty="0"/>
              <a:t>Pull</a:t>
            </a:r>
            <a:r>
              <a:rPr lang="ko-KR" altLang="en-US" dirty="0"/>
              <a:t>이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EFDE-D7C5-4211-9919-54037FD2BAA4}"/>
              </a:ext>
            </a:extLst>
          </p:cNvPr>
          <p:cNvSpPr txBox="1"/>
          <p:nvPr/>
        </p:nvSpPr>
        <p:spPr>
          <a:xfrm>
            <a:off x="777240" y="1577816"/>
            <a:ext cx="821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변경사항이 </a:t>
            </a:r>
            <a:r>
              <a:rPr lang="ko-KR" altLang="en-US" dirty="0" err="1"/>
              <a:t>있을경우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-</a:t>
            </a:r>
            <a:r>
              <a:rPr lang="ko-KR" altLang="en-US" dirty="0"/>
              <a:t> 지정한 </a:t>
            </a:r>
            <a:r>
              <a:rPr lang="en-US" altLang="ko-KR" dirty="0"/>
              <a:t>repo</a:t>
            </a:r>
            <a:r>
              <a:rPr lang="ko-KR" altLang="en-US" dirty="0"/>
              <a:t>에서 데이터를 가져온다</a:t>
            </a:r>
          </a:p>
        </p:txBody>
      </p:sp>
    </p:spTree>
    <p:extLst>
      <p:ext uri="{BB962C8B-B14F-4D97-AF65-F5344CB8AC3E}">
        <p14:creationId xmlns:p14="http://schemas.microsoft.com/office/powerpoint/2010/main" val="420127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135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15</cp:revision>
  <dcterms:created xsi:type="dcterms:W3CDTF">2020-07-08T08:50:01Z</dcterms:created>
  <dcterms:modified xsi:type="dcterms:W3CDTF">2020-07-08T09:22:04Z</dcterms:modified>
</cp:coreProperties>
</file>