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E5D36-BE2A-4F1D-8D7A-B43A1CBF59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9379C-0572-4EF6-A4E1-84CF7BDCA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FCA8F5-9008-429D-8965-BF9C3CA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25C11-E8BB-43FC-AF7E-A54C2612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0990A-535B-45B5-96F5-78B56C19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33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30C9D-08DF-4E5D-8366-8336D24C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43DB44-44A1-47C0-A9D3-E10FDFBA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7634E-05BD-4699-A3A5-1F2CC9BE4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7A7CA0-3221-48D9-83F2-6C6127E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463C9-BFA6-4667-A2FF-F91A28CB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8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9B160C-1637-4BFB-8C3B-3ADF01784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A20D0A-5D1D-4757-9D29-68683B93C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48783-D621-4A3C-A96E-FE137AB2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82D860-786C-4561-98B8-2B85EFF1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8AEB4-2B06-4BF9-BA7D-D960529E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1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B041-FDD5-43BE-841F-8E474181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36606-2F73-413A-912C-417D6A57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26A88-C696-4F78-8FC1-D2BB3673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BDCA4-E456-4121-B7A1-7EB1A70F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D8E90-AE6B-4CC7-AC7D-541497E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498926-7266-444F-AA19-EF35F33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7F5B6-B11A-4E42-B8E5-FE90FEA51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339D2-498F-4882-B993-BD8DC0B2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8DA7E5-38C9-4033-B39E-F1B9E1C9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4BD66-BC1A-4D68-AB4A-138592CD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3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E5AC-E999-46B5-A3F8-DBEEEA897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45629-F558-477F-B969-5DE18B345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35827-64F7-4475-B84E-E1DF9400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A6D06-5F2B-4C07-A5E1-8860A26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70E86E-3A7A-40D3-BE7B-2EE6ACEE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20C1EA-803E-4C4D-80C1-862C226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0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F1DAD-2DCA-48FF-A63A-43C94BF5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6162B0-563E-4DF7-B68E-1E6D7C1D7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5A138C-3A1B-4793-B81A-07BD5F15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897476-9BFE-46C7-A5D7-7A689423A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84B628-B356-4ECA-889F-AA3F5A10D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0979F5-3474-4672-A0B5-617415EA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7C5E5-FC17-441E-9816-4BF9BB95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667296-014F-4C70-8BDB-10315C99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6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D40AF-3890-466F-B0DF-08DB71B8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EF886E-DE0B-4574-9F2C-694F556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6A87CD-4E09-4674-8F51-DCB873C7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C674A-CC40-42F8-A11A-7348150A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57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3E8465-71E2-4269-A19A-94E3DED8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F39404-6046-47BC-B30B-28C9C160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41E5DC-5206-42B3-9578-CB2BFB96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09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1134F-1545-443B-B5F5-98BF826A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85AA-340C-4ADD-834C-29357C59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E6E57-C781-436C-90C3-62230353A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15CCF-B5E3-41B7-9CF1-FFA950D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24937-547A-4C43-BD5E-6CA53EB2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F8FDA-6064-4B8D-891F-41A4377A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4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CD135-DD66-4136-BDAE-69976236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161D79-FD1B-4E63-923E-F7EFF3C99D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B4121-0D0C-467A-89BC-A524AA3A7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FF8CF-FA37-4D5C-B4E3-BCCAEE8F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F63FFB-FED3-468A-90DE-2C5C6E5DB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604E7D-E57F-47C2-81E0-4A5A3EC3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4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1D1A3F-0BB5-475D-98DA-2421F978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171A8-06BB-408D-B9A6-748317899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72FFA-CA86-4B44-A4DB-92E03DD5A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F6BC3-CF4F-431C-AAD4-1AF97D2BCDE7}" type="datetimeFigureOut">
              <a:rPr lang="ko-KR" altLang="en-US" smtClean="0"/>
              <a:t>2020-07-08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E295A-E4F5-45E7-BD1A-8721FD4B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EA622-4A15-4AF7-8B04-A7F799EB9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A4BA6-211E-4A5E-AC84-CFFA13C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55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~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F09A2C-3C50-4F5C-912E-14CE13B24FDC}"/>
              </a:ext>
            </a:extLst>
          </p:cNvPr>
          <p:cNvSpPr txBox="1"/>
          <p:nvPr/>
        </p:nvSpPr>
        <p:spPr>
          <a:xfrm>
            <a:off x="1127760" y="51816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/>
              <a:t>Bash </a:t>
            </a:r>
            <a:r>
              <a:rPr lang="ko-KR" altLang="en-US" dirty="0"/>
              <a:t>설치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34E005-533C-45E2-9778-FBB654AC3E1C}"/>
              </a:ext>
            </a:extLst>
          </p:cNvPr>
          <p:cNvSpPr/>
          <p:nvPr/>
        </p:nvSpPr>
        <p:spPr>
          <a:xfrm>
            <a:off x="3593413" y="518160"/>
            <a:ext cx="2932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https://gitforwindows.org/</a:t>
            </a:r>
            <a:endParaRPr lang="ko-KR" altLang="en-US" dirty="0"/>
          </a:p>
        </p:txBody>
      </p:sp>
      <p:pic>
        <p:nvPicPr>
          <p:cNvPr id="7" name="그림 6" descr="표지판이(가) 표시된 사진&#10;&#10;자동 생성된 설명">
            <a:extLst>
              <a:ext uri="{FF2B5EF4-FFF2-40B4-BE49-F238E27FC236}">
                <a16:creationId xmlns:a16="http://schemas.microsoft.com/office/drawing/2014/main" id="{BA03A151-06FA-4A09-834B-BD3F2FDA4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4" y="1817107"/>
            <a:ext cx="850701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7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7BF9FF18-7259-4469-A948-7B27E788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24" y="2429656"/>
            <a:ext cx="2695951" cy="752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B5FB12-C444-4B7C-9CCD-F680B8AE9B05}"/>
              </a:ext>
            </a:extLst>
          </p:cNvPr>
          <p:cNvSpPr txBox="1"/>
          <p:nvPr/>
        </p:nvSpPr>
        <p:spPr>
          <a:xfrm>
            <a:off x="701040" y="2621280"/>
            <a:ext cx="254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Repositories </a:t>
            </a:r>
            <a:r>
              <a:rPr lang="ko-KR" altLang="en-US" dirty="0"/>
              <a:t>만들기</a:t>
            </a:r>
          </a:p>
        </p:txBody>
      </p:sp>
    </p:spTree>
    <p:extLst>
      <p:ext uri="{BB962C8B-B14F-4D97-AF65-F5344CB8AC3E}">
        <p14:creationId xmlns:p14="http://schemas.microsoft.com/office/powerpoint/2010/main" val="33668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286895-2B19-44A2-A687-DFB8322DA74A}"/>
              </a:ext>
            </a:extLst>
          </p:cNvPr>
          <p:cNvSpPr txBox="1"/>
          <p:nvPr/>
        </p:nvSpPr>
        <p:spPr>
          <a:xfrm>
            <a:off x="914400" y="86868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folder </a:t>
            </a:r>
            <a:r>
              <a:rPr lang="ko-KR" altLang="en-US" dirty="0"/>
              <a:t>연결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0D5E5-E5F0-44A6-B3BB-6B9786C80CE9}"/>
              </a:ext>
            </a:extLst>
          </p:cNvPr>
          <p:cNvSpPr txBox="1"/>
          <p:nvPr/>
        </p:nvSpPr>
        <p:spPr>
          <a:xfrm>
            <a:off x="914400" y="1950720"/>
            <a:ext cx="483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폴더 생성 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54BB6-9AC5-442A-86E8-6272AD308789}"/>
              </a:ext>
            </a:extLst>
          </p:cNvPr>
          <p:cNvSpPr txBox="1"/>
          <p:nvPr/>
        </p:nvSpPr>
        <p:spPr>
          <a:xfrm>
            <a:off x="914400" y="3230880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bash here </a:t>
            </a:r>
            <a:r>
              <a:rPr lang="ko-KR" altLang="en-US" dirty="0"/>
              <a:t>클릭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9B6A40-C619-4471-A9B5-20108AAB2CF8}"/>
              </a:ext>
            </a:extLst>
          </p:cNvPr>
          <p:cNvSpPr txBox="1"/>
          <p:nvPr/>
        </p:nvSpPr>
        <p:spPr>
          <a:xfrm>
            <a:off x="1234440" y="4114800"/>
            <a:ext cx="897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add origin https~~~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6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CD185C-3527-48D4-9383-4C16BDFDB8FC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DA041-96D4-4172-9CB3-404625F32B6F}"/>
              </a:ext>
            </a:extLst>
          </p:cNvPr>
          <p:cNvSpPr txBox="1"/>
          <p:nvPr/>
        </p:nvSpPr>
        <p:spPr>
          <a:xfrm>
            <a:off x="777240" y="1577816"/>
            <a:ext cx="8214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</a:t>
            </a:r>
            <a:r>
              <a:rPr lang="ko-KR" altLang="en-US" dirty="0" err="1"/>
              <a:t>가저온다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C9632-E5E6-48CC-89DF-120B45C88792}"/>
              </a:ext>
            </a:extLst>
          </p:cNvPr>
          <p:cNvSpPr txBox="1"/>
          <p:nvPr/>
        </p:nvSpPr>
        <p:spPr>
          <a:xfrm>
            <a:off x="762000" y="2697480"/>
            <a:ext cx="231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파일을 가져올 폴더 </a:t>
            </a:r>
            <a:r>
              <a:rPr lang="en-US" altLang="ko-KR" dirty="0"/>
              <a:t>git bash </a:t>
            </a:r>
            <a:r>
              <a:rPr lang="ko-KR" altLang="en-US" dirty="0"/>
              <a:t>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21015-EECF-42FE-893C-B3ADB116E7AD}"/>
              </a:ext>
            </a:extLst>
          </p:cNvPr>
          <p:cNvSpPr txBox="1"/>
          <p:nvPr/>
        </p:nvSpPr>
        <p:spPr>
          <a:xfrm>
            <a:off x="762000" y="3817144"/>
            <a:ext cx="8976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-&gt; git remote  origin add https~~_</a:t>
            </a:r>
            <a:r>
              <a:rPr lang="ko-KR" altLang="en-US" dirty="0"/>
              <a:t>여기서는 가져올 </a:t>
            </a:r>
            <a:r>
              <a:rPr lang="en-US" altLang="ko-KR" dirty="0"/>
              <a:t>git</a:t>
            </a:r>
            <a:r>
              <a:rPr lang="ko-KR" altLang="en-US" dirty="0"/>
              <a:t>의 주소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_</a:t>
            </a:r>
            <a:r>
              <a:rPr lang="ko-KR" altLang="en-US" dirty="0" err="1"/>
              <a:t>땡겨옴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39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E5F589-C2A6-43DA-8764-A4413C014D80}"/>
              </a:ext>
            </a:extLst>
          </p:cNvPr>
          <p:cNvSpPr txBox="1"/>
          <p:nvPr/>
        </p:nvSpPr>
        <p:spPr>
          <a:xfrm>
            <a:off x="777240" y="2971860"/>
            <a:ext cx="78105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 status _ </a:t>
            </a:r>
            <a:r>
              <a:rPr lang="ko-KR" altLang="en-US" dirty="0"/>
              <a:t>현제 </a:t>
            </a:r>
            <a:r>
              <a:rPr lang="en-US" altLang="ko-KR" dirty="0"/>
              <a:t>git </a:t>
            </a:r>
            <a:r>
              <a:rPr lang="ko-KR" altLang="en-US" dirty="0"/>
              <a:t>과의 상태를 체크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add . _</a:t>
            </a:r>
            <a:r>
              <a:rPr lang="ko-KR" altLang="en-US" dirty="0"/>
              <a:t>변경된 파일들을 </a:t>
            </a:r>
            <a:r>
              <a:rPr lang="en-US" altLang="ko-KR" dirty="0"/>
              <a:t>tracking</a:t>
            </a:r>
          </a:p>
          <a:p>
            <a:endParaRPr lang="en-US" altLang="ko-KR" dirty="0"/>
          </a:p>
          <a:p>
            <a:r>
              <a:rPr lang="en-US" altLang="ko-KR" dirty="0"/>
              <a:t>git commit –m “message” _</a:t>
            </a:r>
            <a:r>
              <a:rPr lang="ko-KR" altLang="en-US" dirty="0"/>
              <a:t>변경사항에 대한 알릴 점을 써준다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git push origin +master _</a:t>
            </a:r>
            <a:r>
              <a:rPr lang="ko-KR" altLang="en-US" dirty="0"/>
              <a:t>실제로 변경사항을 올린다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52E93-320A-470B-B98E-AF10E5111454}"/>
              </a:ext>
            </a:extLst>
          </p:cNvPr>
          <p:cNvSpPr txBox="1"/>
          <p:nvPr/>
        </p:nvSpPr>
        <p:spPr>
          <a:xfrm>
            <a:off x="548640" y="67056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Push </a:t>
            </a:r>
            <a:r>
              <a:rPr lang="ko-KR" altLang="en-US" dirty="0"/>
              <a:t>전엔 </a:t>
            </a:r>
            <a:r>
              <a:rPr lang="en-US" altLang="ko-KR" dirty="0"/>
              <a:t>Pull</a:t>
            </a:r>
            <a:r>
              <a:rPr lang="ko-KR" altLang="en-US" dirty="0"/>
              <a:t>이 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3EEFDE-D7C5-4211-9919-54037FD2BAA4}"/>
              </a:ext>
            </a:extLst>
          </p:cNvPr>
          <p:cNvSpPr txBox="1"/>
          <p:nvPr/>
        </p:nvSpPr>
        <p:spPr>
          <a:xfrm>
            <a:off x="777240" y="1577816"/>
            <a:ext cx="821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변경사항이 </a:t>
            </a:r>
            <a:r>
              <a:rPr lang="ko-KR" altLang="en-US" dirty="0" err="1"/>
              <a:t>있을경우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Pull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origin master -</a:t>
            </a:r>
            <a:r>
              <a:rPr lang="ko-KR" altLang="en-US" dirty="0"/>
              <a:t> 지정한 </a:t>
            </a:r>
            <a:r>
              <a:rPr lang="en-US" altLang="ko-KR" dirty="0"/>
              <a:t>repo</a:t>
            </a:r>
            <a:r>
              <a:rPr lang="ko-KR" altLang="en-US" dirty="0"/>
              <a:t>에서 데이터를 가져온다</a:t>
            </a:r>
          </a:p>
        </p:txBody>
      </p:sp>
    </p:spTree>
    <p:extLst>
      <p:ext uri="{BB962C8B-B14F-4D97-AF65-F5344CB8AC3E}">
        <p14:creationId xmlns:p14="http://schemas.microsoft.com/office/powerpoint/2010/main" val="420127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D1768F-9B5E-4F37-9771-D7698B25FD55}"/>
              </a:ext>
            </a:extLst>
          </p:cNvPr>
          <p:cNvSpPr txBox="1"/>
          <p:nvPr/>
        </p:nvSpPr>
        <p:spPr>
          <a:xfrm>
            <a:off x="457200" y="701040"/>
            <a:ext cx="758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빌드에 문제가 </a:t>
            </a:r>
            <a:r>
              <a:rPr lang="ko-KR" altLang="en-US" dirty="0" err="1"/>
              <a:t>생겼을때</a:t>
            </a:r>
            <a:r>
              <a:rPr lang="ko-KR" altLang="en-US" dirty="0"/>
              <a:t> </a:t>
            </a:r>
            <a:r>
              <a:rPr lang="en-US" altLang="ko-KR" dirty="0"/>
              <a:t>reset or</a:t>
            </a:r>
            <a:r>
              <a:rPr lang="ko-KR" altLang="en-US" dirty="0"/>
              <a:t> </a:t>
            </a:r>
            <a:r>
              <a:rPr lang="en-US" altLang="ko-KR" dirty="0"/>
              <a:t>revert</a:t>
            </a:r>
            <a:endParaRPr lang="ko-KR" altLang="en-US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64B9253C-44D3-46E0-85E2-C5D13D426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3791"/>
            <a:ext cx="5553850" cy="3277057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436964E1-5130-4E31-B7D7-01AA83FED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850" y="1074106"/>
            <a:ext cx="5649113" cy="38867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EE8446-F597-4FA7-ABF5-5136440F813E}"/>
              </a:ext>
            </a:extLst>
          </p:cNvPr>
          <p:cNvSpPr txBox="1"/>
          <p:nvPr/>
        </p:nvSpPr>
        <p:spPr>
          <a:xfrm>
            <a:off x="6050282" y="5488186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push </a:t>
            </a:r>
            <a:r>
              <a:rPr lang="ko-KR" altLang="en-US" dirty="0"/>
              <a:t>를 </a:t>
            </a:r>
            <a:r>
              <a:rPr lang="ko-KR" altLang="en-US" dirty="0" err="1"/>
              <a:t>안했을</a:t>
            </a:r>
            <a:r>
              <a:rPr lang="ko-KR" altLang="en-US"/>
              <a:t> 때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2E1A5-9CE2-4881-B60D-9B6B7785C2ED}"/>
              </a:ext>
            </a:extLst>
          </p:cNvPr>
          <p:cNvSpPr txBox="1"/>
          <p:nvPr/>
        </p:nvSpPr>
        <p:spPr>
          <a:xfrm>
            <a:off x="838200" y="5516880"/>
            <a:ext cx="353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 </a:t>
            </a:r>
            <a:r>
              <a:rPr lang="en-US" altLang="ko-KR" dirty="0"/>
              <a:t>push </a:t>
            </a:r>
            <a:r>
              <a:rPr lang="ko-KR" altLang="en-US" dirty="0"/>
              <a:t>를 했을 때는 </a:t>
            </a:r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34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19B6504-608F-463F-BF83-E16405B9FD6B}"/>
              </a:ext>
            </a:extLst>
          </p:cNvPr>
          <p:cNvSpPr/>
          <p:nvPr/>
        </p:nvSpPr>
        <p:spPr>
          <a:xfrm>
            <a:off x="335280" y="238687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한글이 깨졌네요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 </a:t>
            </a:r>
            <a:r>
              <a:rPr lang="en-US" altLang="ko-KR" i="1" dirty="0">
                <a:solidFill>
                  <a:srgbClr val="444444"/>
                </a:solidFill>
                <a:latin typeface="Nanum Barun Gothic"/>
              </a:rPr>
              <a:t>git.html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 파일을 메모장으로 열어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(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혹은 다른 에디터를 열어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) </a:t>
            </a:r>
            <a:r>
              <a:rPr lang="ko-KR" altLang="en-US" b="1" dirty="0">
                <a:solidFill>
                  <a:srgbClr val="000000"/>
                </a:solidFill>
                <a:latin typeface="Nanum Barun Gothic"/>
              </a:rPr>
              <a:t>다른 이름으로 저장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을 누르고 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ANSI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나 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EUC-KR 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대신 </a:t>
            </a:r>
            <a:r>
              <a:rPr lang="en-US" altLang="ko-KR" b="1" dirty="0">
                <a:solidFill>
                  <a:srgbClr val="000000"/>
                </a:solidFill>
                <a:latin typeface="Nanum Barun Gothic"/>
              </a:rPr>
              <a:t>UTF-8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 인코딩으로 저장합니다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그리고 다시 </a:t>
            </a:r>
            <a:r>
              <a:rPr lang="en-US" altLang="ko-KR" b="1" dirty="0">
                <a:solidFill>
                  <a:srgbClr val="000000"/>
                </a:solidFill>
                <a:latin typeface="Nanum Barun Gothic"/>
              </a:rPr>
              <a:t>git diff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를 해볼까요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D74E44-58E3-4E1D-A4F9-76DC7341267E}"/>
              </a:ext>
            </a:extLst>
          </p:cNvPr>
          <p:cNvSpPr/>
          <p:nvPr/>
        </p:nvSpPr>
        <p:spPr>
          <a:xfrm>
            <a:off x="335280" y="4693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 </a:t>
            </a:r>
            <a:r>
              <a:rPr lang="en-US" altLang="ko-KR" b="1" dirty="0">
                <a:solidFill>
                  <a:srgbClr val="000000"/>
                </a:solidFill>
                <a:latin typeface="Nanum Barun Gothic"/>
              </a:rPr>
              <a:t>git diff</a:t>
            </a:r>
            <a:endParaRPr lang="en-US" altLang="ko-KR" dirty="0">
              <a:solidFill>
                <a:srgbClr val="444444"/>
              </a:solidFill>
              <a:latin typeface="Nanum Barun Gothic"/>
            </a:endParaRPr>
          </a:p>
          <a:p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만약 수정된 파일에서 어떤 부분이 달라졌는지 확인하고 싶다면 </a:t>
            </a:r>
            <a:r>
              <a:rPr lang="en-US" altLang="ko-KR" b="1" dirty="0">
                <a:solidFill>
                  <a:srgbClr val="000000"/>
                </a:solidFill>
                <a:latin typeface="Nanum Barun Gothic"/>
              </a:rPr>
              <a:t>git diff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 명령어가 있습니다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9FDD77-EA84-4C08-813A-085D83205BB3}"/>
              </a:ext>
            </a:extLst>
          </p:cNvPr>
          <p:cNvSpPr/>
          <p:nvPr/>
        </p:nvSpPr>
        <p:spPr>
          <a:xfrm>
            <a:off x="335280" y="41197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444444"/>
                </a:solidFill>
                <a:latin typeface="Nanum Barun Gothic"/>
              </a:rPr>
              <a:t>git checkout</a:t>
            </a:r>
          </a:p>
          <a:p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Modified 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상태의 파일을 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add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하지 않고 다시 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Unmodified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로 되돌려보겠습니다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 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수정을 잘못해서 파일을 원상태로 되돌리고 싶을 때 사용합니다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 </a:t>
            </a:r>
            <a:r>
              <a:rPr lang="en-US" altLang="ko-KR" b="1" dirty="0">
                <a:solidFill>
                  <a:srgbClr val="000000"/>
                </a:solidFill>
                <a:latin typeface="Nanum Barun Gothic"/>
              </a:rPr>
              <a:t>git checkout git.html</a:t>
            </a:r>
            <a:r>
              <a:rPr lang="ko-KR" altLang="en-US" dirty="0">
                <a:solidFill>
                  <a:srgbClr val="444444"/>
                </a:solidFill>
                <a:latin typeface="Nanum Barun Gothic"/>
              </a:rPr>
              <a:t>하면 원래대로 되돌아옵니다</a:t>
            </a:r>
            <a:r>
              <a:rPr lang="en-US" altLang="ko-KR" dirty="0">
                <a:solidFill>
                  <a:srgbClr val="444444"/>
                </a:solidFill>
                <a:latin typeface="Nanum Barun Gothic"/>
              </a:rPr>
              <a:t>.</a:t>
            </a:r>
            <a:endParaRPr lang="en-US" altLang="ko-KR" b="0" i="0" dirty="0">
              <a:solidFill>
                <a:srgbClr val="444444"/>
              </a:solidFill>
              <a:effectLst/>
              <a:latin typeface="Nanum Bar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06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E093AD-78B7-4AD3-8082-A4751909EC1F}"/>
              </a:ext>
            </a:extLst>
          </p:cNvPr>
          <p:cNvSpPr/>
          <p:nvPr/>
        </p:nvSpPr>
        <p:spPr>
          <a:xfrm>
            <a:off x="1895919" y="2680454"/>
            <a:ext cx="1786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https://repl.it/~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089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183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 Barun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com</dc:creator>
  <cp:lastModifiedBy>com</cp:lastModifiedBy>
  <cp:revision>24</cp:revision>
  <dcterms:created xsi:type="dcterms:W3CDTF">2020-07-08T08:50:01Z</dcterms:created>
  <dcterms:modified xsi:type="dcterms:W3CDTF">2020-07-08T12:20:18Z</dcterms:modified>
</cp:coreProperties>
</file>