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CBC2-4D48-4EEF-B67C-243506DE21A5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F9B81-B82F-418B-8576-D8E8C7F47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9B81-B82F-418B-8576-D8E8C7F47F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F9B81-B82F-418B-8576-D8E8C7F47F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16F6A-245B-35E4-BD5C-A2FACA964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7B19B-4385-071D-AC42-D9D1F0522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3BD93-1A61-9D42-9DE1-D772533A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E3F53-C8A2-2845-3ED1-F4A1A873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3AB8E-5CA9-9A90-1E0C-92D4DD2D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3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F1E58-13DD-5333-C66F-149314EB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622D1-97CF-A62E-949E-BA45341A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4D688-87ED-C808-5A65-40D647FB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0C077-E5CA-061B-6745-6915F2D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4320B-0916-4DA3-9E54-05EE2141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3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5B9DCF-3A06-3AFF-43AB-8C1030E3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8055E-96CA-46BA-B85D-C278AB19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DD695-5F3E-B760-B4DE-0EEB4030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0A923-9152-E83C-7246-B02D350A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45C30-8888-7D54-6D91-99CD782E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6CCC-5E68-C4E8-79F9-D5BBEED6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3AC32-9372-C252-342C-FF293169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552B7-342F-1BE9-D480-7C93E542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F716F-726A-2399-F686-9CFB396F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E9C82-A9C7-E346-AA2E-41747F5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C7C7D-9025-C8A8-F64D-F5078D17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8BC7B-13D6-EE5A-4848-CA5B38E7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EC5DC-747D-6AF8-ADE1-C85EDF1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91377-3C15-4BEC-F147-CC094C00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4166E-66C6-64C6-75FC-8328439B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2C86-BC7B-C3D5-7089-0AFF64A8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039F0-967B-37F8-A8F2-3735615E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F920-7594-4E9C-FE3C-D1877B32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59AAA-3758-E4A2-7251-BED338A9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09289-7857-087E-0053-26A07C06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16F5B-502E-A006-C561-1207E0AB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7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0C84B-A884-7EDB-FC7C-1B555C35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B1873-02E8-1BB4-CDEE-8B18E657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23B24F-C897-2B84-D24C-DEF6BA09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D40BD-8A69-529E-02C4-06387A02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6360B-942D-AFF2-81B9-E0C5A5C3A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1019B-FBFB-863B-9C7B-BC45C014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1FDA1-4B1D-BE41-6C1C-93B36038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21BD1-B7B6-9B59-B339-C33A640D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C012B-73A5-8C78-C7A5-AAE91C0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E6283-8A73-CF48-AF2B-27144EBC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88C41-9CCB-44B6-9C8A-51720DCC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1F3A11-F4AA-AAE5-6204-27AA650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7E32CB-0BF2-8D8B-E94B-C5A52C6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05DD4-61BE-F56A-1268-3197F5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D5E81-AC4D-3A44-51D7-ED005D6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81002-0B44-6573-FE5B-38CFCEC2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3614D-B8C1-8DBB-A09F-D236AEE1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C0D06-2781-69BA-5F32-C4C30D4E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23BC6-CE0D-E32F-7B5C-687A5232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0AC0D-2E2B-C0BC-7ECB-C8850CB4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2D28A-7BD9-4300-006C-D1FA3F52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5FFE-3389-3646-56D3-954279D1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97F48D-050D-C78A-DF2B-0A96CA04D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0CBB4F-8D15-05B7-4D60-D0ECBDB4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68EBB-B54C-4EE4-0DA4-2E72AB7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A2E6D-9C6D-4535-D13A-950A12EE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7DFDC-8BB4-8435-FFD1-50A716B5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06F09-107A-9D33-81BC-337DCD0C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B6D9E-636E-14B6-DA47-B1B54902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ADBBC-B985-CF5B-7678-3E940806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949B2-3771-4881-9E01-BAE41B01DAD6}" type="datetimeFigureOut">
              <a:rPr lang="ko-KR" altLang="en-US" smtClean="0"/>
              <a:t>2024-08-15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F4A12-F29A-D52F-1616-63998F1A9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873AD-3B31-265E-1219-ACDC137B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476E3-1F7A-40EC-9FC6-9C038A46C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7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98F3E5-095F-806F-216B-4280CB08D0FF}"/>
              </a:ext>
            </a:extLst>
          </p:cNvPr>
          <p:cNvSpPr txBox="1"/>
          <p:nvPr/>
        </p:nvSpPr>
        <p:spPr>
          <a:xfrm>
            <a:off x="71807" y="359186"/>
            <a:ext cx="328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>
                <a:solidFill>
                  <a:schemeClr val="accent1"/>
                </a:solidFill>
              </a:rPr>
              <a:t>스마트 </a:t>
            </a:r>
            <a:r>
              <a:rPr lang="en-US" altLang="ko-KR" sz="1200" b="1" dirty="0">
                <a:solidFill>
                  <a:schemeClr val="accent1"/>
                </a:solidFill>
              </a:rPr>
              <a:t>AI </a:t>
            </a:r>
            <a:r>
              <a:rPr lang="ko-KR" altLang="en-US" sz="1200" b="1" dirty="0">
                <a:solidFill>
                  <a:schemeClr val="accent1"/>
                </a:solidFill>
              </a:rPr>
              <a:t>요리사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8DDA84-4831-9D7D-E6B1-B22B9AEF0177}"/>
              </a:ext>
            </a:extLst>
          </p:cNvPr>
          <p:cNvGrpSpPr/>
          <p:nvPr/>
        </p:nvGrpSpPr>
        <p:grpSpPr>
          <a:xfrm>
            <a:off x="117555" y="178063"/>
            <a:ext cx="8838022" cy="4260587"/>
            <a:chOff x="625554" y="876563"/>
            <a:chExt cx="9367507" cy="48053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884B72-33D2-B2F5-FDA7-6099D6723BAC}"/>
                </a:ext>
              </a:extLst>
            </p:cNvPr>
            <p:cNvSpPr/>
            <p:nvPr/>
          </p:nvSpPr>
          <p:spPr>
            <a:xfrm>
              <a:off x="769357" y="876563"/>
              <a:ext cx="2995449" cy="4805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29A1F0-6F6B-3E82-094C-4AB143C3FBD4}"/>
                </a:ext>
              </a:extLst>
            </p:cNvPr>
            <p:cNvSpPr/>
            <p:nvPr/>
          </p:nvSpPr>
          <p:spPr>
            <a:xfrm>
              <a:off x="1125657" y="1660569"/>
              <a:ext cx="2282847" cy="1608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EA6C62-A36D-DE12-4733-18C5F26DBB2A}"/>
                </a:ext>
              </a:extLst>
            </p:cNvPr>
            <p:cNvSpPr txBox="1"/>
            <p:nvPr/>
          </p:nvSpPr>
          <p:spPr>
            <a:xfrm>
              <a:off x="625554" y="3505716"/>
              <a:ext cx="3283051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사진 추가 버튼을 눌러</a:t>
              </a:r>
              <a:endParaRPr lang="en-US" altLang="ko-KR" sz="8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냉장고 안의 사진을 찍거나 </a:t>
              </a:r>
              <a:endParaRPr lang="en-US" altLang="ko-KR" sz="8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미리 찍은 사진을 업로드해 주세요</a:t>
              </a:r>
              <a:endParaRPr lang="en-US" altLang="ko-KR" sz="8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8D9A6BC-E296-6104-01E5-22B45BEDEFD3}"/>
                </a:ext>
              </a:extLst>
            </p:cNvPr>
            <p:cNvCxnSpPr/>
            <p:nvPr/>
          </p:nvCxnSpPr>
          <p:spPr>
            <a:xfrm flipV="1">
              <a:off x="3209859" y="2156723"/>
              <a:ext cx="1034218" cy="17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CFCC2E3-27AB-C654-015C-3B3D00BB6C5B}"/>
                </a:ext>
              </a:extLst>
            </p:cNvPr>
            <p:cNvSpPr/>
            <p:nvPr/>
          </p:nvSpPr>
          <p:spPr>
            <a:xfrm>
              <a:off x="4349243" y="1660569"/>
              <a:ext cx="1746757" cy="124028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C469CB1-C50D-CF0C-AF8D-C8156491A547}"/>
                </a:ext>
              </a:extLst>
            </p:cNvPr>
            <p:cNvSpPr/>
            <p:nvPr/>
          </p:nvSpPr>
          <p:spPr>
            <a:xfrm>
              <a:off x="4845708" y="2646559"/>
              <a:ext cx="753826" cy="188634"/>
            </a:xfrm>
            <a:prstGeom prst="roundRect">
              <a:avLst>
                <a:gd name="adj" fmla="val 8438"/>
              </a:avLst>
            </a:prstGeom>
            <a:solidFill>
              <a:srgbClr val="1D4A8D"/>
            </a:solidFill>
            <a:ln w="3175">
              <a:solidFill>
                <a:srgbClr val="1D4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</a:rPr>
                <a:t>닫기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97B261C-8944-7ECA-4726-E7D4CC1035B7}"/>
                </a:ext>
              </a:extLst>
            </p:cNvPr>
            <p:cNvSpPr/>
            <p:nvPr/>
          </p:nvSpPr>
          <p:spPr>
            <a:xfrm>
              <a:off x="4587607" y="1766563"/>
              <a:ext cx="1270028" cy="2891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chemeClr val="tx1"/>
                  </a:solidFill>
                </a:rPr>
                <a:t>사진찍기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E6C0D42-4373-EAB4-537B-ECD866D1B976}"/>
                </a:ext>
              </a:extLst>
            </p:cNvPr>
            <p:cNvSpPr/>
            <p:nvPr/>
          </p:nvSpPr>
          <p:spPr>
            <a:xfrm>
              <a:off x="4587607" y="2156723"/>
              <a:ext cx="1270028" cy="2891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사진 업로드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F10DB4-B8EA-308C-17DC-7B040624FB7A}"/>
                </a:ext>
              </a:extLst>
            </p:cNvPr>
            <p:cNvSpPr/>
            <p:nvPr/>
          </p:nvSpPr>
          <p:spPr>
            <a:xfrm>
              <a:off x="6831420" y="876563"/>
              <a:ext cx="2995449" cy="4805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FEBBF2-A30B-A3C2-270B-8F3A5533CA05}"/>
                </a:ext>
              </a:extLst>
            </p:cNvPr>
            <p:cNvSpPr txBox="1"/>
            <p:nvPr/>
          </p:nvSpPr>
          <p:spPr>
            <a:xfrm>
              <a:off x="6641870" y="1057686"/>
              <a:ext cx="328305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200" b="1" dirty="0">
                  <a:solidFill>
                    <a:schemeClr val="accent1"/>
                  </a:solidFill>
                </a:rPr>
                <a:t>스마트 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AI </a:t>
              </a:r>
              <a:r>
                <a:rPr lang="ko-KR" altLang="en-US" sz="1200" b="1" dirty="0">
                  <a:solidFill>
                    <a:schemeClr val="accent1"/>
                  </a:solidFill>
                </a:rPr>
                <a:t>요리사</a:t>
              </a:r>
              <a:endParaRPr lang="en-US" altLang="ko-KR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E532908-F947-82BC-EE55-798297C69FE1}"/>
                </a:ext>
              </a:extLst>
            </p:cNvPr>
            <p:cNvSpPr/>
            <p:nvPr/>
          </p:nvSpPr>
          <p:spPr>
            <a:xfrm>
              <a:off x="6205308" y="2156723"/>
              <a:ext cx="674764" cy="2407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 descr="가전용품, 주방가전, 가전, 대형가전이(가) 표시된 사진&#10;&#10;자동 생성된 설명">
              <a:extLst>
                <a:ext uri="{FF2B5EF4-FFF2-40B4-BE49-F238E27FC236}">
                  <a16:creationId xmlns:a16="http://schemas.microsoft.com/office/drawing/2014/main" id="{17CCBDC2-2616-9C51-FD0D-FF82F092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896" y="1519597"/>
              <a:ext cx="1874998" cy="1852588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4C3E054-158E-560A-DADD-935ED47CC975}"/>
                </a:ext>
              </a:extLst>
            </p:cNvPr>
            <p:cNvGrpSpPr/>
            <p:nvPr/>
          </p:nvGrpSpPr>
          <p:grpSpPr>
            <a:xfrm>
              <a:off x="6975221" y="3545600"/>
              <a:ext cx="2736339" cy="641718"/>
              <a:chOff x="6975220" y="3527358"/>
              <a:chExt cx="3477762" cy="690847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49E23072-49E5-E3E4-DB92-7D78B2B8A09B}"/>
                  </a:ext>
                </a:extLst>
              </p:cNvPr>
              <p:cNvSpPr/>
              <p:nvPr/>
            </p:nvSpPr>
            <p:spPr>
              <a:xfrm>
                <a:off x="6975220" y="3783909"/>
                <a:ext cx="3477762" cy="434296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C4010F8D-5CAE-6C3E-BD62-970FAFE4ACF5}"/>
                  </a:ext>
                </a:extLst>
              </p:cNvPr>
              <p:cNvSpPr/>
              <p:nvPr/>
            </p:nvSpPr>
            <p:spPr>
              <a:xfrm>
                <a:off x="7091067" y="3845868"/>
                <a:ext cx="549196" cy="190786"/>
              </a:xfrm>
              <a:prstGeom prst="roundRect">
                <a:avLst>
                  <a:gd name="adj" fmla="val 39293"/>
                </a:avLst>
              </a:prstGeom>
              <a:solidFill>
                <a:srgbClr val="167ECE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/>
                  <a:t>딸기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9FBA9FAC-E891-3AE7-845A-78FD9616470C}"/>
                  </a:ext>
                </a:extLst>
              </p:cNvPr>
              <p:cNvSpPr/>
              <p:nvPr/>
            </p:nvSpPr>
            <p:spPr>
              <a:xfrm>
                <a:off x="7769923" y="3845868"/>
                <a:ext cx="549196" cy="190786"/>
              </a:xfrm>
              <a:prstGeom prst="roundRect">
                <a:avLst>
                  <a:gd name="adj" fmla="val 39293"/>
                </a:avLst>
              </a:prstGeom>
              <a:solidFill>
                <a:srgbClr val="167ECE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/>
                  <a:t>사과</a:t>
                </a: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AEF35C3-D47E-753F-0EF5-8839CDFDD450}"/>
                  </a:ext>
                </a:extLst>
              </p:cNvPr>
              <p:cNvSpPr/>
              <p:nvPr/>
            </p:nvSpPr>
            <p:spPr>
              <a:xfrm>
                <a:off x="7551569" y="3799442"/>
                <a:ext cx="122841" cy="11437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x</a:t>
                </a:r>
                <a:endParaRPr lang="ko-KR" altLang="en-US" sz="700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1515D2E2-6BE0-27AD-731C-108824CB9876}"/>
                  </a:ext>
                </a:extLst>
              </p:cNvPr>
              <p:cNvSpPr/>
              <p:nvPr/>
            </p:nvSpPr>
            <p:spPr>
              <a:xfrm>
                <a:off x="8449857" y="3845868"/>
                <a:ext cx="549196" cy="190786"/>
              </a:xfrm>
              <a:prstGeom prst="roundRect">
                <a:avLst>
                  <a:gd name="adj" fmla="val 39293"/>
                </a:avLst>
              </a:prstGeom>
              <a:solidFill>
                <a:srgbClr val="167ECE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/>
                  <a:t>우유</a:t>
                </a: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585D557F-3C49-810B-9281-4A73EE633182}"/>
                  </a:ext>
                </a:extLst>
              </p:cNvPr>
              <p:cNvSpPr/>
              <p:nvPr/>
            </p:nvSpPr>
            <p:spPr>
              <a:xfrm>
                <a:off x="9129791" y="3845868"/>
                <a:ext cx="549196" cy="190786"/>
              </a:xfrm>
              <a:prstGeom prst="roundRect">
                <a:avLst>
                  <a:gd name="adj" fmla="val 39293"/>
                </a:avLst>
              </a:prstGeom>
              <a:solidFill>
                <a:srgbClr val="167ECE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/>
                  <a:t>상주</a:t>
                </a: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2E752C5-9F1D-8604-9269-DB318B5F7544}"/>
                  </a:ext>
                </a:extLst>
              </p:cNvPr>
              <p:cNvSpPr/>
              <p:nvPr/>
            </p:nvSpPr>
            <p:spPr>
              <a:xfrm>
                <a:off x="9809725" y="3845868"/>
                <a:ext cx="549196" cy="190786"/>
              </a:xfrm>
              <a:prstGeom prst="roundRect">
                <a:avLst>
                  <a:gd name="adj" fmla="val 39293"/>
                </a:avLst>
              </a:prstGeom>
              <a:solidFill>
                <a:srgbClr val="167ECE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/>
                  <a:t>배추</a:t>
                </a: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03674E6-AA10-B529-A576-30540316D67D}"/>
                  </a:ext>
                </a:extLst>
              </p:cNvPr>
              <p:cNvSpPr/>
              <p:nvPr/>
            </p:nvSpPr>
            <p:spPr>
              <a:xfrm>
                <a:off x="8242812" y="3799442"/>
                <a:ext cx="122841" cy="11437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x</a:t>
                </a:r>
                <a:endParaRPr lang="ko-KR" altLang="en-US" sz="700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D4BE0420-428A-01FE-0064-ADC4D2C610C4}"/>
                  </a:ext>
                </a:extLst>
              </p:cNvPr>
              <p:cNvSpPr/>
              <p:nvPr/>
            </p:nvSpPr>
            <p:spPr>
              <a:xfrm>
                <a:off x="8904260" y="3799442"/>
                <a:ext cx="122841" cy="11437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x</a:t>
                </a:r>
                <a:endParaRPr lang="ko-KR" altLang="en-US" sz="700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490CD4A-D493-C238-4108-FE1D3547F34D}"/>
                  </a:ext>
                </a:extLst>
              </p:cNvPr>
              <p:cNvSpPr/>
              <p:nvPr/>
            </p:nvSpPr>
            <p:spPr>
              <a:xfrm>
                <a:off x="9599691" y="3799442"/>
                <a:ext cx="122841" cy="11437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x</a:t>
                </a:r>
                <a:endParaRPr lang="ko-KR" altLang="en-US" sz="700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DF98B77-091D-BFCD-0EE0-A2955776B8BC}"/>
                  </a:ext>
                </a:extLst>
              </p:cNvPr>
              <p:cNvSpPr/>
              <p:nvPr/>
            </p:nvSpPr>
            <p:spPr>
              <a:xfrm>
                <a:off x="10270554" y="3799442"/>
                <a:ext cx="122841" cy="11437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x</a:t>
                </a:r>
                <a:endParaRPr lang="ko-KR" altLang="en-US" sz="7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040643-071D-3BCD-2190-F45BC2E152C4}"/>
                  </a:ext>
                </a:extLst>
              </p:cNvPr>
              <p:cNvSpPr txBox="1"/>
              <p:nvPr/>
            </p:nvSpPr>
            <p:spPr>
              <a:xfrm>
                <a:off x="7009871" y="3527358"/>
                <a:ext cx="872918" cy="21537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</a:t>
                </a:r>
                <a:r>
                  <a:rPr lang="ko-KR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재료추가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14D63-331D-DBD8-AA14-B7B37711DD57}"/>
                </a:ext>
              </a:extLst>
            </p:cNvPr>
            <p:cNvSpPr txBox="1"/>
            <p:nvPr/>
          </p:nvSpPr>
          <p:spPr>
            <a:xfrm>
              <a:off x="6710010" y="4319746"/>
              <a:ext cx="3283051" cy="364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인식하지 못한 재료들을 추가하거나</a:t>
              </a:r>
              <a:r>
                <a:rPr lang="en-US" altLang="ko-KR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ko-KR" alt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삭제하여</a:t>
              </a:r>
              <a:r>
                <a:rPr lang="en-US" altLang="ko-KR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,</a:t>
              </a:r>
            </a:p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냉장고의 재료들을 완성해주세요</a:t>
              </a:r>
              <a:endParaRPr lang="en-US" altLang="ko-KR" sz="8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4A1F2F1-F047-C7D0-35B8-C2D3DF80C4C8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6520353" y="3645628"/>
              <a:ext cx="482132" cy="1000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FBD1B46-783F-A17E-62A9-DB271F6F61B4}"/>
                </a:ext>
              </a:extLst>
            </p:cNvPr>
            <p:cNvSpPr/>
            <p:nvPr/>
          </p:nvSpPr>
          <p:spPr>
            <a:xfrm>
              <a:off x="4741915" y="3521486"/>
              <a:ext cx="1746757" cy="99438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47B927B-737F-DE93-8B21-2064AA6D48E7}"/>
                </a:ext>
              </a:extLst>
            </p:cNvPr>
            <p:cNvSpPr/>
            <p:nvPr/>
          </p:nvSpPr>
          <p:spPr>
            <a:xfrm>
              <a:off x="5238380" y="4204218"/>
              <a:ext cx="753826" cy="188634"/>
            </a:xfrm>
            <a:prstGeom prst="roundRect">
              <a:avLst>
                <a:gd name="adj" fmla="val 8438"/>
              </a:avLst>
            </a:prstGeom>
            <a:solidFill>
              <a:srgbClr val="1D4A8D"/>
            </a:solidFill>
            <a:ln w="3175">
              <a:solidFill>
                <a:srgbClr val="1D4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/>
                  </a:solidFill>
                </a:rPr>
                <a:t>추가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71B14E6-EABC-EB3E-34C4-C824D6482CE5}"/>
                </a:ext>
              </a:extLst>
            </p:cNvPr>
            <p:cNvSpPr/>
            <p:nvPr/>
          </p:nvSpPr>
          <p:spPr>
            <a:xfrm>
              <a:off x="4980279" y="3714382"/>
              <a:ext cx="1270028" cy="2891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사과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C6D2F00A-DF29-FE54-2ABA-23D7A39982B0}"/>
              </a:ext>
            </a:extLst>
          </p:cNvPr>
          <p:cNvSpPr/>
          <p:nvPr/>
        </p:nvSpPr>
        <p:spPr>
          <a:xfrm>
            <a:off x="745240" y="2601920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DC50A-DFDC-1E5F-E23A-56F448050C16}"/>
              </a:ext>
            </a:extLst>
          </p:cNvPr>
          <p:cNvSpPr txBox="1"/>
          <p:nvPr/>
        </p:nvSpPr>
        <p:spPr>
          <a:xfrm>
            <a:off x="478887" y="4528949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글씨 깜박깜박</a:t>
            </a:r>
            <a:endParaRPr lang="en-US" altLang="ko-K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D4173-E661-7225-46B4-91880010867A}"/>
              </a:ext>
            </a:extLst>
          </p:cNvPr>
          <p:cNvSpPr txBox="1"/>
          <p:nvPr/>
        </p:nvSpPr>
        <p:spPr>
          <a:xfrm>
            <a:off x="71807" y="1462823"/>
            <a:ext cx="3283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사진추가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7036A0E-D714-7B49-21C3-B0B9A7829F3D}"/>
              </a:ext>
            </a:extLst>
          </p:cNvPr>
          <p:cNvSpPr/>
          <p:nvPr/>
        </p:nvSpPr>
        <p:spPr>
          <a:xfrm>
            <a:off x="271120" y="4583395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75DB3-8F71-FC6C-7DF6-3A0D0E3B758C}"/>
              </a:ext>
            </a:extLst>
          </p:cNvPr>
          <p:cNvSpPr txBox="1"/>
          <p:nvPr/>
        </p:nvSpPr>
        <p:spPr>
          <a:xfrm>
            <a:off x="478886" y="4968858"/>
            <a:ext cx="246751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사진찍기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핸드폰 </a:t>
            </a:r>
            <a:r>
              <a:rPr lang="ko-KR" altLang="en-US" sz="1000" dirty="0" err="1"/>
              <a:t>사진어플</a:t>
            </a:r>
            <a:r>
              <a:rPr lang="ko-KR" altLang="en-US" sz="1000" dirty="0"/>
              <a:t> 실행</a:t>
            </a:r>
            <a:endParaRPr lang="en-US" altLang="ko-KR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39EB198-17D7-2400-B23F-E47224223740}"/>
              </a:ext>
            </a:extLst>
          </p:cNvPr>
          <p:cNvSpPr/>
          <p:nvPr/>
        </p:nvSpPr>
        <p:spPr>
          <a:xfrm>
            <a:off x="3817645" y="909712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5BEC841-C83D-B4C5-9F80-7BD02E66B26F}"/>
              </a:ext>
            </a:extLst>
          </p:cNvPr>
          <p:cNvSpPr/>
          <p:nvPr/>
        </p:nvSpPr>
        <p:spPr>
          <a:xfrm>
            <a:off x="271120" y="5042430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A05A7CA-318D-D086-5411-33BDFAA7D634}"/>
              </a:ext>
            </a:extLst>
          </p:cNvPr>
          <p:cNvSpPr/>
          <p:nvPr/>
        </p:nvSpPr>
        <p:spPr>
          <a:xfrm>
            <a:off x="3817645" y="1349033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AA05ED4-A03E-10A7-6B90-2E56DBF45D73}"/>
              </a:ext>
            </a:extLst>
          </p:cNvPr>
          <p:cNvSpPr/>
          <p:nvPr/>
        </p:nvSpPr>
        <p:spPr>
          <a:xfrm>
            <a:off x="275315" y="5501465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2664B-CB24-2D6D-5873-045AAB916BBF}"/>
              </a:ext>
            </a:extLst>
          </p:cNvPr>
          <p:cNvSpPr txBox="1"/>
          <p:nvPr/>
        </p:nvSpPr>
        <p:spPr>
          <a:xfrm>
            <a:off x="478886" y="5461128"/>
            <a:ext cx="246751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사진 업로드 </a:t>
            </a:r>
            <a:r>
              <a:rPr lang="ko-KR" altLang="en-US" sz="1000" dirty="0" err="1"/>
              <a:t>클릭시</a:t>
            </a:r>
            <a:r>
              <a:rPr lang="en-US" altLang="ko-KR" sz="1000" dirty="0"/>
              <a:t>, </a:t>
            </a:r>
            <a:r>
              <a:rPr lang="ko-KR" altLang="en-US" sz="1000" dirty="0"/>
              <a:t>앨범 어플 실행</a:t>
            </a:r>
            <a:endParaRPr lang="en-US" altLang="ko-KR" sz="10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C8E9D5-BF29-8890-AF74-EAA0D88D6034}"/>
              </a:ext>
            </a:extLst>
          </p:cNvPr>
          <p:cNvSpPr/>
          <p:nvPr/>
        </p:nvSpPr>
        <p:spPr>
          <a:xfrm>
            <a:off x="6096000" y="4618087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3D0611-6CDE-0944-EC55-9401CB0AF7A4}"/>
              </a:ext>
            </a:extLst>
          </p:cNvPr>
          <p:cNvSpPr txBox="1"/>
          <p:nvPr/>
        </p:nvSpPr>
        <p:spPr>
          <a:xfrm>
            <a:off x="6270806" y="4540951"/>
            <a:ext cx="246751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이미지 인식 알고리즘 동작 후</a:t>
            </a:r>
            <a:r>
              <a:rPr lang="en-US" altLang="ko-KR" sz="1000" dirty="0"/>
              <a:t>, </a:t>
            </a:r>
            <a:r>
              <a:rPr lang="ko-KR" altLang="en-US" sz="1000" dirty="0"/>
              <a:t>인식된 재료들 보여줌</a:t>
            </a:r>
            <a:endParaRPr lang="en-US" altLang="ko-KR" sz="1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C074D0-A5A4-5053-8AE3-75BECCF475EB}"/>
              </a:ext>
            </a:extLst>
          </p:cNvPr>
          <p:cNvSpPr/>
          <p:nvPr/>
        </p:nvSpPr>
        <p:spPr>
          <a:xfrm>
            <a:off x="8601274" y="3150809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CC2557-1B84-BE9A-20BC-AC6998CE30B6}"/>
              </a:ext>
            </a:extLst>
          </p:cNvPr>
          <p:cNvSpPr/>
          <p:nvPr/>
        </p:nvSpPr>
        <p:spPr>
          <a:xfrm>
            <a:off x="8842651" y="2681821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41863C-04A5-8839-ACE8-600BE01A7F53}"/>
              </a:ext>
            </a:extLst>
          </p:cNvPr>
          <p:cNvSpPr txBox="1"/>
          <p:nvPr/>
        </p:nvSpPr>
        <p:spPr>
          <a:xfrm>
            <a:off x="6096000" y="3728541"/>
            <a:ext cx="2635067" cy="200055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완성완료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FBA86DA-AB58-8C06-050E-75C39C134D28}"/>
              </a:ext>
            </a:extLst>
          </p:cNvPr>
          <p:cNvSpPr/>
          <p:nvPr/>
        </p:nvSpPr>
        <p:spPr>
          <a:xfrm>
            <a:off x="6087206" y="5226952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50C6E3-6588-3FBF-0DEB-E4C7721FB5C0}"/>
              </a:ext>
            </a:extLst>
          </p:cNvPr>
          <p:cNvSpPr txBox="1"/>
          <p:nvPr/>
        </p:nvSpPr>
        <p:spPr>
          <a:xfrm>
            <a:off x="6270806" y="5161741"/>
            <a:ext cx="246751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삭제 버튼 누르면 재료들 삭제</a:t>
            </a:r>
            <a:endParaRPr lang="en-US" altLang="ko-KR" sz="1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31B8618-E743-A920-1F66-3A79DF4BF0F3}"/>
              </a:ext>
            </a:extLst>
          </p:cNvPr>
          <p:cNvSpPr/>
          <p:nvPr/>
        </p:nvSpPr>
        <p:spPr>
          <a:xfrm>
            <a:off x="6087206" y="5649336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55EF9C-B642-755A-7035-40B851B9E53D}"/>
              </a:ext>
            </a:extLst>
          </p:cNvPr>
          <p:cNvSpPr txBox="1"/>
          <p:nvPr/>
        </p:nvSpPr>
        <p:spPr>
          <a:xfrm>
            <a:off x="6270806" y="5580711"/>
            <a:ext cx="246751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재료 </a:t>
            </a:r>
            <a:r>
              <a:rPr lang="ko-KR" altLang="en-US" sz="1000" dirty="0" err="1"/>
              <a:t>입력후</a:t>
            </a:r>
            <a:r>
              <a:rPr lang="ko-KR" altLang="en-US" sz="1000" dirty="0"/>
              <a:t> 추가 누르면 재료 추가됨</a:t>
            </a:r>
            <a:endParaRPr lang="en-US" altLang="ko-KR" sz="1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E182BE2-6BA5-1FD2-8047-D942A171EC00}"/>
              </a:ext>
            </a:extLst>
          </p:cNvPr>
          <p:cNvSpPr/>
          <p:nvPr/>
        </p:nvSpPr>
        <p:spPr>
          <a:xfrm>
            <a:off x="4119488" y="2571302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4E5B04F-8D26-B73F-59A9-1D3CE831BB58}"/>
              </a:ext>
            </a:extLst>
          </p:cNvPr>
          <p:cNvSpPr/>
          <p:nvPr/>
        </p:nvSpPr>
        <p:spPr>
          <a:xfrm>
            <a:off x="6087206" y="6141210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486EE-7FF4-7656-4B95-A65AE5712656}"/>
              </a:ext>
            </a:extLst>
          </p:cNvPr>
          <p:cNvSpPr txBox="1"/>
          <p:nvPr/>
        </p:nvSpPr>
        <p:spPr>
          <a:xfrm>
            <a:off x="6270805" y="6072585"/>
            <a:ext cx="262048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재료가 </a:t>
            </a:r>
            <a:r>
              <a:rPr lang="en-US" altLang="ko-KR" sz="1000" dirty="0"/>
              <a:t>1</a:t>
            </a:r>
            <a:r>
              <a:rPr lang="ko-KR" altLang="en-US" sz="1000" dirty="0"/>
              <a:t>개 이상 있으면 해당 버튼 활성화</a:t>
            </a:r>
            <a:endParaRPr lang="en-US" altLang="ko-KR" sz="10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6DBBED9-3A19-50E0-A951-9BB38A7357F2}"/>
              </a:ext>
            </a:extLst>
          </p:cNvPr>
          <p:cNvSpPr/>
          <p:nvPr/>
        </p:nvSpPr>
        <p:spPr>
          <a:xfrm>
            <a:off x="8560623" y="3644046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3239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C133CA-5177-08E0-6CD9-A88A8B8FC64B}"/>
              </a:ext>
            </a:extLst>
          </p:cNvPr>
          <p:cNvSpPr/>
          <p:nvPr/>
        </p:nvSpPr>
        <p:spPr>
          <a:xfrm>
            <a:off x="280706" y="60829"/>
            <a:ext cx="2744479" cy="5006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25C37-950D-CBBF-C908-D8D1102CAC8A}"/>
              </a:ext>
            </a:extLst>
          </p:cNvPr>
          <p:cNvSpPr txBox="1"/>
          <p:nvPr/>
        </p:nvSpPr>
        <p:spPr>
          <a:xfrm>
            <a:off x="107037" y="206074"/>
            <a:ext cx="3007985" cy="222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>
                <a:solidFill>
                  <a:schemeClr val="accent1"/>
                </a:solidFill>
              </a:rPr>
              <a:t>스마트 </a:t>
            </a:r>
            <a:r>
              <a:rPr lang="en-US" altLang="ko-KR" sz="1200" b="1" dirty="0">
                <a:solidFill>
                  <a:schemeClr val="accent1"/>
                </a:solidFill>
              </a:rPr>
              <a:t>AI </a:t>
            </a:r>
            <a:r>
              <a:rPr lang="ko-KR" altLang="en-US" sz="1200" b="1" dirty="0">
                <a:solidFill>
                  <a:schemeClr val="accent1"/>
                </a:solidFill>
              </a:rPr>
              <a:t>요리사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pic>
        <p:nvPicPr>
          <p:cNvPr id="12" name="그림 11" descr="가전용품, 주방가전, 가전, 대형가전이(가) 표시된 사진&#10;&#10;자동 생성된 설명">
            <a:extLst>
              <a:ext uri="{FF2B5EF4-FFF2-40B4-BE49-F238E27FC236}">
                <a16:creationId xmlns:a16="http://schemas.microsoft.com/office/drawing/2014/main" id="{1AD5A578-B4E8-C948-C594-27251C58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7" y="576488"/>
            <a:ext cx="1717904" cy="1485618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8683841-FF15-D3A7-4BE9-9596EB8C68D7}"/>
              </a:ext>
            </a:extLst>
          </p:cNvPr>
          <p:cNvCxnSpPr/>
          <p:nvPr/>
        </p:nvCxnSpPr>
        <p:spPr>
          <a:xfrm>
            <a:off x="412459" y="3560302"/>
            <a:ext cx="2507078" cy="0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C0D20E-4983-8DBD-8D00-FA1B6F7C266D}"/>
              </a:ext>
            </a:extLst>
          </p:cNvPr>
          <p:cNvSpPr txBox="1"/>
          <p:nvPr/>
        </p:nvSpPr>
        <p:spPr>
          <a:xfrm>
            <a:off x="386022" y="3736415"/>
            <a:ext cx="2005321" cy="17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/>
              <a:t>1. </a:t>
            </a:r>
            <a:r>
              <a:rPr lang="ko-KR" altLang="en-US" sz="800" dirty="0"/>
              <a:t>몸에 질병이 있으면 말씀해주세요 </a:t>
            </a:r>
            <a:endParaRPr lang="en-US" altLang="ko-KR" sz="8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3D4062D-8A21-0A8B-7B2D-C1A2CF053C7F}"/>
              </a:ext>
            </a:extLst>
          </p:cNvPr>
          <p:cNvSpPr/>
          <p:nvPr/>
        </p:nvSpPr>
        <p:spPr>
          <a:xfrm>
            <a:off x="491892" y="2769700"/>
            <a:ext cx="2507078" cy="323501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B19A521-813A-6279-CADE-07078D56686D}"/>
              </a:ext>
            </a:extLst>
          </p:cNvPr>
          <p:cNvSpPr/>
          <p:nvPr/>
        </p:nvSpPr>
        <p:spPr>
          <a:xfrm>
            <a:off x="575405" y="2815851"/>
            <a:ext cx="395909" cy="142114"/>
          </a:xfrm>
          <a:prstGeom prst="roundRect">
            <a:avLst>
              <a:gd name="adj" fmla="val 39293"/>
            </a:avLst>
          </a:prstGeom>
          <a:solidFill>
            <a:srgbClr val="167EC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딸기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3F910D6-B495-140F-0CAC-372E8B9A58A7}"/>
              </a:ext>
            </a:extLst>
          </p:cNvPr>
          <p:cNvSpPr/>
          <p:nvPr/>
        </p:nvSpPr>
        <p:spPr>
          <a:xfrm>
            <a:off x="1064784" y="2815851"/>
            <a:ext cx="395909" cy="142114"/>
          </a:xfrm>
          <a:prstGeom prst="roundRect">
            <a:avLst>
              <a:gd name="adj" fmla="val 39293"/>
            </a:avLst>
          </a:prstGeom>
          <a:solidFill>
            <a:srgbClr val="167EC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사과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8D283AB-5613-EAB8-DDE0-557163660E83}"/>
              </a:ext>
            </a:extLst>
          </p:cNvPr>
          <p:cNvSpPr/>
          <p:nvPr/>
        </p:nvSpPr>
        <p:spPr>
          <a:xfrm>
            <a:off x="907375" y="2781270"/>
            <a:ext cx="88555" cy="85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x</a:t>
            </a:r>
            <a:endParaRPr lang="ko-KR" altLang="en-US" sz="7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709C036-358E-8164-F320-95FEF0D5EA15}"/>
              </a:ext>
            </a:extLst>
          </p:cNvPr>
          <p:cNvSpPr/>
          <p:nvPr/>
        </p:nvSpPr>
        <p:spPr>
          <a:xfrm>
            <a:off x="1554941" y="2815851"/>
            <a:ext cx="395909" cy="142114"/>
          </a:xfrm>
          <a:prstGeom prst="roundRect">
            <a:avLst>
              <a:gd name="adj" fmla="val 39293"/>
            </a:avLst>
          </a:prstGeom>
          <a:solidFill>
            <a:srgbClr val="167EC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우유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8F75EF8-CD50-BEA7-BCBC-E5FFD00B641D}"/>
              </a:ext>
            </a:extLst>
          </p:cNvPr>
          <p:cNvSpPr/>
          <p:nvPr/>
        </p:nvSpPr>
        <p:spPr>
          <a:xfrm>
            <a:off x="2045097" y="2815851"/>
            <a:ext cx="395909" cy="142114"/>
          </a:xfrm>
          <a:prstGeom prst="roundRect">
            <a:avLst>
              <a:gd name="adj" fmla="val 39293"/>
            </a:avLst>
          </a:prstGeom>
          <a:solidFill>
            <a:srgbClr val="167EC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상주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B77B77-817B-58B7-4DD3-94710EE11599}"/>
              </a:ext>
            </a:extLst>
          </p:cNvPr>
          <p:cNvSpPr/>
          <p:nvPr/>
        </p:nvSpPr>
        <p:spPr>
          <a:xfrm>
            <a:off x="2535254" y="2815851"/>
            <a:ext cx="395909" cy="142114"/>
          </a:xfrm>
          <a:prstGeom prst="roundRect">
            <a:avLst>
              <a:gd name="adj" fmla="val 39293"/>
            </a:avLst>
          </a:prstGeom>
          <a:solidFill>
            <a:srgbClr val="167ECE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dirty="0"/>
              <a:t>배추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482BC39-3B94-58D3-1571-D81D8BB97FFF}"/>
              </a:ext>
            </a:extLst>
          </p:cNvPr>
          <p:cNvSpPr/>
          <p:nvPr/>
        </p:nvSpPr>
        <p:spPr>
          <a:xfrm>
            <a:off x="1405684" y="2781270"/>
            <a:ext cx="88555" cy="85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x</a:t>
            </a:r>
            <a:endParaRPr lang="ko-KR" altLang="en-US" sz="7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1714ECE-C064-B909-7C23-06D1298564E6}"/>
              </a:ext>
            </a:extLst>
          </p:cNvPr>
          <p:cNvSpPr/>
          <p:nvPr/>
        </p:nvSpPr>
        <p:spPr>
          <a:xfrm>
            <a:off x="1882515" y="2781270"/>
            <a:ext cx="88555" cy="85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x</a:t>
            </a:r>
            <a:endParaRPr lang="ko-KR" altLang="en-US" sz="7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F123E39-6D94-0229-C873-E40520A15786}"/>
              </a:ext>
            </a:extLst>
          </p:cNvPr>
          <p:cNvSpPr/>
          <p:nvPr/>
        </p:nvSpPr>
        <p:spPr>
          <a:xfrm>
            <a:off x="2383843" y="2781270"/>
            <a:ext cx="88555" cy="85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x</a:t>
            </a:r>
            <a:endParaRPr lang="ko-KR" altLang="en-US" sz="7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FB47BF-F336-A8C4-19C8-80C77065178E}"/>
              </a:ext>
            </a:extLst>
          </p:cNvPr>
          <p:cNvSpPr/>
          <p:nvPr/>
        </p:nvSpPr>
        <p:spPr>
          <a:xfrm>
            <a:off x="2867460" y="2781270"/>
            <a:ext cx="88555" cy="851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x</a:t>
            </a:r>
            <a:endParaRPr lang="ko-KR" altLang="en-US" sz="7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7F27E9-5286-DE25-7C03-F74DF243FF7A}"/>
              </a:ext>
            </a:extLst>
          </p:cNvPr>
          <p:cNvSpPr txBox="1"/>
          <p:nvPr/>
        </p:nvSpPr>
        <p:spPr>
          <a:xfrm>
            <a:off x="516871" y="2561665"/>
            <a:ext cx="753129" cy="2000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재료추가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9457FA-C343-E0D1-2259-C97240D927E4}"/>
              </a:ext>
            </a:extLst>
          </p:cNvPr>
          <p:cNvSpPr txBox="1"/>
          <p:nvPr/>
        </p:nvSpPr>
        <p:spPr>
          <a:xfrm>
            <a:off x="462589" y="3261784"/>
            <a:ext cx="2414291" cy="160427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완성완료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4D29DD-9B9B-163B-C8FF-1DD6BA5E1DF2}"/>
              </a:ext>
            </a:extLst>
          </p:cNvPr>
          <p:cNvSpPr txBox="1"/>
          <p:nvPr/>
        </p:nvSpPr>
        <p:spPr>
          <a:xfrm>
            <a:off x="228385" y="2202248"/>
            <a:ext cx="3007985" cy="29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인식하지 못한 재료들을 추가하거나</a:t>
            </a:r>
            <a:r>
              <a:rPr lang="en-US" altLang="ko-K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삭제하여</a:t>
            </a:r>
            <a:r>
              <a:rPr lang="en-US" altLang="ko-K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냉장고의 재료들을 완성해주세요</a:t>
            </a:r>
            <a:endParaRPr lang="en-US" altLang="ko-K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A2BE8B-6B84-3B61-FDDE-68B98ACF423E}"/>
              </a:ext>
            </a:extLst>
          </p:cNvPr>
          <p:cNvSpPr txBox="1"/>
          <p:nvPr/>
        </p:nvSpPr>
        <p:spPr>
          <a:xfrm>
            <a:off x="462589" y="4839685"/>
            <a:ext cx="2414291" cy="160427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최적의 레시피 찾기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C89807-A699-B7B4-A98D-FD6E332BC1C0}"/>
              </a:ext>
            </a:extLst>
          </p:cNvPr>
          <p:cNvSpPr txBox="1"/>
          <p:nvPr/>
        </p:nvSpPr>
        <p:spPr>
          <a:xfrm>
            <a:off x="580712" y="3941112"/>
            <a:ext cx="2286748" cy="160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Ex.</a:t>
            </a:r>
            <a:r>
              <a:rPr lang="ko-KR" altLang="en-US" sz="700" b="1" dirty="0">
                <a:solidFill>
                  <a:schemeClr val="bg2">
                    <a:lumMod val="75000"/>
                  </a:schemeClr>
                </a:solidFill>
              </a:rPr>
              <a:t>현재 당뇨병이 있습니다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151379-13DC-51F9-00B6-B510E1F901DF}"/>
              </a:ext>
            </a:extLst>
          </p:cNvPr>
          <p:cNvSpPr txBox="1"/>
          <p:nvPr/>
        </p:nvSpPr>
        <p:spPr>
          <a:xfrm>
            <a:off x="386022" y="4200073"/>
            <a:ext cx="22742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dirty="0"/>
              <a:t>2. </a:t>
            </a:r>
            <a:r>
              <a:rPr lang="ko-KR" altLang="en-US" sz="800" dirty="0"/>
              <a:t>현재 </a:t>
            </a:r>
            <a:r>
              <a:rPr lang="ko-KR" altLang="en-US" sz="800" dirty="0" err="1"/>
              <a:t>땡기는</a:t>
            </a:r>
            <a:r>
              <a:rPr lang="ko-KR" altLang="en-US" sz="800" dirty="0"/>
              <a:t> 음식이 있으면 말해주세요</a:t>
            </a:r>
            <a:endParaRPr lang="en-US" altLang="ko-KR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F7504-5330-F2E0-F1F9-AE370CA64720}"/>
              </a:ext>
            </a:extLst>
          </p:cNvPr>
          <p:cNvSpPr txBox="1"/>
          <p:nvPr/>
        </p:nvSpPr>
        <p:spPr>
          <a:xfrm>
            <a:off x="580712" y="4424912"/>
            <a:ext cx="2286748" cy="160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700" b="1" dirty="0">
                <a:solidFill>
                  <a:schemeClr val="bg2">
                    <a:lumMod val="75000"/>
                  </a:schemeClr>
                </a:solidFill>
              </a:rPr>
              <a:t>Ex.</a:t>
            </a:r>
            <a:r>
              <a:rPr lang="ko-KR" altLang="en-US" sz="700" b="1" dirty="0">
                <a:solidFill>
                  <a:schemeClr val="bg2">
                    <a:lumMod val="75000"/>
                  </a:schemeClr>
                </a:solidFill>
              </a:rPr>
              <a:t>짜고 매운 음식이 </a:t>
            </a:r>
            <a:r>
              <a:rPr lang="ko-KR" altLang="en-US" sz="700" b="1" dirty="0" err="1">
                <a:solidFill>
                  <a:schemeClr val="bg2">
                    <a:lumMod val="75000"/>
                  </a:schemeClr>
                </a:solidFill>
              </a:rPr>
              <a:t>땡겨요</a:t>
            </a:r>
            <a:endParaRPr lang="ko-KR" altLang="en-US" sz="7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0F37D76-5958-A0F3-CE3B-0F8EF81A84A1}"/>
              </a:ext>
            </a:extLst>
          </p:cNvPr>
          <p:cNvCxnSpPr>
            <a:cxnSpLocks/>
          </p:cNvCxnSpPr>
          <p:nvPr/>
        </p:nvCxnSpPr>
        <p:spPr>
          <a:xfrm flipV="1">
            <a:off x="2762586" y="4298449"/>
            <a:ext cx="811800" cy="60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1B76616-A165-123A-32E9-DDCD5507A988}"/>
              </a:ext>
            </a:extLst>
          </p:cNvPr>
          <p:cNvSpPr/>
          <p:nvPr/>
        </p:nvSpPr>
        <p:spPr>
          <a:xfrm>
            <a:off x="4161966" y="1378002"/>
            <a:ext cx="2392986" cy="606842"/>
          </a:xfrm>
          <a:prstGeom prst="roundRect">
            <a:avLst>
              <a:gd name="adj" fmla="val 3127"/>
            </a:avLst>
          </a:prstGeom>
          <a:solidFill>
            <a:schemeClr val="bg1"/>
          </a:solidFill>
          <a:ln w="3175">
            <a:solidFill>
              <a:srgbClr val="1D4A8D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31BF6BF-059B-490D-91B9-589EFEE10176}"/>
              </a:ext>
            </a:extLst>
          </p:cNvPr>
          <p:cNvSpPr/>
          <p:nvPr/>
        </p:nvSpPr>
        <p:spPr>
          <a:xfrm>
            <a:off x="4294426" y="1434833"/>
            <a:ext cx="555760" cy="9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D4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>
                <a:solidFill>
                  <a:srgbClr val="1D4A8D"/>
                </a:solidFill>
              </a:rPr>
              <a:t>조리시간 </a:t>
            </a:r>
            <a:r>
              <a:rPr lang="en-US" altLang="ko-KR" sz="500" b="1" dirty="0">
                <a:solidFill>
                  <a:srgbClr val="1D4A8D"/>
                </a:solidFill>
              </a:rPr>
              <a:t>: 15</a:t>
            </a:r>
            <a:r>
              <a:rPr lang="ko-KR" altLang="en-US" sz="500" b="1" dirty="0">
                <a:solidFill>
                  <a:srgbClr val="1D4A8D"/>
                </a:solidFill>
              </a:rPr>
              <a:t>분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E607FA8-730F-CD74-01E1-01B3F0674256}"/>
              </a:ext>
            </a:extLst>
          </p:cNvPr>
          <p:cNvGrpSpPr/>
          <p:nvPr/>
        </p:nvGrpSpPr>
        <p:grpSpPr>
          <a:xfrm>
            <a:off x="4161966" y="2748396"/>
            <a:ext cx="2392986" cy="606842"/>
            <a:chOff x="6094749" y="1262559"/>
            <a:chExt cx="1947335" cy="756741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80162EA-E172-1D8F-A5A8-DDD04BC571FE}"/>
                </a:ext>
              </a:extLst>
            </p:cNvPr>
            <p:cNvSpPr/>
            <p:nvPr/>
          </p:nvSpPr>
          <p:spPr>
            <a:xfrm>
              <a:off x="6094749" y="1262559"/>
              <a:ext cx="1947335" cy="756741"/>
            </a:xfrm>
            <a:prstGeom prst="roundRect">
              <a:avLst>
                <a:gd name="adj" fmla="val 3127"/>
              </a:avLst>
            </a:prstGeom>
            <a:solidFill>
              <a:schemeClr val="bg1"/>
            </a:solidFill>
            <a:ln w="3175">
              <a:solidFill>
                <a:srgbClr val="1D4A8D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8F354AB-CD8D-2815-E62C-7D6806A30B4D}"/>
                </a:ext>
              </a:extLst>
            </p:cNvPr>
            <p:cNvSpPr/>
            <p:nvPr/>
          </p:nvSpPr>
          <p:spPr>
            <a:xfrm>
              <a:off x="6202540" y="1334105"/>
              <a:ext cx="488685" cy="111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rgbClr val="1D4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>
                  <a:solidFill>
                    <a:srgbClr val="1D4A8D"/>
                  </a:solidFill>
                </a:rPr>
                <a:t>조리시간 </a:t>
              </a:r>
              <a:r>
                <a:rPr lang="en-US" altLang="ko-KR" sz="500" b="1" dirty="0">
                  <a:solidFill>
                    <a:srgbClr val="1D4A8D"/>
                  </a:solidFill>
                </a:rPr>
                <a:t>: 1</a:t>
              </a:r>
              <a:r>
                <a:rPr lang="ko-KR" altLang="en-US" sz="500" b="1" dirty="0">
                  <a:solidFill>
                    <a:srgbClr val="1D4A8D"/>
                  </a:solidFill>
                </a:rPr>
                <a:t>시간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FFE7877-9675-5695-BBD7-9343BA4FA3EA}"/>
              </a:ext>
            </a:extLst>
          </p:cNvPr>
          <p:cNvGrpSpPr/>
          <p:nvPr/>
        </p:nvGrpSpPr>
        <p:grpSpPr>
          <a:xfrm>
            <a:off x="4161966" y="2063775"/>
            <a:ext cx="2393587" cy="606842"/>
            <a:chOff x="6094749" y="1262559"/>
            <a:chExt cx="1947824" cy="756741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8F3B4DF-5D66-B03B-5F84-F89AAD3C57A0}"/>
                </a:ext>
              </a:extLst>
            </p:cNvPr>
            <p:cNvSpPr/>
            <p:nvPr/>
          </p:nvSpPr>
          <p:spPr>
            <a:xfrm>
              <a:off x="6094749" y="1262559"/>
              <a:ext cx="1947335" cy="756741"/>
            </a:xfrm>
            <a:prstGeom prst="roundRect">
              <a:avLst>
                <a:gd name="adj" fmla="val 3127"/>
              </a:avLst>
            </a:prstGeom>
            <a:solidFill>
              <a:schemeClr val="bg1"/>
            </a:solidFill>
            <a:ln w="3175">
              <a:solidFill>
                <a:srgbClr val="1D4A8D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44A720-EEE8-5014-7F57-9A31209863E8}"/>
                </a:ext>
              </a:extLst>
            </p:cNvPr>
            <p:cNvSpPr/>
            <p:nvPr/>
          </p:nvSpPr>
          <p:spPr>
            <a:xfrm>
              <a:off x="6202540" y="1334105"/>
              <a:ext cx="488685" cy="111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rgbClr val="1D4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>
                  <a:solidFill>
                    <a:srgbClr val="1D4A8D"/>
                  </a:solidFill>
                </a:rPr>
                <a:t>조리시간 </a:t>
              </a:r>
              <a:r>
                <a:rPr lang="en-US" altLang="ko-KR" sz="500" b="1" dirty="0">
                  <a:solidFill>
                    <a:srgbClr val="1D4A8D"/>
                  </a:solidFill>
                </a:rPr>
                <a:t>: 20</a:t>
              </a:r>
              <a:r>
                <a:rPr lang="ko-KR" altLang="en-US" sz="500" b="1" dirty="0">
                  <a:solidFill>
                    <a:srgbClr val="1D4A8D"/>
                  </a:solidFill>
                </a:rPr>
                <a:t>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650AA-DE47-CB4A-E53C-62FD764008CA}"/>
                </a:ext>
              </a:extLst>
            </p:cNvPr>
            <p:cNvSpPr txBox="1"/>
            <p:nvPr/>
          </p:nvSpPr>
          <p:spPr>
            <a:xfrm>
              <a:off x="7904840" y="1796012"/>
              <a:ext cx="13773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600" dirty="0">
                <a:solidFill>
                  <a:srgbClr val="1D4A8D"/>
                </a:solidFill>
              </a:endParaRPr>
            </a:p>
          </p:txBody>
        </p:sp>
      </p:grp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6A3E7AE-937F-8F61-E65E-4A1A080BEED3}"/>
              </a:ext>
            </a:extLst>
          </p:cNvPr>
          <p:cNvSpPr/>
          <p:nvPr/>
        </p:nvSpPr>
        <p:spPr>
          <a:xfrm>
            <a:off x="4161966" y="712455"/>
            <a:ext cx="2392986" cy="606842"/>
          </a:xfrm>
          <a:prstGeom prst="roundRect">
            <a:avLst>
              <a:gd name="adj" fmla="val 3127"/>
            </a:avLst>
          </a:prstGeom>
          <a:solidFill>
            <a:schemeClr val="bg1"/>
          </a:solidFill>
          <a:ln w="3175">
            <a:solidFill>
              <a:srgbClr val="1D4A8D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8EB095A-F4A6-E9C4-82BC-FB7CA5332554}"/>
              </a:ext>
            </a:extLst>
          </p:cNvPr>
          <p:cNvSpPr/>
          <p:nvPr/>
        </p:nvSpPr>
        <p:spPr>
          <a:xfrm>
            <a:off x="4294426" y="769286"/>
            <a:ext cx="555760" cy="9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D4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>
                <a:solidFill>
                  <a:srgbClr val="1D4A8D"/>
                </a:solidFill>
              </a:rPr>
              <a:t>조리시간 </a:t>
            </a:r>
            <a:r>
              <a:rPr lang="en-US" altLang="ko-KR" sz="500" b="1" dirty="0">
                <a:solidFill>
                  <a:srgbClr val="1D4A8D"/>
                </a:solidFill>
              </a:rPr>
              <a:t>: 30</a:t>
            </a:r>
            <a:r>
              <a:rPr lang="ko-KR" altLang="en-US" sz="500" b="1" dirty="0">
                <a:solidFill>
                  <a:srgbClr val="1D4A8D"/>
                </a:solidFill>
              </a:rPr>
              <a:t>분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97F1D0-A549-1362-D063-4F27EE6382E6}"/>
              </a:ext>
            </a:extLst>
          </p:cNvPr>
          <p:cNvSpPr txBox="1"/>
          <p:nvPr/>
        </p:nvSpPr>
        <p:spPr>
          <a:xfrm>
            <a:off x="6233627" y="880130"/>
            <a:ext cx="349952" cy="27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1D4A8D"/>
                </a:solidFill>
              </a:rPr>
              <a:t>&gt;</a:t>
            </a:r>
            <a:endParaRPr lang="ko-KR" altLang="en-US" sz="1600" dirty="0">
              <a:solidFill>
                <a:srgbClr val="1D4A8D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EF46C8-1A4C-17C3-10B6-CAEBCF8BE35B}"/>
              </a:ext>
            </a:extLst>
          </p:cNvPr>
          <p:cNvSpPr txBox="1"/>
          <p:nvPr/>
        </p:nvSpPr>
        <p:spPr>
          <a:xfrm>
            <a:off x="4260528" y="975312"/>
            <a:ext cx="840389" cy="185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딸기 김치찌개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257C31-2DBC-1864-B075-5EEE881CF430}"/>
              </a:ext>
            </a:extLst>
          </p:cNvPr>
          <p:cNvSpPr txBox="1"/>
          <p:nvPr/>
        </p:nvSpPr>
        <p:spPr>
          <a:xfrm>
            <a:off x="4221999" y="1681423"/>
            <a:ext cx="734643" cy="185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호박 비빔밥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734C5F-F1D4-39B2-2542-BB3B58871580}"/>
              </a:ext>
            </a:extLst>
          </p:cNvPr>
          <p:cNvSpPr txBox="1"/>
          <p:nvPr/>
        </p:nvSpPr>
        <p:spPr>
          <a:xfrm>
            <a:off x="4240787" y="2343281"/>
            <a:ext cx="697925" cy="185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배추샐러드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9517A5-ED80-7879-15B8-58D9F4867886}"/>
              </a:ext>
            </a:extLst>
          </p:cNvPr>
          <p:cNvSpPr txBox="1"/>
          <p:nvPr/>
        </p:nvSpPr>
        <p:spPr>
          <a:xfrm>
            <a:off x="4240787" y="3011113"/>
            <a:ext cx="734643" cy="185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사과 </a:t>
            </a:r>
            <a:r>
              <a:rPr lang="ko-KR" altLang="en-US" sz="900" b="1" dirty="0" err="1"/>
              <a:t>쉐이크</a:t>
            </a:r>
            <a:endParaRPr lang="ko-KR" altLang="en-US" sz="900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BF2625-8027-9E35-0831-FEC04BD38FCB}"/>
              </a:ext>
            </a:extLst>
          </p:cNvPr>
          <p:cNvSpPr/>
          <p:nvPr/>
        </p:nvSpPr>
        <p:spPr>
          <a:xfrm>
            <a:off x="3986521" y="60829"/>
            <a:ext cx="2744479" cy="5006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ED6C98-DD48-3D55-EDBF-5FBC8C7ACEF5}"/>
              </a:ext>
            </a:extLst>
          </p:cNvPr>
          <p:cNvSpPr txBox="1"/>
          <p:nvPr/>
        </p:nvSpPr>
        <p:spPr>
          <a:xfrm>
            <a:off x="4403282" y="191207"/>
            <a:ext cx="2005321" cy="29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ko-KR" altLang="en-US" sz="800" b="1" dirty="0"/>
              <a:t>먹고 싶은 음식을 클릭하면</a:t>
            </a:r>
            <a:r>
              <a:rPr lang="en-US" altLang="ko-KR" sz="800" b="1" dirty="0"/>
              <a:t>,</a:t>
            </a:r>
          </a:p>
          <a:p>
            <a:pPr algn="ctr">
              <a:spcBef>
                <a:spcPts val="200"/>
              </a:spcBef>
              <a:defRPr/>
            </a:pPr>
            <a:r>
              <a:rPr lang="ko-KR" altLang="en-US" sz="800" b="1" dirty="0"/>
              <a:t>만드는 방법을 볼 수 있어요</a:t>
            </a:r>
            <a:endParaRPr lang="en-US" altLang="ko-KR" sz="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F26DBE-2D75-8107-7255-83EEF0FB345A}"/>
              </a:ext>
            </a:extLst>
          </p:cNvPr>
          <p:cNvSpPr txBox="1"/>
          <p:nvPr/>
        </p:nvSpPr>
        <p:spPr>
          <a:xfrm>
            <a:off x="6233627" y="1529320"/>
            <a:ext cx="349952" cy="27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1D4A8D"/>
                </a:solidFill>
              </a:rPr>
              <a:t>&gt;</a:t>
            </a:r>
            <a:endParaRPr lang="ko-KR" altLang="en-US" sz="1600" dirty="0">
              <a:solidFill>
                <a:srgbClr val="1D4A8D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4159E0-3BDC-5D39-11B9-8852741FC8EE}"/>
              </a:ext>
            </a:extLst>
          </p:cNvPr>
          <p:cNvSpPr txBox="1"/>
          <p:nvPr/>
        </p:nvSpPr>
        <p:spPr>
          <a:xfrm>
            <a:off x="6233627" y="2220067"/>
            <a:ext cx="349952" cy="27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1D4A8D"/>
                </a:solidFill>
              </a:rPr>
              <a:t>&gt;</a:t>
            </a:r>
            <a:endParaRPr lang="ko-KR" altLang="en-US" sz="1600" dirty="0">
              <a:solidFill>
                <a:srgbClr val="1D4A8D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6E8DF-14BA-F90C-FBB4-12B3BBC67C5B}"/>
              </a:ext>
            </a:extLst>
          </p:cNvPr>
          <p:cNvSpPr txBox="1"/>
          <p:nvPr/>
        </p:nvSpPr>
        <p:spPr>
          <a:xfrm>
            <a:off x="6233627" y="2896105"/>
            <a:ext cx="349952" cy="27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1D4A8D"/>
                </a:solidFill>
              </a:rPr>
              <a:t>&gt;</a:t>
            </a:r>
            <a:endParaRPr lang="ko-KR" altLang="en-US" sz="1600" dirty="0">
              <a:solidFill>
                <a:srgbClr val="1D4A8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03494-682D-85C7-EA27-1D05AB38CB6F}"/>
              </a:ext>
            </a:extLst>
          </p:cNvPr>
          <p:cNvSpPr txBox="1"/>
          <p:nvPr/>
        </p:nvSpPr>
        <p:spPr>
          <a:xfrm>
            <a:off x="412459" y="5174939"/>
            <a:ext cx="237481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완성완료 버튼을 누르면 아래 질문 </a:t>
            </a:r>
            <a:r>
              <a:rPr lang="en-US" altLang="ko-KR" sz="1000" dirty="0"/>
              <a:t>2</a:t>
            </a:r>
            <a:r>
              <a:rPr lang="ko-KR" altLang="en-US" sz="1000" dirty="0"/>
              <a:t>개가 펼쳐짐</a:t>
            </a:r>
            <a:endParaRPr lang="en-US" altLang="ko-KR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3CE2C0-60F4-C7EF-F971-663CA6AEE705}"/>
              </a:ext>
            </a:extLst>
          </p:cNvPr>
          <p:cNvSpPr/>
          <p:nvPr/>
        </p:nvSpPr>
        <p:spPr>
          <a:xfrm>
            <a:off x="204692" y="5229385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885F31-9904-4350-9E23-413FD17443CC}"/>
              </a:ext>
            </a:extLst>
          </p:cNvPr>
          <p:cNvSpPr/>
          <p:nvPr/>
        </p:nvSpPr>
        <p:spPr>
          <a:xfrm>
            <a:off x="391805" y="3146130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3EF20-DDF6-4755-95C6-DA4CBCFD6ABE}"/>
              </a:ext>
            </a:extLst>
          </p:cNvPr>
          <p:cNvSpPr txBox="1"/>
          <p:nvPr/>
        </p:nvSpPr>
        <p:spPr>
          <a:xfrm>
            <a:off x="412459" y="5851080"/>
            <a:ext cx="237481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최적의 레시피 찾기는 </a:t>
            </a:r>
            <a:r>
              <a:rPr lang="en-US" altLang="ko-KR" sz="1000" dirty="0"/>
              <a:t>2</a:t>
            </a:r>
            <a:r>
              <a:rPr lang="ko-KR" altLang="en-US" sz="1000" dirty="0"/>
              <a:t>개 질문에 답변 </a:t>
            </a:r>
            <a:r>
              <a:rPr lang="ko-KR" altLang="en-US" sz="1000" dirty="0" err="1"/>
              <a:t>안해도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눌려짐</a:t>
            </a:r>
            <a:endParaRPr lang="en-US" altLang="ko-KR" sz="10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5E9E07-C818-9A25-B0E0-1A1C616FF86B}"/>
              </a:ext>
            </a:extLst>
          </p:cNvPr>
          <p:cNvSpPr/>
          <p:nvPr/>
        </p:nvSpPr>
        <p:spPr>
          <a:xfrm>
            <a:off x="204692" y="5905526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F5ACBF-AF31-A76D-0715-BF87E72A7101}"/>
              </a:ext>
            </a:extLst>
          </p:cNvPr>
          <p:cNvSpPr/>
          <p:nvPr/>
        </p:nvSpPr>
        <p:spPr>
          <a:xfrm>
            <a:off x="370789" y="4727694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81EA602-5337-80E4-E596-31DB39675F30}"/>
              </a:ext>
            </a:extLst>
          </p:cNvPr>
          <p:cNvSpPr/>
          <p:nvPr/>
        </p:nvSpPr>
        <p:spPr>
          <a:xfrm>
            <a:off x="4016096" y="510725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642B3-48A1-FEC8-EB5F-30BF004BAF2C}"/>
              </a:ext>
            </a:extLst>
          </p:cNvPr>
          <p:cNvSpPr txBox="1"/>
          <p:nvPr/>
        </p:nvSpPr>
        <p:spPr>
          <a:xfrm>
            <a:off x="4107896" y="5174939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재료가 모두 있는 순서대로 노출</a:t>
            </a:r>
            <a:endParaRPr lang="en-US" altLang="ko-KR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73D543-7C03-C3B7-EACD-01E833DC7D4B}"/>
              </a:ext>
            </a:extLst>
          </p:cNvPr>
          <p:cNvSpPr/>
          <p:nvPr/>
        </p:nvSpPr>
        <p:spPr>
          <a:xfrm>
            <a:off x="3900129" y="5229385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EB183-DBB9-8264-9F23-3B78A24B0197}"/>
              </a:ext>
            </a:extLst>
          </p:cNvPr>
          <p:cNvSpPr txBox="1"/>
          <p:nvPr/>
        </p:nvSpPr>
        <p:spPr>
          <a:xfrm>
            <a:off x="4107896" y="5546894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조리시간 표시</a:t>
            </a:r>
            <a:endParaRPr lang="en-US" altLang="ko-KR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474211-76AD-1FC8-6E8D-BAA1D8F53F3A}"/>
              </a:ext>
            </a:extLst>
          </p:cNvPr>
          <p:cNvSpPr/>
          <p:nvPr/>
        </p:nvSpPr>
        <p:spPr>
          <a:xfrm>
            <a:off x="3900129" y="5601340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4311F0-6BCE-52EC-B67A-748B8DD41DD0}"/>
              </a:ext>
            </a:extLst>
          </p:cNvPr>
          <p:cNvSpPr/>
          <p:nvPr/>
        </p:nvSpPr>
        <p:spPr>
          <a:xfrm>
            <a:off x="4134344" y="712455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414D6D-3EE6-1951-F4B0-511F202978D9}"/>
              </a:ext>
            </a:extLst>
          </p:cNvPr>
          <p:cNvSpPr txBox="1"/>
          <p:nvPr/>
        </p:nvSpPr>
        <p:spPr>
          <a:xfrm>
            <a:off x="4107896" y="5942007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추가재료 표시</a:t>
            </a:r>
            <a:endParaRPr lang="en-US" altLang="ko-KR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36D2E8-C965-AEB4-DA76-75F278553CDC}"/>
              </a:ext>
            </a:extLst>
          </p:cNvPr>
          <p:cNvSpPr/>
          <p:nvPr/>
        </p:nvSpPr>
        <p:spPr>
          <a:xfrm>
            <a:off x="3900129" y="5996453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4196FD7-22AC-7F1C-A764-51F9D4BF10A8}"/>
              </a:ext>
            </a:extLst>
          </p:cNvPr>
          <p:cNvSpPr/>
          <p:nvPr/>
        </p:nvSpPr>
        <p:spPr>
          <a:xfrm>
            <a:off x="4905742" y="1438286"/>
            <a:ext cx="555760" cy="9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D4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>
                <a:solidFill>
                  <a:srgbClr val="FF0000"/>
                </a:solidFill>
              </a:rPr>
              <a:t>추가재료 </a:t>
            </a:r>
            <a:r>
              <a:rPr lang="en-US" altLang="ko-KR" sz="500" b="1" dirty="0">
                <a:solidFill>
                  <a:srgbClr val="FF0000"/>
                </a:solidFill>
              </a:rPr>
              <a:t>1</a:t>
            </a:r>
            <a:r>
              <a:rPr lang="ko-KR" altLang="en-US" sz="5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2868BC-6EBA-7B85-71D7-325402025458}"/>
              </a:ext>
            </a:extLst>
          </p:cNvPr>
          <p:cNvSpPr/>
          <p:nvPr/>
        </p:nvSpPr>
        <p:spPr>
          <a:xfrm>
            <a:off x="4912048" y="2112872"/>
            <a:ext cx="555760" cy="9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D4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>
                <a:solidFill>
                  <a:srgbClr val="FF0000"/>
                </a:solidFill>
              </a:rPr>
              <a:t>추가재료 </a:t>
            </a:r>
            <a:r>
              <a:rPr lang="en-US" altLang="ko-KR" sz="500" b="1" dirty="0">
                <a:solidFill>
                  <a:srgbClr val="FF0000"/>
                </a:solidFill>
              </a:rPr>
              <a:t>2</a:t>
            </a:r>
            <a:r>
              <a:rPr lang="ko-KR" altLang="en-US" sz="5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C657F8-B955-5657-D92A-92475FA33542}"/>
              </a:ext>
            </a:extLst>
          </p:cNvPr>
          <p:cNvSpPr/>
          <p:nvPr/>
        </p:nvSpPr>
        <p:spPr>
          <a:xfrm>
            <a:off x="4912048" y="2804997"/>
            <a:ext cx="555760" cy="944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1D4A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>
                <a:solidFill>
                  <a:srgbClr val="FF0000"/>
                </a:solidFill>
              </a:rPr>
              <a:t>추가재료 </a:t>
            </a:r>
            <a:r>
              <a:rPr lang="en-US" altLang="ko-KR" sz="500" b="1" dirty="0">
                <a:solidFill>
                  <a:srgbClr val="FF0000"/>
                </a:solidFill>
              </a:rPr>
              <a:t>3</a:t>
            </a:r>
            <a:r>
              <a:rPr lang="ko-KR" altLang="en-US" sz="5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B4DAF4B-C03D-826D-4ACF-27641FD21703}"/>
              </a:ext>
            </a:extLst>
          </p:cNvPr>
          <p:cNvSpPr/>
          <p:nvPr/>
        </p:nvSpPr>
        <p:spPr>
          <a:xfrm>
            <a:off x="5416737" y="1423499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5</a:t>
            </a:r>
            <a:endParaRPr lang="ko-KR" altLang="en-US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19755E-EBC1-9295-2781-5B8F357E6167}"/>
              </a:ext>
            </a:extLst>
          </p:cNvPr>
          <p:cNvSpPr/>
          <p:nvPr/>
        </p:nvSpPr>
        <p:spPr>
          <a:xfrm>
            <a:off x="7809723" y="60829"/>
            <a:ext cx="2744479" cy="50064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5C1326-DA03-F0A8-5648-167DE1147970}"/>
              </a:ext>
            </a:extLst>
          </p:cNvPr>
          <p:cNvSpPr txBox="1"/>
          <p:nvPr/>
        </p:nvSpPr>
        <p:spPr>
          <a:xfrm>
            <a:off x="8179000" y="267822"/>
            <a:ext cx="20053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ko-KR" altLang="en-US" sz="800" b="1" dirty="0"/>
              <a:t>딸기 김치찌개</a:t>
            </a:r>
            <a:endParaRPr lang="en-US" altLang="ko-KR" sz="800" b="1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3D99409F-C34F-9841-705B-47EBB95F1EE9}"/>
              </a:ext>
            </a:extLst>
          </p:cNvPr>
          <p:cNvSpPr/>
          <p:nvPr/>
        </p:nvSpPr>
        <p:spPr>
          <a:xfrm>
            <a:off x="3207068" y="4670687"/>
            <a:ext cx="636624" cy="213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67E6C07-D331-AF2D-FAD6-910D026CF8A5}"/>
              </a:ext>
            </a:extLst>
          </p:cNvPr>
          <p:cNvSpPr/>
          <p:nvPr/>
        </p:nvSpPr>
        <p:spPr>
          <a:xfrm>
            <a:off x="6527288" y="843962"/>
            <a:ext cx="1412226" cy="201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D1EE50-E06D-0E60-25E3-9EE3F48F520A}"/>
              </a:ext>
            </a:extLst>
          </p:cNvPr>
          <p:cNvSpPr txBox="1"/>
          <p:nvPr/>
        </p:nvSpPr>
        <p:spPr>
          <a:xfrm>
            <a:off x="7927889" y="171198"/>
            <a:ext cx="502222" cy="2154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ko-KR" altLang="en-US" sz="800" b="1"/>
              <a:t>뒤로</a:t>
            </a:r>
            <a:endParaRPr lang="en-US" altLang="ko-KR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1F8060-ECBA-3645-34E3-7C47E8CB3EB5}"/>
              </a:ext>
            </a:extLst>
          </p:cNvPr>
          <p:cNvSpPr txBox="1"/>
          <p:nvPr/>
        </p:nvSpPr>
        <p:spPr>
          <a:xfrm>
            <a:off x="4026616" y="145819"/>
            <a:ext cx="502222" cy="2154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defRPr/>
            </a:pPr>
            <a:r>
              <a:rPr lang="ko-KR" altLang="en-US" sz="800" b="1"/>
              <a:t>뒤로</a:t>
            </a:r>
            <a:endParaRPr lang="en-US" altLang="ko-KR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2ECBE2-95DA-1979-14EC-17FEFA8EA071}"/>
              </a:ext>
            </a:extLst>
          </p:cNvPr>
          <p:cNvSpPr txBox="1"/>
          <p:nvPr/>
        </p:nvSpPr>
        <p:spPr>
          <a:xfrm>
            <a:off x="7994252" y="603563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필요한재료</a:t>
            </a:r>
            <a:endParaRPr lang="en-US" altLang="ko-KR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81B2B5-7138-63AC-A423-91D5184B332B}"/>
              </a:ext>
            </a:extLst>
          </p:cNvPr>
          <p:cNvSpPr txBox="1"/>
          <p:nvPr/>
        </p:nvSpPr>
        <p:spPr>
          <a:xfrm>
            <a:off x="8124043" y="863773"/>
            <a:ext cx="2374815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딸기 </a:t>
            </a:r>
            <a:r>
              <a:rPr lang="en-US" altLang="ko-KR" sz="1000" dirty="0">
                <a:solidFill>
                  <a:schemeClr val="accent1"/>
                </a:solidFill>
              </a:rPr>
              <a:t>4</a:t>
            </a:r>
            <a:r>
              <a:rPr lang="ko-KR" altLang="en-US" sz="1000" dirty="0">
                <a:solidFill>
                  <a:schemeClr val="accent1"/>
                </a:solidFill>
              </a:rPr>
              <a:t>개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김치 </a:t>
            </a:r>
            <a:r>
              <a:rPr lang="en-US" altLang="ko-KR" sz="1000" dirty="0">
                <a:solidFill>
                  <a:schemeClr val="accent1"/>
                </a:solidFill>
              </a:rPr>
              <a:t>3</a:t>
            </a:r>
            <a:r>
              <a:rPr lang="ko-KR" altLang="en-US" sz="1000" dirty="0">
                <a:solidFill>
                  <a:schemeClr val="accent1"/>
                </a:solidFill>
              </a:rPr>
              <a:t>개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된장 </a:t>
            </a:r>
            <a:r>
              <a:rPr lang="en-US" altLang="ko-KR" sz="1000" dirty="0">
                <a:solidFill>
                  <a:schemeClr val="accent1"/>
                </a:solidFill>
              </a:rPr>
              <a:t>3</a:t>
            </a:r>
            <a:r>
              <a:rPr lang="ko-KR" altLang="en-US" sz="1000" dirty="0" err="1">
                <a:solidFill>
                  <a:schemeClr val="accent1"/>
                </a:solidFill>
              </a:rPr>
              <a:t>큰술</a:t>
            </a:r>
            <a:endParaRPr lang="en-US" altLang="ko-KR" sz="1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설탕 </a:t>
            </a:r>
            <a:r>
              <a:rPr lang="en-US" altLang="ko-KR" sz="1000" dirty="0">
                <a:solidFill>
                  <a:schemeClr val="accent1"/>
                </a:solidFill>
              </a:rPr>
              <a:t>2t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AC699D-C630-91D7-5D5E-4BEE35830183}"/>
              </a:ext>
            </a:extLst>
          </p:cNvPr>
          <p:cNvSpPr txBox="1"/>
          <p:nvPr/>
        </p:nvSpPr>
        <p:spPr>
          <a:xfrm>
            <a:off x="7994252" y="1951100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추가재료</a:t>
            </a:r>
            <a:endParaRPr lang="en-US" altLang="ko-KR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18763D-EFEB-1685-D85D-722149C3A409}"/>
              </a:ext>
            </a:extLst>
          </p:cNvPr>
          <p:cNvSpPr txBox="1"/>
          <p:nvPr/>
        </p:nvSpPr>
        <p:spPr>
          <a:xfrm>
            <a:off x="8124043" y="2207479"/>
            <a:ext cx="237481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소금 </a:t>
            </a:r>
            <a:r>
              <a:rPr lang="en-US" altLang="ko-KR" sz="1000" dirty="0">
                <a:solidFill>
                  <a:schemeClr val="accent1"/>
                </a:solidFill>
              </a:rPr>
              <a:t>2t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accent1"/>
                </a:solidFill>
              </a:rPr>
              <a:t>두부 </a:t>
            </a:r>
            <a:r>
              <a:rPr lang="en-US" altLang="ko-KR" sz="1000" dirty="0">
                <a:solidFill>
                  <a:schemeClr val="accent1"/>
                </a:solidFill>
              </a:rPr>
              <a:t>2</a:t>
            </a:r>
            <a:r>
              <a:rPr lang="ko-KR" altLang="en-US" sz="1000" dirty="0">
                <a:solidFill>
                  <a:schemeClr val="accent1"/>
                </a:solidFill>
              </a:rPr>
              <a:t>개</a:t>
            </a:r>
            <a:endParaRPr lang="en-US" altLang="ko-KR" sz="1000" dirty="0">
              <a:solidFill>
                <a:schemeClr val="accent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498A9C-C550-2BAF-B450-3C23BF5C9083}"/>
              </a:ext>
            </a:extLst>
          </p:cNvPr>
          <p:cNvSpPr txBox="1"/>
          <p:nvPr/>
        </p:nvSpPr>
        <p:spPr>
          <a:xfrm>
            <a:off x="7994252" y="2893719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조리방법</a:t>
            </a:r>
            <a:endParaRPr lang="en-US" altLang="ko-KR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E65BC7-226C-13AA-E62C-12C5A7C42181}"/>
              </a:ext>
            </a:extLst>
          </p:cNvPr>
          <p:cNvSpPr txBox="1"/>
          <p:nvPr/>
        </p:nvSpPr>
        <p:spPr>
          <a:xfrm>
            <a:off x="8124043" y="3205026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딸기 다듬기</a:t>
            </a:r>
            <a:endParaRPr lang="en-US" altLang="ko-KR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12BA04-70E9-6978-9933-479B074F6B6A}"/>
              </a:ext>
            </a:extLst>
          </p:cNvPr>
          <p:cNvSpPr txBox="1"/>
          <p:nvPr/>
        </p:nvSpPr>
        <p:spPr>
          <a:xfrm>
            <a:off x="8309178" y="3473761"/>
            <a:ext cx="2374815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딸기의 꼭지를 따서</a:t>
            </a:r>
            <a:r>
              <a:rPr lang="en-US" altLang="ko-KR" sz="900" dirty="0"/>
              <a:t>, </a:t>
            </a:r>
            <a:r>
              <a:rPr lang="ko-KR" altLang="en-US" sz="900" dirty="0"/>
              <a:t>칼로 잘라놓습니다</a:t>
            </a:r>
            <a:endParaRPr lang="en-US" altLang="ko-KR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02588-CF45-DEB9-A78C-6750BBFAE558}"/>
              </a:ext>
            </a:extLst>
          </p:cNvPr>
          <p:cNvSpPr txBox="1"/>
          <p:nvPr/>
        </p:nvSpPr>
        <p:spPr>
          <a:xfrm>
            <a:off x="8124043" y="3857540"/>
            <a:ext cx="23748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 err="1"/>
              <a:t>물끓이기</a:t>
            </a:r>
            <a:r>
              <a:rPr lang="en-US" altLang="ko-KR" sz="1000" dirty="0"/>
              <a:t>..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B8F381E-7CE4-69AD-D272-FE583EA22929}"/>
              </a:ext>
            </a:extLst>
          </p:cNvPr>
          <p:cNvSpPr txBox="1"/>
          <p:nvPr/>
        </p:nvSpPr>
        <p:spPr>
          <a:xfrm>
            <a:off x="7927889" y="5132986"/>
            <a:ext cx="237481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필요한재료</a:t>
            </a:r>
            <a:r>
              <a:rPr lang="en-US" altLang="ko-KR" sz="1000" dirty="0"/>
              <a:t>, </a:t>
            </a:r>
            <a:r>
              <a:rPr lang="ko-KR" altLang="en-US" sz="1000" dirty="0"/>
              <a:t>추가재료</a:t>
            </a:r>
            <a:r>
              <a:rPr lang="en-US" altLang="ko-KR" sz="1000" dirty="0"/>
              <a:t>, </a:t>
            </a:r>
            <a:r>
              <a:rPr lang="ko-KR" altLang="en-US" sz="1000" dirty="0"/>
              <a:t>조리방법 순으로 노출</a:t>
            </a:r>
            <a:endParaRPr lang="en-US" altLang="ko-KR" sz="10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942ACD3-FA3B-075A-14CA-0D7453DF29EB}"/>
              </a:ext>
            </a:extLst>
          </p:cNvPr>
          <p:cNvSpPr/>
          <p:nvPr/>
        </p:nvSpPr>
        <p:spPr>
          <a:xfrm>
            <a:off x="7720122" y="5187432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44DAB54-7771-88AE-7F19-7238258E6702}"/>
              </a:ext>
            </a:extLst>
          </p:cNvPr>
          <p:cNvSpPr/>
          <p:nvPr/>
        </p:nvSpPr>
        <p:spPr>
          <a:xfrm>
            <a:off x="7864461" y="636920"/>
            <a:ext cx="183600" cy="1845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6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96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293</Words>
  <Application>Microsoft Office PowerPoint</Application>
  <PresentationFormat>와이드스크린</PresentationFormat>
  <Paragraphs>118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진</dc:creator>
  <cp:lastModifiedBy>김 진</cp:lastModifiedBy>
  <cp:revision>3</cp:revision>
  <dcterms:created xsi:type="dcterms:W3CDTF">2024-08-11T00:01:01Z</dcterms:created>
  <dcterms:modified xsi:type="dcterms:W3CDTF">2024-08-15T02:36:39Z</dcterms:modified>
</cp:coreProperties>
</file>