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>
      <p:cViewPr varScale="1">
        <p:scale>
          <a:sx n="108" d="100"/>
          <a:sy n="108" d="100"/>
        </p:scale>
        <p:origin x="5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D9EF-9302-3D40-A5F2-71639C7E1920}" type="datetimeFigureOut">
              <a:rPr kumimoji="1" lang="ko-KR" altLang="en-US" smtClean="0"/>
              <a:t>2017. 11. 8.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47033-AFAE-814C-8C94-B0B89FDE48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742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40968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Team#12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김성연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심성호 황세현</a:t>
            </a:r>
            <a:endParaRPr kumimoji="0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980728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What make us fatty?</a:t>
            </a:r>
            <a:endParaRPr lang="en-US" altLang="ko-KR" sz="6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9" y="4564"/>
            <a:ext cx="8922959" cy="4000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08" y="620688"/>
            <a:ext cx="7462592" cy="42570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9" y="1484784"/>
            <a:ext cx="6864289" cy="43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BMI analysis on “</a:t>
            </a:r>
            <a:r>
              <a:rPr lang="en-US" altLang="ko-KR" sz="3600" dirty="0" smtClean="0"/>
              <a:t>Young </a:t>
            </a:r>
            <a:r>
              <a:rPr lang="en-US" altLang="ko-KR" sz="3600" dirty="0"/>
              <a:t>People </a:t>
            </a:r>
            <a:r>
              <a:rPr lang="en-US" altLang="ko-KR" sz="3600" dirty="0" smtClean="0"/>
              <a:t>Survey”</a:t>
            </a:r>
            <a:endParaRPr lang="ko-KR" alt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086292"/>
            <a:ext cx="8856984" cy="4752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 </a:t>
            </a:r>
            <a:r>
              <a:rPr lang="en-US" altLang="ko-KR" sz="2000" b="1" dirty="0"/>
              <a:t>2013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FSEV (University in </a:t>
            </a:r>
            <a:r>
              <a:rPr lang="en-US" altLang="ko-KR" sz="2000" b="1" dirty="0" smtClean="0"/>
              <a:t>Slovakia</a:t>
            </a:r>
            <a:r>
              <a:rPr lang="en-US" altLang="ko-KR" sz="2000" dirty="0" smtClean="0"/>
              <a:t>) surveyed young people </a:t>
            </a:r>
            <a:r>
              <a:rPr lang="en-US" altLang="ko-KR" sz="2000" b="1" dirty="0" smtClean="0"/>
              <a:t>aged between 15-30.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1010 </a:t>
            </a:r>
            <a:r>
              <a:rPr lang="en-US" altLang="ko-KR" sz="2000" b="1" dirty="0" smtClean="0"/>
              <a:t>rows </a:t>
            </a:r>
            <a:r>
              <a:rPr lang="en-US" altLang="ko-KR" sz="2000" dirty="0" smtClean="0"/>
              <a:t>and </a:t>
            </a:r>
            <a:r>
              <a:rPr lang="en-US" altLang="ko-KR" sz="2000" b="1" dirty="0" smtClean="0"/>
              <a:t>150 columns </a:t>
            </a:r>
            <a:r>
              <a:rPr lang="en-US" altLang="ko-KR" sz="2000" dirty="0" smtClean="0"/>
              <a:t>(139 integer and 11 categorical)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ko-KR" sz="2000" dirty="0"/>
              <a:t>Music preferences (19 items)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ko-KR" sz="2000" dirty="0"/>
              <a:t>Movie preferences (12 items)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ko-KR" sz="2000" dirty="0"/>
              <a:t>Hobbies &amp; interests (32 items)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ko-KR" sz="2000" dirty="0"/>
              <a:t>Phobias (10 items)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ko-KR" sz="2000" dirty="0"/>
              <a:t>Health habits (3 items)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ko-KR" sz="2000" dirty="0"/>
              <a:t>Personality traits, views on life, &amp; opinions (57 items)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ko-KR" sz="2000" dirty="0"/>
              <a:t>Spending habits (7 items)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ko-KR" sz="2000" dirty="0"/>
              <a:t>Demographics (10 items</a:t>
            </a:r>
            <a:r>
              <a:rPr lang="en-US" altLang="ko-KR" sz="2000" dirty="0" smtClean="0"/>
              <a:t>) </a:t>
            </a:r>
            <a:r>
              <a:rPr lang="en-US" altLang="ko-KR" sz="2000" dirty="0" smtClean="0"/>
              <a:t>  </a:t>
            </a:r>
            <a:r>
              <a:rPr lang="en-US" altLang="ko-KR" sz="2000" dirty="0" smtClean="0">
                <a:sym typeface="Wingdings"/>
              </a:rPr>
              <a:t>  </a:t>
            </a:r>
            <a:r>
              <a:rPr lang="en-US" altLang="ko-KR" sz="2000" b="1" dirty="0" smtClean="0">
                <a:sym typeface="Wingdings"/>
              </a:rPr>
              <a:t>BMI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endParaRPr lang="en-US" altLang="ko-KR" sz="20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Reference : https://</a:t>
            </a:r>
            <a:r>
              <a:rPr lang="en-US" altLang="ko-KR" sz="2000" dirty="0" err="1" smtClean="0"/>
              <a:t>www.kaggle.com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miroslavsabo</a:t>
            </a:r>
            <a:r>
              <a:rPr lang="en-US" altLang="ko-KR" sz="2000" dirty="0" smtClean="0"/>
              <a:t>/young-people-survey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392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Analysis method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556792"/>
            <a:ext cx="8856984" cy="475252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 smtClean="0"/>
              <a:t>데이터의 </a:t>
            </a:r>
            <a:r>
              <a:rPr lang="ko-KR" altLang="en-US" sz="2100" dirty="0"/>
              <a:t>타상성을 높이기 </a:t>
            </a:r>
            <a:r>
              <a:rPr lang="ko-KR" altLang="en-US" sz="2100" dirty="0" smtClean="0"/>
              <a:t>위해 </a:t>
            </a:r>
            <a:r>
              <a:rPr lang="en-US" altLang="ko-KR" sz="2100" b="1" dirty="0" smtClean="0"/>
              <a:t>outlier</a:t>
            </a:r>
            <a:r>
              <a:rPr lang="ko-KR" altLang="en-US" sz="2100" b="1" dirty="0" smtClean="0"/>
              <a:t>를 제거</a:t>
            </a:r>
            <a:r>
              <a:rPr lang="ko-KR" altLang="en-US" sz="2100" dirty="0" smtClean="0"/>
              <a:t>한다</a:t>
            </a:r>
            <a:r>
              <a:rPr lang="en-US" altLang="ko-KR" sz="21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1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 smtClean="0"/>
              <a:t>BMI </a:t>
            </a:r>
            <a:r>
              <a:rPr lang="ko-KR" altLang="en-US" sz="2100" dirty="0" smtClean="0"/>
              <a:t>지수와 다른 </a:t>
            </a:r>
            <a:r>
              <a:rPr lang="en-US" altLang="ko-KR" sz="2100" dirty="0" smtClean="0"/>
              <a:t>integer value</a:t>
            </a:r>
            <a:r>
              <a:rPr lang="ko-KR" altLang="en-US" sz="2100" dirty="0" smtClean="0"/>
              <a:t>를 갖는 </a:t>
            </a:r>
            <a:r>
              <a:rPr lang="en-US" altLang="ko-KR" sz="2100" dirty="0" smtClean="0"/>
              <a:t>column</a:t>
            </a:r>
            <a:r>
              <a:rPr lang="ko-KR" altLang="en-US" sz="2100" dirty="0" smtClean="0"/>
              <a:t>과의 </a:t>
            </a:r>
            <a:r>
              <a:rPr lang="en-US" altLang="ko-KR" sz="2100" b="1" dirty="0" smtClean="0"/>
              <a:t>correlation </a:t>
            </a:r>
            <a:r>
              <a:rPr lang="ko-KR" altLang="en-US" sz="2100" b="1" dirty="0" smtClean="0"/>
              <a:t>분석</a:t>
            </a:r>
            <a:r>
              <a:rPr lang="ko-KR" altLang="en-US" sz="2100" dirty="0" smtClean="0"/>
              <a:t> </a:t>
            </a:r>
            <a:r>
              <a:rPr lang="en-US" altLang="ko-KR" sz="2100" dirty="0" smtClean="0"/>
              <a:t> </a:t>
            </a:r>
            <a:r>
              <a:rPr lang="en-US" altLang="ko-KR" sz="2100" dirty="0" smtClean="0"/>
              <a:t/>
            </a:r>
            <a:br>
              <a:rPr lang="en-US" altLang="ko-KR" sz="2100" dirty="0" smtClean="0"/>
            </a:br>
            <a:r>
              <a:rPr lang="en-US" altLang="ko-KR" sz="2100" dirty="0" smtClean="0"/>
              <a:t>:</a:t>
            </a:r>
            <a:r>
              <a:rPr lang="ko-KR" altLang="en-US" sz="2100" dirty="0" smtClean="0"/>
              <a:t> </a:t>
            </a:r>
            <a:r>
              <a:rPr lang="en-US" altLang="ko-KR" sz="2100" dirty="0" smtClean="0"/>
              <a:t>BMI</a:t>
            </a:r>
            <a:r>
              <a:rPr lang="ko-KR" altLang="en-US" sz="2100" dirty="0"/>
              <a:t>에 따라 집단을 나눈 </a:t>
            </a:r>
            <a:r>
              <a:rPr lang="ko-KR" altLang="en-US" sz="2100" dirty="0" smtClean="0"/>
              <a:t>뒤 </a:t>
            </a:r>
            <a:r>
              <a:rPr lang="en-US" altLang="ko-KR" sz="2100" dirty="0" smtClean="0"/>
              <a:t>(</a:t>
            </a:r>
            <a:r>
              <a:rPr lang="ko-KR" altLang="en-US" sz="2100" dirty="0"/>
              <a:t>저체중</a:t>
            </a:r>
            <a:r>
              <a:rPr lang="en-US" altLang="ko-KR" sz="2100" dirty="0"/>
              <a:t>, </a:t>
            </a:r>
            <a:r>
              <a:rPr lang="ko-KR" altLang="en-US" sz="2100" dirty="0"/>
              <a:t>정상</a:t>
            </a:r>
            <a:r>
              <a:rPr lang="en-US" altLang="ko-KR" sz="2100" dirty="0"/>
              <a:t>, </a:t>
            </a:r>
            <a:r>
              <a:rPr lang="ko-KR" altLang="en-US" sz="2100" dirty="0"/>
              <a:t>과체중</a:t>
            </a:r>
            <a:r>
              <a:rPr lang="en-US" altLang="ko-KR" sz="2100" dirty="0"/>
              <a:t>, </a:t>
            </a:r>
            <a:r>
              <a:rPr lang="ko-KR" altLang="en-US" sz="2100" dirty="0"/>
              <a:t>비만 등</a:t>
            </a:r>
            <a:r>
              <a:rPr lang="en-US" altLang="ko-KR" sz="2100" dirty="0" smtClean="0"/>
              <a:t>)</a:t>
            </a:r>
            <a:r>
              <a:rPr lang="ko-KR" altLang="en-US" sz="2100" dirty="0" smtClean="0"/>
              <a:t> </a:t>
            </a:r>
            <a:r>
              <a:rPr lang="en-US" altLang="ko-KR" sz="2100" dirty="0" smtClean="0"/>
              <a:t> </a:t>
            </a:r>
            <a:r>
              <a:rPr lang="en-US" altLang="ko-KR" sz="2100" dirty="0" smtClean="0"/>
              <a:t>EDA</a:t>
            </a:r>
            <a:r>
              <a:rPr lang="ko-KR" altLang="en-US" sz="2100" dirty="0" smtClean="0"/>
              <a:t>를 </a:t>
            </a:r>
            <a:r>
              <a:rPr lang="ko-KR" altLang="en-US" sz="2100" dirty="0" smtClean="0"/>
              <a:t>    통해 </a:t>
            </a:r>
            <a:r>
              <a:rPr lang="ko-KR" altLang="en-US" sz="2100" dirty="0"/>
              <a:t>집단별 특징을 </a:t>
            </a:r>
            <a:r>
              <a:rPr lang="ko-KR" altLang="en-US" sz="2100" dirty="0" smtClean="0"/>
              <a:t>추출한다</a:t>
            </a:r>
            <a:r>
              <a:rPr lang="en-US" altLang="ko-KR" sz="21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1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 smtClean="0"/>
              <a:t>Machine learning </a:t>
            </a:r>
            <a:r>
              <a:rPr lang="en-US" altLang="ko-KR" sz="2100" dirty="0" smtClean="0"/>
              <a:t>(logistic </a:t>
            </a:r>
            <a:r>
              <a:rPr lang="en-US" altLang="ko-KR" sz="2100" dirty="0"/>
              <a:t>regression, random forest, </a:t>
            </a:r>
            <a:r>
              <a:rPr lang="en-US" altLang="ko-KR" sz="2100" dirty="0" smtClean="0"/>
              <a:t>etc.) </a:t>
            </a:r>
            <a:r>
              <a:rPr lang="ko-KR" altLang="en-US" sz="2100" dirty="0" smtClean="0"/>
              <a:t>을 </a:t>
            </a:r>
            <a:r>
              <a:rPr lang="ko-KR" altLang="en-US" sz="2100" dirty="0"/>
              <a:t>이용하여 </a:t>
            </a:r>
            <a:r>
              <a:rPr lang="en-US" altLang="ko-KR" sz="2100" b="1" dirty="0" smtClean="0"/>
              <a:t>BMI</a:t>
            </a:r>
            <a:r>
              <a:rPr lang="ko-KR" altLang="en-US" sz="2100" b="1" dirty="0" smtClean="0"/>
              <a:t> </a:t>
            </a:r>
            <a:r>
              <a:rPr lang="ko-KR" altLang="en-US" sz="2100" b="1" dirty="0" smtClean="0"/>
              <a:t>지수를 예측</a:t>
            </a:r>
            <a:r>
              <a:rPr lang="ko-KR" altLang="en-US" sz="2100" dirty="0" smtClean="0"/>
              <a:t>한다</a:t>
            </a:r>
            <a:r>
              <a:rPr lang="en-US" altLang="ko-KR" sz="2100" dirty="0" smtClean="0"/>
              <a:t>.</a:t>
            </a:r>
            <a:endParaRPr lang="en-US" altLang="ko-KR" sz="2100" dirty="0" smtClean="0"/>
          </a:p>
        </p:txBody>
      </p:sp>
    </p:spTree>
    <p:extLst>
      <p:ext uri="{BB962C8B-B14F-4D97-AF65-F5344CB8AC3E}">
        <p14:creationId xmlns:p14="http://schemas.microsoft.com/office/powerpoint/2010/main" val="12605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Expectancy effects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-32289" y="1196752"/>
            <a:ext cx="82296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Correlation analysis</a:t>
            </a:r>
          </a:p>
          <a:p>
            <a:pPr lvl="1"/>
            <a:r>
              <a:rPr lang="en-US" altLang="ko-KR" sz="2000" dirty="0" smtClean="0"/>
              <a:t>BMI</a:t>
            </a:r>
            <a:r>
              <a:rPr lang="ko-KR" altLang="en-US" sz="2000" dirty="0"/>
              <a:t>가 높은 집단과 연관성이 높은 항목들 찾아보기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Ex) </a:t>
            </a:r>
            <a:r>
              <a:rPr lang="ko-KR" altLang="en-US" sz="2000" dirty="0" smtClean="0"/>
              <a:t>스스로 </a:t>
            </a:r>
            <a:r>
              <a:rPr lang="ko-KR" altLang="en-US" sz="2000" dirty="0"/>
              <a:t>건강하다고 생각하는 </a:t>
            </a:r>
            <a:r>
              <a:rPr lang="ko-KR" altLang="en-US" sz="2000" dirty="0" smtClean="0"/>
              <a:t>정도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     Ex) </a:t>
            </a:r>
            <a:r>
              <a:rPr lang="ko-KR" altLang="en-US" sz="2000" dirty="0" smtClean="0"/>
              <a:t>질 높은 음식에 대한 투자 유무</a:t>
            </a:r>
            <a:endParaRPr lang="ko-KR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Statistical hypothesis testing</a:t>
            </a:r>
            <a:endParaRPr lang="en-US" altLang="ko-KR" sz="2000" b="1" dirty="0"/>
          </a:p>
          <a:p>
            <a:pPr lvl="1"/>
            <a:r>
              <a:rPr lang="ko-KR" altLang="en-US" sz="2000" dirty="0" smtClean="0"/>
              <a:t>흡연과 비만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음주와 비만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Prediction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체중 집단 예측</a:t>
            </a:r>
            <a:r>
              <a:rPr lang="en-US" altLang="ko-KR" sz="2000" dirty="0" smtClean="0"/>
              <a:t>(classification)</a:t>
            </a:r>
          </a:p>
          <a:p>
            <a:pPr lvl="1"/>
            <a:r>
              <a:rPr lang="en-US" altLang="ko-KR" sz="2000" dirty="0" smtClean="0"/>
              <a:t>BMI </a:t>
            </a:r>
            <a:r>
              <a:rPr lang="ko-KR" altLang="en-US" sz="2000" dirty="0"/>
              <a:t>지수 예측</a:t>
            </a:r>
            <a:r>
              <a:rPr lang="en-US" altLang="ko-KR" sz="2000" dirty="0"/>
              <a:t>(regression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Visualization</a:t>
            </a:r>
            <a:endParaRPr lang="en-US" altLang="ko-KR" sz="2000" b="1" dirty="0"/>
          </a:p>
          <a:p>
            <a:pPr lvl="1"/>
            <a:r>
              <a:rPr lang="en-US" altLang="ko-KR" sz="2000" dirty="0" smtClean="0"/>
              <a:t>Correlation </a:t>
            </a:r>
            <a:r>
              <a:rPr lang="ko-KR" altLang="en-US" sz="2000" dirty="0" smtClean="0"/>
              <a:t>시각화</a:t>
            </a:r>
            <a:endParaRPr lang="en-US" altLang="ko-KR" sz="2000" dirty="0" smtClean="0"/>
          </a:p>
          <a:p>
            <a:pPr lvl="1"/>
            <a:endParaRPr lang="en-US" altLang="ko-KR" sz="1900" dirty="0"/>
          </a:p>
          <a:p>
            <a:pPr marL="457200" lvl="1" indent="0">
              <a:buNone/>
            </a:pPr>
            <a:endParaRPr lang="ko-KR" altLang="en-US" sz="1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www.kaggle.io/svf/544055/2f19aec26db1d00d34048195e520c3a3/__results___files/figure-html/unnamed-chunk-4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08920"/>
            <a:ext cx="4644008" cy="331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58" y="2348880"/>
            <a:ext cx="9144000" cy="1069514"/>
          </a:xfrm>
        </p:spPr>
        <p:txBody>
          <a:bodyPr/>
          <a:lstStyle/>
          <a:p>
            <a:pPr algn="ctr"/>
            <a:r>
              <a:rPr lang="en-US" altLang="ko-KR" sz="8000" dirty="0" smtClean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215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182</Words>
  <Application>Microsoft Macintosh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Calibri</vt:lpstr>
      <vt:lpstr>Wingdings</vt:lpstr>
      <vt:lpstr>Arial</vt:lpstr>
      <vt:lpstr>Office Theme</vt:lpstr>
      <vt:lpstr>Custom Design</vt:lpstr>
      <vt:lpstr>PowerPoint 프레젠테이션</vt:lpstr>
      <vt:lpstr>PowerPoint 프레젠테이션</vt:lpstr>
      <vt:lpstr>BMI analysis on “Young People Survey”</vt:lpstr>
      <vt:lpstr> Analysis method</vt:lpstr>
      <vt:lpstr> Expectancy effects</vt:lpstr>
      <vt:lpstr>Thank you</vt:lpstr>
    </vt:vector>
  </TitlesOfParts>
  <Company>Microsoft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심성호</cp:lastModifiedBy>
  <cp:revision>45</cp:revision>
  <dcterms:created xsi:type="dcterms:W3CDTF">2014-04-01T16:35:38Z</dcterms:created>
  <dcterms:modified xsi:type="dcterms:W3CDTF">2017-11-08T12:58:58Z</dcterms:modified>
</cp:coreProperties>
</file>