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9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8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7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0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0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1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0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72AE-ADAB-47D5-AF5D-30950CF78C04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11690" y="266970"/>
            <a:ext cx="7761180" cy="6416575"/>
            <a:chOff x="176873" y="2790825"/>
            <a:chExt cx="5619670" cy="4646076"/>
          </a:xfrm>
        </p:grpSpPr>
        <p:sp>
          <p:nvSpPr>
            <p:cNvPr id="5" name="직사각형 4"/>
            <p:cNvSpPr/>
            <p:nvPr/>
          </p:nvSpPr>
          <p:spPr>
            <a:xfrm>
              <a:off x="176873" y="2790825"/>
              <a:ext cx="1437910" cy="426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Main:</a:t>
              </a:r>
            </a:p>
            <a:p>
              <a:r>
                <a:rPr lang="en-US" altLang="ko-KR" sz="1013" dirty="0" err="1"/>
                <a:t>RoomList</a:t>
              </a:r>
              <a:endParaRPr lang="en-US" altLang="ko-KR" sz="1013" dirty="0"/>
            </a:p>
            <a:p>
              <a:r>
                <a:rPr lang="en-US" altLang="ko-KR" sz="1013" dirty="0" err="1"/>
                <a:t>MeetingList</a:t>
              </a:r>
              <a:endParaRPr lang="en-US" altLang="ko-KR" sz="1013" dirty="0"/>
            </a:p>
            <a:p>
              <a:r>
                <a:rPr lang="en-US" altLang="ko-KR" sz="1013" dirty="0" err="1"/>
                <a:t>PersonList</a:t>
              </a:r>
              <a:endParaRPr lang="en-US" altLang="ko-KR" sz="1013" dirty="0"/>
            </a:p>
            <a:p>
              <a:r>
                <a:rPr lang="en-US" altLang="ko-KR" sz="1013" dirty="0"/>
                <a:t>Filename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18860" y="3860046"/>
              <a:ext cx="977022" cy="8799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Room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Room(</a:t>
              </a:r>
              <a:r>
                <a:rPr lang="ko-KR" altLang="en-US" sz="1013" dirty="0" err="1"/>
                <a:t>방번호</a:t>
              </a:r>
              <a:r>
                <a:rPr lang="en-US" altLang="ko-KR" sz="1013" dirty="0"/>
                <a:t>)</a:t>
              </a:r>
            </a:p>
            <a:p>
              <a:r>
                <a:rPr lang="en-US" altLang="ko-KR" sz="1013" dirty="0" err="1"/>
                <a:t>MeetingList</a:t>
              </a:r>
              <a:endParaRPr lang="en-US" altLang="ko-KR" sz="1013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06640" y="6748409"/>
              <a:ext cx="913403" cy="688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Person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Name</a:t>
              </a:r>
            </a:p>
            <a:p>
              <a:r>
                <a:rPr lang="en-US" altLang="ko-KR" sz="1013" dirty="0"/>
                <a:t>Email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88305" y="4152278"/>
              <a:ext cx="913403" cy="6131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 err="1"/>
                <a:t>MeetingList</a:t>
              </a:r>
              <a:endParaRPr lang="en-US" altLang="ko-KR" sz="1013" dirty="0"/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Meeting *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33157" y="4984031"/>
              <a:ext cx="913403" cy="12028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Meeting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Participation</a:t>
              </a:r>
            </a:p>
            <a:p>
              <a:r>
                <a:rPr lang="en-US" altLang="ko-KR" sz="1013" dirty="0"/>
                <a:t>Topic</a:t>
              </a:r>
            </a:p>
            <a:p>
              <a:r>
                <a:rPr lang="en-US" altLang="ko-KR" sz="1013" dirty="0"/>
                <a:t>Day</a:t>
              </a:r>
            </a:p>
            <a:p>
              <a:r>
                <a:rPr lang="en-US" altLang="ko-KR" sz="1013" dirty="0" err="1"/>
                <a:t>StartTime</a:t>
              </a:r>
              <a:endParaRPr lang="en-US" altLang="ko-KR" sz="1013" dirty="0"/>
            </a:p>
            <a:p>
              <a:r>
                <a:rPr lang="en-US" altLang="ko-KR" sz="1013" dirty="0" err="1"/>
                <a:t>EndTime</a:t>
              </a:r>
              <a:endParaRPr lang="en-US" altLang="ko-KR" sz="1013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75605" y="5202727"/>
              <a:ext cx="1507535" cy="8035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 err="1"/>
                <a:t>PersonList</a:t>
              </a:r>
              <a:r>
                <a:rPr lang="en-US" altLang="ko-KR" sz="1013" dirty="0"/>
                <a:t>(Participation)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Person *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795882" y="5416550"/>
              <a:ext cx="550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2581855" y="4464050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구부러진 연결선 12"/>
            <p:cNvCxnSpPr>
              <a:stCxn id="8" idx="2"/>
              <a:endCxn id="9" idx="0"/>
            </p:cNvCxnSpPr>
            <p:nvPr/>
          </p:nvCxnSpPr>
          <p:spPr>
            <a:xfrm rot="5400000">
              <a:off x="3008116" y="4147140"/>
              <a:ext cx="218634" cy="145514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587740" y="6748409"/>
              <a:ext cx="913403" cy="688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Person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Name</a:t>
              </a:r>
            </a:p>
            <a:p>
              <a:r>
                <a:rPr lang="en-US" altLang="ko-KR" sz="1013" dirty="0"/>
                <a:t>Email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83140" y="6748409"/>
              <a:ext cx="913403" cy="688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Person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Name</a:t>
              </a:r>
            </a:p>
            <a:p>
              <a:r>
                <a:rPr lang="en-US" altLang="ko-KR" sz="1013" dirty="0"/>
                <a:t>Email</a:t>
              </a:r>
            </a:p>
          </p:txBody>
        </p:sp>
        <p:cxnSp>
          <p:nvCxnSpPr>
            <p:cNvPr id="16" name="구부러진 연결선 15"/>
            <p:cNvCxnSpPr>
              <a:stCxn id="10" idx="2"/>
              <a:endCxn id="14" idx="0"/>
            </p:cNvCxnSpPr>
            <p:nvPr/>
          </p:nvCxnSpPr>
          <p:spPr>
            <a:xfrm rot="5400000">
              <a:off x="3715843" y="6334878"/>
              <a:ext cx="742131" cy="849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>
              <a:stCxn id="10" idx="2"/>
              <a:endCxn id="15" idx="0"/>
            </p:cNvCxnSpPr>
            <p:nvPr/>
          </p:nvCxnSpPr>
          <p:spPr>
            <a:xfrm rot="16200000" flipH="1">
              <a:off x="4363542" y="5772108"/>
              <a:ext cx="742131" cy="121046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47845" y="5975566"/>
              <a:ext cx="1199478" cy="8035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 err="1"/>
                <a:t>PersonList</a:t>
              </a:r>
              <a:r>
                <a:rPr lang="en-US" altLang="ko-KR" sz="1013" dirty="0"/>
                <a:t>(People)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Person *</a:t>
              </a:r>
            </a:p>
          </p:txBody>
        </p:sp>
        <p:cxnSp>
          <p:nvCxnSpPr>
            <p:cNvPr id="19" name="구부러진 연결선 18"/>
            <p:cNvCxnSpPr>
              <a:stCxn id="18" idx="3"/>
              <a:endCxn id="7" idx="0"/>
            </p:cNvCxnSpPr>
            <p:nvPr/>
          </p:nvCxnSpPr>
          <p:spPr>
            <a:xfrm>
              <a:off x="1547323" y="6377342"/>
              <a:ext cx="1316019" cy="371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구부러진 연결선 19"/>
            <p:cNvCxnSpPr>
              <a:stCxn id="18" idx="3"/>
              <a:endCxn id="14" idx="0"/>
            </p:cNvCxnSpPr>
            <p:nvPr/>
          </p:nvCxnSpPr>
          <p:spPr>
            <a:xfrm>
              <a:off x="1547323" y="6377342"/>
              <a:ext cx="2497119" cy="371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>
              <a:stCxn id="18" idx="3"/>
              <a:endCxn id="15" idx="0"/>
            </p:cNvCxnSpPr>
            <p:nvPr/>
          </p:nvCxnSpPr>
          <p:spPr>
            <a:xfrm>
              <a:off x="1547323" y="6377342"/>
              <a:ext cx="3792519" cy="371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347951" y="3712302"/>
              <a:ext cx="913403" cy="8799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 err="1"/>
                <a:t>RoomList</a:t>
              </a:r>
              <a:endParaRPr lang="en-US" altLang="ko-KR" sz="1013" dirty="0"/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Room *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957881" y="4107180"/>
              <a:ext cx="8609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53792" y="4803431"/>
              <a:ext cx="913403" cy="6131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 err="1"/>
                <a:t>MeetingList</a:t>
              </a:r>
              <a:endParaRPr lang="en-US" altLang="ko-KR" sz="1013" dirty="0"/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Meeting *</a:t>
              </a:r>
            </a:p>
          </p:txBody>
        </p:sp>
        <p:cxnSp>
          <p:nvCxnSpPr>
            <p:cNvPr id="25" name="구부러진 연결선 24"/>
            <p:cNvCxnSpPr>
              <a:stCxn id="24" idx="3"/>
              <a:endCxn id="9" idx="1"/>
            </p:cNvCxnSpPr>
            <p:nvPr/>
          </p:nvCxnSpPr>
          <p:spPr>
            <a:xfrm>
              <a:off x="1267195" y="5109991"/>
              <a:ext cx="665962" cy="4754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8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49087"/>
            <a:ext cx="1047318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Person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사람을 나타내는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사람의 이름을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사람의 </a:t>
            </a:r>
            <a:r>
              <a:rPr lang="en-US" altLang="ko-KR" dirty="0"/>
              <a:t>email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Person(string name_ , string email_) : name, email</a:t>
            </a:r>
            <a:r>
              <a:rPr lang="ko-KR" altLang="en-US" dirty="0"/>
              <a:t>의 값을 받아</a:t>
            </a:r>
            <a:r>
              <a:rPr lang="en-US" altLang="ko-KR" dirty="0"/>
              <a:t>,</a:t>
            </a:r>
            <a:r>
              <a:rPr lang="ko-KR" altLang="en-US" dirty="0"/>
              <a:t> 멤버 변수를 초기화 하는 생성자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Person::</a:t>
            </a:r>
            <a:r>
              <a:rPr lang="en-US" altLang="ko-KR" dirty="0" err="1"/>
              <a:t>getName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</a:t>
            </a:r>
            <a:r>
              <a:rPr lang="ko-KR" altLang="en-US" dirty="0"/>
              <a:t>사람의 </a:t>
            </a:r>
            <a:r>
              <a:rPr lang="en-US" altLang="ko-KR" dirty="0"/>
              <a:t>name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Person::</a:t>
            </a:r>
            <a:r>
              <a:rPr lang="en-US" altLang="ko-KR" dirty="0" err="1"/>
              <a:t>getEmail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</a:t>
            </a:r>
            <a:r>
              <a:rPr lang="ko-KR" altLang="en-US" dirty="0"/>
              <a:t>사람의 </a:t>
            </a:r>
            <a:r>
              <a:rPr lang="en-US" altLang="ko-KR" dirty="0"/>
              <a:t>email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Person::</a:t>
            </a:r>
            <a:r>
              <a:rPr lang="en-US" altLang="ko-KR" dirty="0" err="1"/>
              <a:t>setName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new_name</a:t>
            </a:r>
            <a:r>
              <a:rPr lang="en-US" altLang="ko-KR" dirty="0"/>
              <a:t>) : name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Person::</a:t>
            </a:r>
            <a:r>
              <a:rPr lang="en-US" altLang="ko-KR" dirty="0" err="1"/>
              <a:t>setEmail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new_email</a:t>
            </a:r>
            <a:r>
              <a:rPr lang="en-US" altLang="ko-KR" dirty="0"/>
              <a:t>) : email</a:t>
            </a:r>
            <a:r>
              <a:rPr lang="ko-KR" altLang="en-US" dirty="0"/>
              <a:t>을 설정</a:t>
            </a:r>
          </a:p>
        </p:txBody>
      </p:sp>
    </p:spTree>
    <p:extLst>
      <p:ext uri="{BB962C8B-B14F-4D97-AF65-F5344CB8AC3E}">
        <p14:creationId xmlns:p14="http://schemas.microsoft.com/office/powerpoint/2010/main" val="268605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10987"/>
            <a:ext cx="10834761" cy="641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/>
              <a:t>PersonList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Person</a:t>
            </a:r>
            <a:r>
              <a:rPr lang="ko-KR" altLang="en-US" dirty="0"/>
              <a:t>형의 모든 </a:t>
            </a:r>
            <a:r>
              <a:rPr lang="en-US" altLang="ko-KR" dirty="0"/>
              <a:t>Person</a:t>
            </a:r>
            <a:r>
              <a:rPr lang="ko-KR" altLang="en-US" dirty="0"/>
              <a:t>들을 저장하기 위한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Person</a:t>
            </a:r>
            <a:r>
              <a:rPr lang="ko-KR" altLang="en-US" dirty="0"/>
              <a:t>에 대한 포인터형</a:t>
            </a:r>
            <a:r>
              <a:rPr lang="en-US" altLang="ko-KR" dirty="0"/>
              <a:t>(Person*)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변수를 만들어 동적으로 메모리를 할당 받아 </a:t>
            </a:r>
            <a:r>
              <a:rPr lang="en-US" altLang="ko-KR" dirty="0"/>
              <a:t>Person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PersonList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n) : n</a:t>
            </a:r>
            <a:r>
              <a:rPr lang="ko-KR" altLang="en-US" dirty="0"/>
              <a:t>개 </a:t>
            </a:r>
            <a:r>
              <a:rPr lang="en-US" altLang="ko-KR" dirty="0"/>
              <a:t>Person</a:t>
            </a:r>
            <a:r>
              <a:rPr lang="ko-KR" altLang="en-US" dirty="0"/>
              <a:t>를 저장할 수 있는 메모리를 동적으로 할당 받는다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Person* </a:t>
            </a:r>
            <a:r>
              <a:rPr lang="en-US" altLang="ko-KR" dirty="0" err="1"/>
              <a:t>getPerson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index) : index</a:t>
            </a:r>
            <a:r>
              <a:rPr lang="ko-KR" altLang="en-US" dirty="0"/>
              <a:t>번째 저장된 </a:t>
            </a:r>
            <a:r>
              <a:rPr lang="en-US" altLang="ko-KR" dirty="0"/>
              <a:t>Person</a:t>
            </a:r>
            <a:r>
              <a:rPr lang="ko-KR" altLang="en-US" dirty="0"/>
              <a:t>의 주소를 반환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     index</a:t>
            </a:r>
            <a:r>
              <a:rPr lang="ko-KR" altLang="en-US" dirty="0"/>
              <a:t>가 지정된 범위를 벗어나면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Person* </a:t>
            </a:r>
            <a:r>
              <a:rPr lang="en-US" altLang="ko-KR" dirty="0" err="1"/>
              <a:t>getPerson</a:t>
            </a:r>
            <a:r>
              <a:rPr lang="en-US" altLang="ko-KR" dirty="0"/>
              <a:t>(string name_) : </a:t>
            </a:r>
            <a:r>
              <a:rPr lang="ko-KR" altLang="en-US" dirty="0"/>
              <a:t>사람의 </a:t>
            </a:r>
            <a:r>
              <a:rPr lang="en-US" altLang="ko-KR" dirty="0"/>
              <a:t>name</a:t>
            </a:r>
            <a:r>
              <a:rPr lang="ko-KR" altLang="en-US" dirty="0"/>
              <a:t>이 </a:t>
            </a:r>
            <a:r>
              <a:rPr lang="en-US" altLang="ko-KR" dirty="0"/>
              <a:t>name_</a:t>
            </a:r>
            <a:r>
              <a:rPr lang="ko-KR" altLang="en-US" dirty="0"/>
              <a:t>인 </a:t>
            </a:r>
            <a:r>
              <a:rPr lang="en-US" altLang="ko-KR" dirty="0"/>
              <a:t>Person</a:t>
            </a:r>
            <a:r>
              <a:rPr lang="ko-KR" altLang="en-US" dirty="0"/>
              <a:t>의 주소를 반환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           name_</a:t>
            </a:r>
            <a:r>
              <a:rPr lang="ko-KR" altLang="en-US" dirty="0"/>
              <a:t>인</a:t>
            </a:r>
            <a:r>
              <a:rPr lang="en-US" altLang="ko-KR" dirty="0"/>
              <a:t> name</a:t>
            </a:r>
            <a:r>
              <a:rPr lang="ko-KR" altLang="en-US" dirty="0"/>
              <a:t>이 존재 하지 않으면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delPerson</a:t>
            </a:r>
            <a:r>
              <a:rPr lang="en-US" altLang="ko-KR" dirty="0"/>
              <a:t>(string name_) : </a:t>
            </a:r>
            <a:r>
              <a:rPr lang="ko-KR" altLang="en-US" dirty="0"/>
              <a:t>사람의 </a:t>
            </a:r>
            <a:r>
              <a:rPr lang="en-US" altLang="ko-KR" dirty="0"/>
              <a:t>name</a:t>
            </a:r>
            <a:r>
              <a:rPr lang="ko-KR" altLang="en-US" dirty="0"/>
              <a:t>이 </a:t>
            </a:r>
            <a:r>
              <a:rPr lang="en-US" altLang="ko-KR" dirty="0"/>
              <a:t>name_</a:t>
            </a:r>
            <a:r>
              <a:rPr lang="ko-KR" altLang="en-US" dirty="0"/>
              <a:t>인</a:t>
            </a:r>
            <a:r>
              <a:rPr lang="en-US" altLang="ko-KR" dirty="0"/>
              <a:t> Person</a:t>
            </a:r>
            <a:r>
              <a:rPr lang="ko-KR" altLang="en-US" dirty="0"/>
              <a:t>을 찾고 삭제한다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84" y="0"/>
            <a:ext cx="11465511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Meeting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미팅을 나타내는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</a:t>
            </a:r>
            <a:r>
              <a:rPr lang="en-US" altLang="ko-KR" dirty="0"/>
              <a:t>topic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</a:t>
            </a:r>
            <a:r>
              <a:rPr lang="en-US" altLang="ko-KR" dirty="0"/>
              <a:t>day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Double</a:t>
            </a:r>
            <a:r>
              <a:rPr lang="ko-KR" altLang="en-US" dirty="0"/>
              <a:t>형으로 </a:t>
            </a:r>
            <a:r>
              <a:rPr lang="en-US" altLang="ko-KR" dirty="0" err="1"/>
              <a:t>startTime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Double</a:t>
            </a:r>
            <a:r>
              <a:rPr lang="ko-KR" altLang="en-US" dirty="0"/>
              <a:t>형으로 </a:t>
            </a:r>
            <a:r>
              <a:rPr lang="en-US" altLang="ko-KR" dirty="0" err="1"/>
              <a:t>endTime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PersonList</a:t>
            </a:r>
            <a:r>
              <a:rPr lang="ko-KR" altLang="en-US" dirty="0"/>
              <a:t>형으로 </a:t>
            </a:r>
            <a:r>
              <a:rPr lang="en-US" altLang="ko-KR" dirty="0" err="1"/>
              <a:t>parList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Meeting(string topic_, string day_, double </a:t>
            </a:r>
            <a:r>
              <a:rPr lang="en-US" altLang="ko-KR" dirty="0" err="1"/>
              <a:t>startTime</a:t>
            </a:r>
            <a:r>
              <a:rPr lang="en-US" altLang="ko-KR" dirty="0"/>
              <a:t>_, double </a:t>
            </a:r>
            <a:r>
              <a:rPr lang="en-US" altLang="ko-KR" dirty="0" err="1"/>
              <a:t>endTime</a:t>
            </a:r>
            <a:r>
              <a:rPr lang="en-US" altLang="ko-KR" dirty="0"/>
              <a:t>_) : </a:t>
            </a:r>
            <a:r>
              <a:rPr lang="ko-KR" altLang="en-US" dirty="0"/>
              <a:t>멤버 변수를 초기화하는 생성자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getTopic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/>
              <a:t>topic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getDay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/>
              <a:t>day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getsStartTime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 err="1"/>
              <a:t>startTime</a:t>
            </a:r>
            <a:r>
              <a:rPr lang="ko-KR" altLang="en-US" dirty="0"/>
              <a:t>을 반환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026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49087"/>
            <a:ext cx="8402685" cy="290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getEndTime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 err="1"/>
              <a:t>endTime</a:t>
            </a:r>
            <a:r>
              <a:rPr lang="ko-KR" altLang="en-US" dirty="0"/>
              <a:t>을 반환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PeopleList</a:t>
            </a:r>
            <a:r>
              <a:rPr lang="en-US" altLang="ko-KR" dirty="0"/>
              <a:t>* Meeting::</a:t>
            </a:r>
            <a:r>
              <a:rPr lang="en-US" altLang="ko-KR" dirty="0" err="1"/>
              <a:t>getParList</a:t>
            </a:r>
            <a:r>
              <a:rPr lang="en-US" altLang="ko-KR" dirty="0"/>
              <a:t>() : meeting</a:t>
            </a:r>
            <a:r>
              <a:rPr lang="ko-KR" altLang="en-US" dirty="0"/>
              <a:t>의 </a:t>
            </a:r>
            <a:r>
              <a:rPr lang="en-US" altLang="ko-KR" dirty="0" err="1"/>
              <a:t>parList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setTopic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new_topic</a:t>
            </a:r>
            <a:r>
              <a:rPr lang="en-US" altLang="ko-KR" dirty="0"/>
              <a:t>) : topic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setDay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new_day</a:t>
            </a:r>
            <a:r>
              <a:rPr lang="en-US" altLang="ko-KR" dirty="0"/>
              <a:t>) : day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setStartTime</a:t>
            </a:r>
            <a:r>
              <a:rPr lang="en-US" altLang="ko-KR" dirty="0"/>
              <a:t> (</a:t>
            </a:r>
            <a:r>
              <a:rPr lang="en-US" altLang="ko-KR" dirty="0" err="1"/>
              <a:t>const</a:t>
            </a:r>
            <a:r>
              <a:rPr lang="en-US" altLang="ko-KR" dirty="0"/>
              <a:t> double </a:t>
            </a:r>
            <a:r>
              <a:rPr lang="en-US" altLang="ko-KR" dirty="0" err="1"/>
              <a:t>new_startTime</a:t>
            </a:r>
            <a:r>
              <a:rPr lang="en-US" altLang="ko-KR" dirty="0"/>
              <a:t>) : </a:t>
            </a:r>
            <a:r>
              <a:rPr lang="en-US" altLang="ko-KR" dirty="0" err="1"/>
              <a:t>startTime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setEndTime</a:t>
            </a:r>
            <a:r>
              <a:rPr lang="en-US" altLang="ko-KR" dirty="0"/>
              <a:t> (</a:t>
            </a:r>
            <a:r>
              <a:rPr lang="en-US" altLang="ko-KR" dirty="0" err="1"/>
              <a:t>const</a:t>
            </a:r>
            <a:r>
              <a:rPr lang="en-US" altLang="ko-KR" dirty="0"/>
              <a:t> double </a:t>
            </a:r>
            <a:r>
              <a:rPr lang="en-US" altLang="ko-KR" dirty="0" err="1"/>
              <a:t>new_endTime</a:t>
            </a:r>
            <a:r>
              <a:rPr lang="en-US" altLang="ko-KR" dirty="0"/>
              <a:t>) : </a:t>
            </a:r>
            <a:r>
              <a:rPr lang="en-US" altLang="ko-KR" dirty="0" err="1"/>
              <a:t>endTime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5138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10987"/>
            <a:ext cx="1134092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/>
              <a:t>MeetingList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Meeting</a:t>
            </a:r>
            <a:r>
              <a:rPr lang="ko-KR" altLang="en-US" dirty="0"/>
              <a:t>형의 미팅을 저장하기 위한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Meeting</a:t>
            </a:r>
            <a:r>
              <a:rPr lang="ko-KR" altLang="en-US" dirty="0"/>
              <a:t>에 대한 </a:t>
            </a:r>
            <a:r>
              <a:rPr lang="ko-KR" altLang="en-US" dirty="0" err="1"/>
              <a:t>포인터형</a:t>
            </a:r>
            <a:r>
              <a:rPr lang="en-US" altLang="ko-KR" dirty="0"/>
              <a:t>(Meeting*)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변수를 만들어 동적으로 메모리를 할당 받아 </a:t>
            </a:r>
            <a:r>
              <a:rPr lang="en-US" altLang="ko-KR" dirty="0"/>
              <a:t>Meeting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MeetingList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n) : n</a:t>
            </a:r>
            <a:r>
              <a:rPr lang="ko-KR" altLang="en-US" dirty="0"/>
              <a:t>개 </a:t>
            </a:r>
            <a:r>
              <a:rPr lang="en-US" altLang="ko-KR" dirty="0"/>
              <a:t>Meeting</a:t>
            </a:r>
            <a:r>
              <a:rPr lang="ko-KR" altLang="en-US" dirty="0"/>
              <a:t>를 저장할 수 있는 메모리를 동적으로 할당 받는다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Meeting* </a:t>
            </a:r>
            <a:r>
              <a:rPr lang="en-US" altLang="ko-KR" dirty="0" err="1"/>
              <a:t>getMeeting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index) : index</a:t>
            </a:r>
            <a:r>
              <a:rPr lang="ko-KR" altLang="en-US" dirty="0"/>
              <a:t>번째 저장된 </a:t>
            </a:r>
            <a:r>
              <a:rPr lang="en-US" altLang="ko-KR" dirty="0"/>
              <a:t>Meeting</a:t>
            </a:r>
            <a:r>
              <a:rPr lang="ko-KR" altLang="en-US" dirty="0"/>
              <a:t>의 주소를 반환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     index</a:t>
            </a:r>
            <a:r>
              <a:rPr lang="ko-KR" altLang="en-US" dirty="0"/>
              <a:t>가 지정된 범위를 벗어나면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Meeting* </a:t>
            </a:r>
            <a:r>
              <a:rPr lang="en-US" altLang="ko-KR" dirty="0" err="1"/>
              <a:t>getMeeting</a:t>
            </a:r>
            <a:r>
              <a:rPr lang="en-US" altLang="ko-KR" dirty="0"/>
              <a:t>(string day, double </a:t>
            </a:r>
            <a:r>
              <a:rPr lang="en-US" altLang="ko-KR" dirty="0" err="1"/>
              <a:t>startTime</a:t>
            </a:r>
            <a:r>
              <a:rPr lang="en-US" altLang="ko-KR" dirty="0"/>
              <a:t>, double </a:t>
            </a:r>
            <a:r>
              <a:rPr lang="en-US" altLang="ko-KR" dirty="0" err="1"/>
              <a:t>endTime</a:t>
            </a:r>
            <a:r>
              <a:rPr lang="en-US" altLang="ko-KR" dirty="0"/>
              <a:t>) : day, </a:t>
            </a:r>
            <a:r>
              <a:rPr lang="en-US" altLang="ko-KR" dirty="0" err="1"/>
              <a:t>startTime</a:t>
            </a:r>
            <a:r>
              <a:rPr lang="en-US" altLang="ko-KR" dirty="0"/>
              <a:t>, </a:t>
            </a:r>
            <a:r>
              <a:rPr lang="en-US" altLang="ko-KR" dirty="0" err="1"/>
              <a:t>endTime</a:t>
            </a:r>
            <a:r>
              <a:rPr lang="ko-KR" altLang="en-US" dirty="0"/>
              <a:t>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    </a:t>
            </a:r>
            <a:r>
              <a:rPr lang="ko-KR" altLang="en-US" dirty="0"/>
              <a:t>해당하는 </a:t>
            </a:r>
            <a:r>
              <a:rPr lang="en-US" altLang="ko-KR" dirty="0"/>
              <a:t>Meeting </a:t>
            </a:r>
            <a:r>
              <a:rPr lang="ko-KR" altLang="en-US" dirty="0"/>
              <a:t>반환</a:t>
            </a:r>
            <a:r>
              <a:rPr lang="en-US" altLang="ko-KR" dirty="0"/>
              <a:t>. </a:t>
            </a:r>
            <a:r>
              <a:rPr lang="ko-KR" altLang="en-US" dirty="0"/>
              <a:t>해당</a:t>
            </a:r>
            <a:r>
              <a:rPr lang="en-US" altLang="ko-KR" dirty="0"/>
              <a:t> meeting</a:t>
            </a:r>
            <a:r>
              <a:rPr lang="ko-KR" altLang="en-US" dirty="0"/>
              <a:t>이 존재 하지 않으면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delMeeting</a:t>
            </a:r>
            <a:r>
              <a:rPr lang="en-US" altLang="ko-KR" dirty="0"/>
              <a:t>(string day, double </a:t>
            </a:r>
            <a:r>
              <a:rPr lang="en-US" altLang="ko-KR" dirty="0" err="1"/>
              <a:t>startTime</a:t>
            </a:r>
            <a:r>
              <a:rPr lang="en-US" altLang="ko-KR" dirty="0"/>
              <a:t>, </a:t>
            </a:r>
            <a:r>
              <a:rPr lang="en-US" altLang="ko-KR" dirty="0" err="1"/>
              <a:t>duble</a:t>
            </a:r>
            <a:r>
              <a:rPr lang="en-US" altLang="ko-KR" dirty="0"/>
              <a:t> </a:t>
            </a:r>
            <a:r>
              <a:rPr lang="en-US" altLang="ko-KR" dirty="0" err="1"/>
              <a:t>endTime</a:t>
            </a:r>
            <a:r>
              <a:rPr lang="en-US" altLang="ko-KR" dirty="0"/>
              <a:t>) : meeting</a:t>
            </a:r>
            <a:r>
              <a:rPr lang="ko-KR" altLang="en-US" dirty="0"/>
              <a:t>을 찾아서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78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530087"/>
            <a:ext cx="7874976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방을 나타내는 클래스로 여러 회의를 저장함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int</a:t>
            </a:r>
            <a:r>
              <a:rPr lang="ko-KR" altLang="en-US" dirty="0"/>
              <a:t>형으로 각 방의 방번호를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MeetingList</a:t>
            </a:r>
            <a:r>
              <a:rPr lang="ko-KR" altLang="en-US" dirty="0"/>
              <a:t>형의 변수를 선언하여 방에서 진행되는 회의들을 저장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Room(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roomId</a:t>
            </a:r>
            <a:r>
              <a:rPr lang="en-US" altLang="ko-KR" dirty="0"/>
              <a:t>) : </a:t>
            </a:r>
            <a:r>
              <a:rPr lang="ko-KR" altLang="en-US" dirty="0"/>
              <a:t>방 번호 값을 받아</a:t>
            </a:r>
            <a:r>
              <a:rPr lang="en-US" altLang="ko-KR" dirty="0"/>
              <a:t>,</a:t>
            </a:r>
            <a:r>
              <a:rPr lang="ko-KR" altLang="en-US" dirty="0"/>
              <a:t> 멤버 변수를 초기화 하는 생성자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Room::</a:t>
            </a:r>
            <a:r>
              <a:rPr lang="en-US" altLang="ko-KR" dirty="0" err="1"/>
              <a:t>getRoomId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</a:t>
            </a:r>
            <a:r>
              <a:rPr lang="ko-KR" altLang="en-US" dirty="0"/>
              <a:t>방의 방번호를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MeetingList</a:t>
            </a:r>
            <a:r>
              <a:rPr lang="en-US" altLang="ko-KR" dirty="0"/>
              <a:t>* Room::</a:t>
            </a:r>
            <a:r>
              <a:rPr lang="en-US" altLang="ko-KR" dirty="0" err="1"/>
              <a:t>getMeetingList</a:t>
            </a:r>
            <a:r>
              <a:rPr lang="en-US" altLang="ko-KR" dirty="0"/>
              <a:t>(): </a:t>
            </a:r>
            <a:r>
              <a:rPr lang="ko-KR" altLang="en-US" dirty="0"/>
              <a:t>방의 </a:t>
            </a:r>
            <a:r>
              <a:rPr lang="en-US" altLang="ko-KR" dirty="0" err="1"/>
              <a:t>MeetingList</a:t>
            </a:r>
            <a:r>
              <a:rPr lang="ko-KR" altLang="en-US"/>
              <a:t>의 주소를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Room::</a:t>
            </a:r>
            <a:r>
              <a:rPr lang="en-US" altLang="ko-KR" dirty="0" err="1"/>
              <a:t>setRoomId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roomId</a:t>
            </a:r>
            <a:r>
              <a:rPr lang="en-US" altLang="ko-KR" dirty="0"/>
              <a:t>) : </a:t>
            </a:r>
            <a:r>
              <a:rPr lang="ko-KR" altLang="en-US" dirty="0"/>
              <a:t>방 번호를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444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10987"/>
            <a:ext cx="1061527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/>
              <a:t>RoomList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Room</a:t>
            </a:r>
            <a:r>
              <a:rPr lang="ko-KR" altLang="en-US" dirty="0"/>
              <a:t>형의 모든 </a:t>
            </a:r>
            <a:r>
              <a:rPr lang="en-US" altLang="ko-KR" dirty="0"/>
              <a:t>Room</a:t>
            </a:r>
            <a:r>
              <a:rPr lang="ko-KR" altLang="en-US" dirty="0"/>
              <a:t>들을 저장하기 위한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Room</a:t>
            </a:r>
            <a:r>
              <a:rPr lang="ko-KR" altLang="en-US" dirty="0"/>
              <a:t>에 대한 포인터형</a:t>
            </a:r>
            <a:r>
              <a:rPr lang="en-US" altLang="ko-KR" dirty="0"/>
              <a:t>(Room*)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변수를 만들어 동적으로 메모리를 할당 받아 </a:t>
            </a:r>
            <a:r>
              <a:rPr lang="en-US" altLang="ko-KR" dirty="0"/>
              <a:t>Room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RoomList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n) : n</a:t>
            </a:r>
            <a:r>
              <a:rPr lang="ko-KR" altLang="en-US" dirty="0"/>
              <a:t>개 </a:t>
            </a:r>
            <a:r>
              <a:rPr lang="en-US" altLang="ko-KR" dirty="0"/>
              <a:t>Room</a:t>
            </a:r>
            <a:r>
              <a:rPr lang="ko-KR" altLang="en-US" dirty="0"/>
              <a:t>들을 저장할 수 있는 메모리를 동적으로 할당 받는다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Room* </a:t>
            </a:r>
            <a:r>
              <a:rPr lang="en-US" altLang="ko-KR" dirty="0" err="1"/>
              <a:t>getRoom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index) : index</a:t>
            </a:r>
            <a:r>
              <a:rPr lang="ko-KR" altLang="en-US" dirty="0"/>
              <a:t>번째 저장된 </a:t>
            </a:r>
            <a:r>
              <a:rPr lang="en-US" altLang="ko-KR" dirty="0"/>
              <a:t>Room</a:t>
            </a:r>
            <a:r>
              <a:rPr lang="ko-KR" altLang="en-US" dirty="0"/>
              <a:t>의 주소를 반환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   index</a:t>
            </a:r>
            <a:r>
              <a:rPr lang="ko-KR" altLang="en-US" dirty="0"/>
              <a:t>가 지정된 범위를 벗어나면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Room* </a:t>
            </a:r>
            <a:r>
              <a:rPr lang="en-US" altLang="ko-KR" dirty="0" err="1"/>
              <a:t>getRoom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roomId</a:t>
            </a:r>
            <a:r>
              <a:rPr lang="en-US" altLang="ko-KR" dirty="0"/>
              <a:t>_) : </a:t>
            </a:r>
            <a:r>
              <a:rPr lang="ko-KR" altLang="en-US" dirty="0"/>
              <a:t>방의 </a:t>
            </a:r>
            <a:r>
              <a:rPr lang="en-US" altLang="ko-KR" dirty="0" err="1"/>
              <a:t>roomId</a:t>
            </a:r>
            <a:r>
              <a:rPr lang="ko-KR" altLang="en-US" dirty="0"/>
              <a:t>가 </a:t>
            </a:r>
            <a:r>
              <a:rPr lang="en-US" altLang="ko-KR" dirty="0" err="1"/>
              <a:t>roomId</a:t>
            </a:r>
            <a:r>
              <a:rPr lang="en-US" altLang="ko-KR" dirty="0"/>
              <a:t>_</a:t>
            </a:r>
            <a:r>
              <a:rPr lang="ko-KR" altLang="en-US" dirty="0"/>
              <a:t>인 </a:t>
            </a:r>
            <a:r>
              <a:rPr lang="en-US" altLang="ko-KR" dirty="0"/>
              <a:t>Room</a:t>
            </a:r>
            <a:r>
              <a:rPr lang="ko-KR" altLang="en-US" dirty="0"/>
              <a:t>의 주소를 반환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           </a:t>
            </a:r>
            <a:r>
              <a:rPr lang="en-US" altLang="ko-KR" dirty="0" err="1"/>
              <a:t>roomId</a:t>
            </a:r>
            <a:r>
              <a:rPr lang="en-US" altLang="ko-KR" dirty="0"/>
              <a:t>_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en-US" altLang="ko-KR" dirty="0" err="1"/>
              <a:t>roomId</a:t>
            </a:r>
            <a:r>
              <a:rPr lang="ko-KR" altLang="en-US" dirty="0"/>
              <a:t>가 존재 하지 않으면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delRoom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roomId</a:t>
            </a:r>
            <a:r>
              <a:rPr lang="en-US" altLang="ko-KR" dirty="0"/>
              <a:t>_) : </a:t>
            </a:r>
            <a:r>
              <a:rPr lang="ko-KR" altLang="en-US" dirty="0"/>
              <a:t>방의 </a:t>
            </a:r>
            <a:r>
              <a:rPr lang="en-US" altLang="ko-KR" dirty="0" err="1"/>
              <a:t>roomId</a:t>
            </a:r>
            <a:r>
              <a:rPr lang="ko-KR" altLang="en-US" dirty="0"/>
              <a:t>가 </a:t>
            </a:r>
            <a:r>
              <a:rPr lang="en-US" altLang="ko-KR" dirty="0" err="1"/>
              <a:t>roomId</a:t>
            </a:r>
            <a:r>
              <a:rPr lang="en-US" altLang="ko-KR" dirty="0"/>
              <a:t>_</a:t>
            </a:r>
            <a:r>
              <a:rPr lang="ko-KR" altLang="en-US" dirty="0"/>
              <a:t>인 </a:t>
            </a:r>
            <a:r>
              <a:rPr lang="en-US" altLang="ko-KR" dirty="0"/>
              <a:t>Room</a:t>
            </a:r>
            <a:r>
              <a:rPr lang="ko-KR" altLang="en-US" dirty="0"/>
              <a:t>를 찾고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93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566</Words>
  <Application>Microsoft Office PowerPoint</Application>
  <PresentationFormat>와이드스크린</PresentationFormat>
  <Paragraphs>129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김성연</dc:creator>
  <cp:lastModifiedBy>성연 김</cp:lastModifiedBy>
  <cp:revision>60</cp:revision>
  <dcterms:created xsi:type="dcterms:W3CDTF">2016-11-15T08:48:58Z</dcterms:created>
  <dcterms:modified xsi:type="dcterms:W3CDTF">2016-11-15T18:08:23Z</dcterms:modified>
</cp:coreProperties>
</file>