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0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89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7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8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1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7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0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0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1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0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0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272AE-ADAB-47D5-AF5D-30950CF78C04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1B861-8FDE-4C1F-8128-8D0FE6F9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33890" y="429959"/>
            <a:ext cx="7761180" cy="6416575"/>
            <a:chOff x="176873" y="2790825"/>
            <a:chExt cx="5619670" cy="4646076"/>
          </a:xfrm>
        </p:grpSpPr>
        <p:sp>
          <p:nvSpPr>
            <p:cNvPr id="5" name="직사각형 4"/>
            <p:cNvSpPr/>
            <p:nvPr/>
          </p:nvSpPr>
          <p:spPr>
            <a:xfrm>
              <a:off x="176873" y="2790825"/>
              <a:ext cx="1437910" cy="42672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/>
                <a:t>Main:</a:t>
              </a:r>
            </a:p>
            <a:p>
              <a:r>
                <a:rPr lang="en-US" altLang="ko-KR" sz="1013" dirty="0" err="1"/>
                <a:t>RoomList</a:t>
              </a:r>
              <a:endParaRPr lang="en-US" altLang="ko-KR" sz="1013" dirty="0"/>
            </a:p>
            <a:p>
              <a:r>
                <a:rPr lang="en-US" altLang="ko-KR" sz="1013" dirty="0" err="1"/>
                <a:t>MeetingList</a:t>
              </a:r>
              <a:endParaRPr lang="en-US" altLang="ko-KR" sz="1013" dirty="0"/>
            </a:p>
            <a:p>
              <a:r>
                <a:rPr lang="en-US" altLang="ko-KR" sz="1013" dirty="0" err="1"/>
                <a:t>PersonList</a:t>
              </a:r>
              <a:endParaRPr lang="en-US" altLang="ko-KR" sz="1013" dirty="0"/>
            </a:p>
            <a:p>
              <a:r>
                <a:rPr lang="en-US" altLang="ko-KR" sz="1013" dirty="0"/>
                <a:t>Filename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818860" y="3860046"/>
              <a:ext cx="977022" cy="8799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/>
                <a:t>Room</a:t>
              </a:r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Room(</a:t>
              </a:r>
              <a:r>
                <a:rPr lang="ko-KR" altLang="en-US" sz="1013" dirty="0" err="1"/>
                <a:t>방번호</a:t>
              </a:r>
              <a:r>
                <a:rPr lang="en-US" altLang="ko-KR" sz="1013" dirty="0"/>
                <a:t>)</a:t>
              </a:r>
            </a:p>
            <a:p>
              <a:r>
                <a:rPr lang="en-US" altLang="ko-KR" sz="1013" dirty="0" err="1"/>
                <a:t>MeetingList</a:t>
              </a:r>
              <a:endParaRPr lang="en-US" altLang="ko-KR" sz="1013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06640" y="6748409"/>
              <a:ext cx="913403" cy="6884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/>
                <a:t>Person</a:t>
              </a:r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Name</a:t>
              </a:r>
            </a:p>
            <a:p>
              <a:r>
                <a:rPr lang="en-US" altLang="ko-KR" sz="1013" dirty="0"/>
                <a:t>Email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33157" y="4984031"/>
              <a:ext cx="913403" cy="12028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/>
                <a:t>Meeting</a:t>
              </a:r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 err="1" smtClean="0"/>
                <a:t>ParticipationList</a:t>
              </a:r>
              <a:endParaRPr lang="en-US" altLang="ko-KR" sz="1013" dirty="0"/>
            </a:p>
            <a:p>
              <a:r>
                <a:rPr lang="en-US" altLang="ko-KR" sz="1013" dirty="0"/>
                <a:t>Topic</a:t>
              </a:r>
            </a:p>
            <a:p>
              <a:r>
                <a:rPr lang="en-US" altLang="ko-KR" sz="1013" dirty="0"/>
                <a:t>Day</a:t>
              </a:r>
            </a:p>
            <a:p>
              <a:r>
                <a:rPr lang="en-US" altLang="ko-KR" sz="1013" dirty="0" err="1"/>
                <a:t>StartTime</a:t>
              </a:r>
              <a:endParaRPr lang="en-US" altLang="ko-KR" sz="1013" dirty="0"/>
            </a:p>
            <a:p>
              <a:r>
                <a:rPr lang="en-US" altLang="ko-KR" sz="1013" dirty="0" err="1"/>
                <a:t>EndTime</a:t>
              </a:r>
              <a:endParaRPr lang="en-US" altLang="ko-KR" sz="1013" dirty="0"/>
            </a:p>
          </p:txBody>
        </p:sp>
        <p:cxnSp>
          <p:nvCxnSpPr>
            <p:cNvPr id="11" name="직선 화살표 연결선 10"/>
            <p:cNvCxnSpPr>
              <a:endCxn id="7" idx="0"/>
            </p:cNvCxnSpPr>
            <p:nvPr/>
          </p:nvCxnSpPr>
          <p:spPr>
            <a:xfrm>
              <a:off x="2693979" y="5282675"/>
              <a:ext cx="169362" cy="1465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endCxn id="9" idx="0"/>
            </p:cNvCxnSpPr>
            <p:nvPr/>
          </p:nvCxnSpPr>
          <p:spPr>
            <a:xfrm>
              <a:off x="2307758" y="4436667"/>
              <a:ext cx="82101" cy="547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3587740" y="6748409"/>
              <a:ext cx="913403" cy="6884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/>
                <a:t>Person</a:t>
              </a:r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Name</a:t>
              </a:r>
            </a:p>
            <a:p>
              <a:r>
                <a:rPr lang="en-US" altLang="ko-KR" sz="1013" dirty="0"/>
                <a:t>Email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83140" y="6748409"/>
              <a:ext cx="913403" cy="6884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/>
                <a:t>Person</a:t>
              </a:r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Name</a:t>
              </a:r>
            </a:p>
            <a:p>
              <a:r>
                <a:rPr lang="en-US" altLang="ko-KR" sz="1013" dirty="0"/>
                <a:t>Email</a:t>
              </a:r>
            </a:p>
          </p:txBody>
        </p:sp>
        <p:cxnSp>
          <p:nvCxnSpPr>
            <p:cNvPr id="16" name="구부러진 연결선 15"/>
            <p:cNvCxnSpPr>
              <a:endCxn id="14" idx="0"/>
            </p:cNvCxnSpPr>
            <p:nvPr/>
          </p:nvCxnSpPr>
          <p:spPr>
            <a:xfrm rot="16200000" flipH="1">
              <a:off x="2693431" y="5397398"/>
              <a:ext cx="1400687" cy="130133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구부러진 연결선 16"/>
            <p:cNvCxnSpPr/>
            <p:nvPr/>
          </p:nvCxnSpPr>
          <p:spPr>
            <a:xfrm>
              <a:off x="2746803" y="5282676"/>
              <a:ext cx="2593039" cy="146573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347845" y="5975566"/>
              <a:ext cx="1199478" cy="8035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 err="1"/>
                <a:t>PersonList</a:t>
              </a:r>
              <a:r>
                <a:rPr lang="en-US" altLang="ko-KR" sz="1013" dirty="0"/>
                <a:t>(People)</a:t>
              </a:r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Person *</a:t>
              </a:r>
            </a:p>
          </p:txBody>
        </p:sp>
        <p:cxnSp>
          <p:nvCxnSpPr>
            <p:cNvPr id="19" name="구부러진 연결선 18"/>
            <p:cNvCxnSpPr>
              <a:stCxn id="18" idx="3"/>
              <a:endCxn id="7" idx="0"/>
            </p:cNvCxnSpPr>
            <p:nvPr/>
          </p:nvCxnSpPr>
          <p:spPr>
            <a:xfrm>
              <a:off x="1547323" y="6377342"/>
              <a:ext cx="1316019" cy="37106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구부러진 연결선 19"/>
            <p:cNvCxnSpPr>
              <a:stCxn id="18" idx="3"/>
              <a:endCxn id="14" idx="0"/>
            </p:cNvCxnSpPr>
            <p:nvPr/>
          </p:nvCxnSpPr>
          <p:spPr>
            <a:xfrm>
              <a:off x="1547323" y="6377342"/>
              <a:ext cx="2497119" cy="37106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구부러진 연결선 20"/>
            <p:cNvCxnSpPr>
              <a:stCxn id="18" idx="3"/>
              <a:endCxn id="15" idx="0"/>
            </p:cNvCxnSpPr>
            <p:nvPr/>
          </p:nvCxnSpPr>
          <p:spPr>
            <a:xfrm>
              <a:off x="1547323" y="6377342"/>
              <a:ext cx="3792519" cy="37106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356591" y="3473549"/>
              <a:ext cx="913403" cy="8799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 err="1"/>
                <a:t>RoomList</a:t>
              </a:r>
              <a:endParaRPr lang="en-US" altLang="ko-KR" sz="1013" dirty="0"/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 err="1" smtClean="0"/>
                <a:t>RoomList</a:t>
              </a:r>
              <a:endParaRPr lang="en-US" altLang="ko-KR" sz="1013" dirty="0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947584" y="3860046"/>
              <a:ext cx="871276" cy="24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53792" y="4803431"/>
              <a:ext cx="913403" cy="6131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13" dirty="0" err="1"/>
                <a:t>MeetingList</a:t>
              </a:r>
              <a:endParaRPr lang="en-US" altLang="ko-KR" sz="1013" dirty="0"/>
            </a:p>
            <a:p>
              <a:r>
                <a:rPr lang="en-US" altLang="ko-KR" sz="1013" dirty="0"/>
                <a:t>private:</a:t>
              </a:r>
            </a:p>
            <a:p>
              <a:r>
                <a:rPr lang="en-US" altLang="ko-KR" sz="1013" dirty="0"/>
                <a:t>Meeting *</a:t>
              </a:r>
            </a:p>
          </p:txBody>
        </p:sp>
        <p:cxnSp>
          <p:nvCxnSpPr>
            <p:cNvPr id="25" name="구부러진 연결선 24"/>
            <p:cNvCxnSpPr>
              <a:stCxn id="24" idx="3"/>
              <a:endCxn id="9" idx="1"/>
            </p:cNvCxnSpPr>
            <p:nvPr/>
          </p:nvCxnSpPr>
          <p:spPr>
            <a:xfrm>
              <a:off x="1267195" y="5109991"/>
              <a:ext cx="665962" cy="47546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6759494" y="1748676"/>
            <a:ext cx="1349340" cy="1215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13" dirty="0"/>
              <a:t>Room</a:t>
            </a:r>
          </a:p>
          <a:p>
            <a:r>
              <a:rPr lang="en-US" altLang="ko-KR" sz="1013" dirty="0"/>
              <a:t>private:</a:t>
            </a:r>
          </a:p>
          <a:p>
            <a:r>
              <a:rPr lang="en-US" altLang="ko-KR" sz="1013" dirty="0"/>
              <a:t>Room(</a:t>
            </a:r>
            <a:r>
              <a:rPr lang="ko-KR" altLang="en-US" sz="1013" dirty="0" err="1"/>
              <a:t>방번호</a:t>
            </a:r>
            <a:r>
              <a:rPr lang="en-US" altLang="ko-KR" sz="1013" dirty="0"/>
              <a:t>)</a:t>
            </a:r>
          </a:p>
          <a:p>
            <a:r>
              <a:rPr lang="en-US" altLang="ko-KR" sz="1013" dirty="0" err="1"/>
              <a:t>MeetingList</a:t>
            </a:r>
            <a:endParaRPr lang="en-US" altLang="ko-KR" sz="1013" dirty="0"/>
          </a:p>
        </p:txBody>
      </p:sp>
      <p:cxnSp>
        <p:nvCxnSpPr>
          <p:cNvPr id="31" name="구부러진 연결선 30"/>
          <p:cNvCxnSpPr/>
          <p:nvPr/>
        </p:nvCxnSpPr>
        <p:spPr>
          <a:xfrm>
            <a:off x="3167498" y="1655466"/>
            <a:ext cx="3591996" cy="650048"/>
          </a:xfrm>
          <a:prstGeom prst="curvedConnector3">
            <a:avLst>
              <a:gd name="adj1" fmla="val 81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330" y="149087"/>
            <a:ext cx="1047318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Person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사람을 나타내는 클래스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변수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</a:t>
            </a:r>
            <a:r>
              <a:rPr lang="ko-KR" altLang="en-US" dirty="0"/>
              <a:t>형으로 사람의 이름을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</a:t>
            </a:r>
            <a:r>
              <a:rPr lang="ko-KR" altLang="en-US" dirty="0"/>
              <a:t>형으로 사람의 </a:t>
            </a:r>
            <a:r>
              <a:rPr lang="en-US" altLang="ko-KR" dirty="0"/>
              <a:t>email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함수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Person(string name_ , string email_) : name, email</a:t>
            </a:r>
            <a:r>
              <a:rPr lang="ko-KR" altLang="en-US" dirty="0"/>
              <a:t>의 값을 받아</a:t>
            </a:r>
            <a:r>
              <a:rPr lang="en-US" altLang="ko-KR" dirty="0"/>
              <a:t>,</a:t>
            </a:r>
            <a:r>
              <a:rPr lang="ko-KR" altLang="en-US" dirty="0"/>
              <a:t> 멤버 변수를 초기화 하는 생성자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 Person::</a:t>
            </a:r>
            <a:r>
              <a:rPr lang="en-US" altLang="ko-KR" dirty="0" err="1"/>
              <a:t>getName</a:t>
            </a:r>
            <a:r>
              <a:rPr lang="en-US" altLang="ko-KR" dirty="0"/>
              <a:t>() </a:t>
            </a:r>
            <a:r>
              <a:rPr lang="en-US" altLang="ko-KR" dirty="0" err="1"/>
              <a:t>const</a:t>
            </a:r>
            <a:r>
              <a:rPr lang="en-US" altLang="ko-KR" dirty="0"/>
              <a:t> : </a:t>
            </a:r>
            <a:r>
              <a:rPr lang="ko-KR" altLang="en-US" dirty="0"/>
              <a:t>사람의 </a:t>
            </a:r>
            <a:r>
              <a:rPr lang="en-US" altLang="ko-KR" dirty="0"/>
              <a:t>name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 Person::</a:t>
            </a:r>
            <a:r>
              <a:rPr lang="en-US" altLang="ko-KR" dirty="0" err="1"/>
              <a:t>getEmail</a:t>
            </a:r>
            <a:r>
              <a:rPr lang="en-US" altLang="ko-KR" dirty="0"/>
              <a:t>() </a:t>
            </a:r>
            <a:r>
              <a:rPr lang="en-US" altLang="ko-KR" dirty="0" err="1"/>
              <a:t>const</a:t>
            </a:r>
            <a:r>
              <a:rPr lang="en-US" altLang="ko-KR" dirty="0"/>
              <a:t> : </a:t>
            </a:r>
            <a:r>
              <a:rPr lang="ko-KR" altLang="en-US" dirty="0"/>
              <a:t>사람의 </a:t>
            </a:r>
            <a:r>
              <a:rPr lang="en-US" altLang="ko-KR" dirty="0"/>
              <a:t>email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 Person::</a:t>
            </a:r>
            <a:r>
              <a:rPr lang="en-US" altLang="ko-KR" dirty="0" err="1"/>
              <a:t>setName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string </a:t>
            </a:r>
            <a:r>
              <a:rPr lang="en-US" altLang="ko-KR" dirty="0" err="1"/>
              <a:t>new_name</a:t>
            </a:r>
            <a:r>
              <a:rPr lang="en-US" altLang="ko-KR" dirty="0"/>
              <a:t>) : name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 Person::</a:t>
            </a:r>
            <a:r>
              <a:rPr lang="en-US" altLang="ko-KR" dirty="0" err="1"/>
              <a:t>setEmail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string </a:t>
            </a:r>
            <a:r>
              <a:rPr lang="en-US" altLang="ko-KR" dirty="0" err="1"/>
              <a:t>new_email</a:t>
            </a:r>
            <a:r>
              <a:rPr lang="en-US" altLang="ko-KR" dirty="0"/>
              <a:t>) : email</a:t>
            </a:r>
            <a:r>
              <a:rPr lang="ko-KR" altLang="en-US" dirty="0"/>
              <a:t>을 설정</a:t>
            </a:r>
          </a:p>
        </p:txBody>
      </p:sp>
    </p:spTree>
    <p:extLst>
      <p:ext uri="{BB962C8B-B14F-4D97-AF65-F5344CB8AC3E}">
        <p14:creationId xmlns:p14="http://schemas.microsoft.com/office/powerpoint/2010/main" val="268605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330" y="110987"/>
            <a:ext cx="10834761" cy="641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/>
              <a:t>PersonList</a:t>
            </a:r>
            <a:endParaRPr lang="en-US" altLang="ko-KR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Person</a:t>
            </a:r>
            <a:r>
              <a:rPr lang="ko-KR" altLang="en-US" dirty="0"/>
              <a:t>형의 모든 </a:t>
            </a:r>
            <a:r>
              <a:rPr lang="en-US" altLang="ko-KR" dirty="0"/>
              <a:t>Person</a:t>
            </a:r>
            <a:r>
              <a:rPr lang="ko-KR" altLang="en-US" dirty="0"/>
              <a:t>들을 저장하기 위한 클래스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변수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Person</a:t>
            </a:r>
            <a:r>
              <a:rPr lang="ko-KR" altLang="en-US" dirty="0"/>
              <a:t>에 대한 포인터형</a:t>
            </a:r>
            <a:r>
              <a:rPr lang="en-US" altLang="ko-KR" dirty="0"/>
              <a:t>(Person*)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변수를 만들어 동적으로 메모리를 할당 받아 </a:t>
            </a:r>
            <a:r>
              <a:rPr lang="en-US" altLang="ko-KR" dirty="0"/>
              <a:t>Person</a:t>
            </a:r>
            <a:r>
              <a:rPr lang="ko-KR" altLang="en-US" dirty="0"/>
              <a:t>를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함수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PersonList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n) : n</a:t>
            </a:r>
            <a:r>
              <a:rPr lang="ko-KR" altLang="en-US" dirty="0"/>
              <a:t>개 </a:t>
            </a:r>
            <a:r>
              <a:rPr lang="en-US" altLang="ko-KR" dirty="0"/>
              <a:t>Person</a:t>
            </a:r>
            <a:r>
              <a:rPr lang="ko-KR" altLang="en-US" dirty="0"/>
              <a:t>를 저장할 수 있는 메모리를 동적으로 할당 받는다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const</a:t>
            </a:r>
            <a:r>
              <a:rPr lang="en-US" altLang="ko-KR" dirty="0"/>
              <a:t> Person* </a:t>
            </a:r>
            <a:r>
              <a:rPr lang="en-US" altLang="ko-KR" dirty="0" err="1"/>
              <a:t>getPerson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index) : index</a:t>
            </a:r>
            <a:r>
              <a:rPr lang="ko-KR" altLang="en-US" dirty="0"/>
              <a:t>번째 저장된 </a:t>
            </a:r>
            <a:r>
              <a:rPr lang="en-US" altLang="ko-KR" dirty="0"/>
              <a:t>Person</a:t>
            </a:r>
            <a:r>
              <a:rPr lang="ko-KR" altLang="en-US" dirty="0"/>
              <a:t>의 주소를 반환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		     index</a:t>
            </a:r>
            <a:r>
              <a:rPr lang="ko-KR" altLang="en-US" dirty="0"/>
              <a:t>가 지정된 범위를 벗어나면 </a:t>
            </a:r>
            <a:r>
              <a:rPr lang="en-US" altLang="ko-KR" dirty="0" err="1"/>
              <a:t>nullptr</a:t>
            </a:r>
            <a:r>
              <a:rPr lang="ko-KR" altLang="en-US" dirty="0"/>
              <a:t>을 반환함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const</a:t>
            </a:r>
            <a:r>
              <a:rPr lang="en-US" altLang="ko-KR" dirty="0"/>
              <a:t> Person* </a:t>
            </a:r>
            <a:r>
              <a:rPr lang="en-US" altLang="ko-KR" dirty="0" err="1"/>
              <a:t>getPerson</a:t>
            </a:r>
            <a:r>
              <a:rPr lang="en-US" altLang="ko-KR" dirty="0"/>
              <a:t>(string name_) : </a:t>
            </a:r>
            <a:r>
              <a:rPr lang="ko-KR" altLang="en-US" dirty="0"/>
              <a:t>사람의 </a:t>
            </a:r>
            <a:r>
              <a:rPr lang="en-US" altLang="ko-KR" dirty="0"/>
              <a:t>name</a:t>
            </a:r>
            <a:r>
              <a:rPr lang="ko-KR" altLang="en-US" dirty="0"/>
              <a:t>이 </a:t>
            </a:r>
            <a:r>
              <a:rPr lang="en-US" altLang="ko-KR" dirty="0"/>
              <a:t>name_</a:t>
            </a:r>
            <a:r>
              <a:rPr lang="ko-KR" altLang="en-US" dirty="0"/>
              <a:t>인 </a:t>
            </a:r>
            <a:r>
              <a:rPr lang="en-US" altLang="ko-KR" dirty="0"/>
              <a:t>Person</a:t>
            </a:r>
            <a:r>
              <a:rPr lang="ko-KR" altLang="en-US" dirty="0"/>
              <a:t>의 주소를 반환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		           name_</a:t>
            </a:r>
            <a:r>
              <a:rPr lang="ko-KR" altLang="en-US" dirty="0"/>
              <a:t>인</a:t>
            </a:r>
            <a:r>
              <a:rPr lang="en-US" altLang="ko-KR" dirty="0"/>
              <a:t> name</a:t>
            </a:r>
            <a:r>
              <a:rPr lang="ko-KR" altLang="en-US" dirty="0"/>
              <a:t>이 존재 하지 않으면 </a:t>
            </a:r>
            <a:r>
              <a:rPr lang="en-US" altLang="ko-KR" dirty="0" err="1"/>
              <a:t>nullptr</a:t>
            </a:r>
            <a:r>
              <a:rPr lang="ko-KR" altLang="en-US" dirty="0"/>
              <a:t>을 반환함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delPerson</a:t>
            </a:r>
            <a:r>
              <a:rPr lang="en-US" altLang="ko-KR" dirty="0"/>
              <a:t>(string name_) : </a:t>
            </a:r>
            <a:r>
              <a:rPr lang="ko-KR" altLang="en-US" dirty="0"/>
              <a:t>사람의 </a:t>
            </a:r>
            <a:r>
              <a:rPr lang="en-US" altLang="ko-KR" dirty="0"/>
              <a:t>name</a:t>
            </a:r>
            <a:r>
              <a:rPr lang="ko-KR" altLang="en-US" dirty="0"/>
              <a:t>이 </a:t>
            </a:r>
            <a:r>
              <a:rPr lang="en-US" altLang="ko-KR" dirty="0"/>
              <a:t>name_</a:t>
            </a:r>
            <a:r>
              <a:rPr lang="ko-KR" altLang="en-US" dirty="0"/>
              <a:t>인</a:t>
            </a:r>
            <a:r>
              <a:rPr lang="en-US" altLang="ko-KR" dirty="0"/>
              <a:t> Person</a:t>
            </a:r>
            <a:r>
              <a:rPr lang="ko-KR" altLang="en-US" dirty="0"/>
              <a:t>을 찾고 삭제한다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8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184" y="0"/>
            <a:ext cx="11465511" cy="683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Meeting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미팅을 나타내는 클래스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변수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</a:t>
            </a:r>
            <a:r>
              <a:rPr lang="ko-KR" altLang="en-US" dirty="0"/>
              <a:t>형으로 </a:t>
            </a:r>
            <a:r>
              <a:rPr lang="en-US" altLang="ko-KR" dirty="0"/>
              <a:t>topic</a:t>
            </a:r>
            <a:r>
              <a:rPr lang="ko-KR" altLang="en-US" dirty="0"/>
              <a:t>를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</a:t>
            </a:r>
            <a:r>
              <a:rPr lang="ko-KR" altLang="en-US" dirty="0"/>
              <a:t>형으로 </a:t>
            </a:r>
            <a:r>
              <a:rPr lang="en-US" altLang="ko-KR" dirty="0"/>
              <a:t>day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Double</a:t>
            </a:r>
            <a:r>
              <a:rPr lang="ko-KR" altLang="en-US" dirty="0"/>
              <a:t>형으로 </a:t>
            </a:r>
            <a:r>
              <a:rPr lang="en-US" altLang="ko-KR" dirty="0" err="1"/>
              <a:t>startTime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Double</a:t>
            </a:r>
            <a:r>
              <a:rPr lang="ko-KR" altLang="en-US" dirty="0"/>
              <a:t>형으로 </a:t>
            </a:r>
            <a:r>
              <a:rPr lang="en-US" altLang="ko-KR" dirty="0" err="1"/>
              <a:t>endTime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PersonList</a:t>
            </a:r>
            <a:r>
              <a:rPr lang="ko-KR" altLang="en-US" dirty="0"/>
              <a:t>형으로 </a:t>
            </a:r>
            <a:r>
              <a:rPr lang="en-US" altLang="ko-KR" dirty="0" err="1"/>
              <a:t>parList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함수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Meeting(string topic_, string day_, double </a:t>
            </a:r>
            <a:r>
              <a:rPr lang="en-US" altLang="ko-KR" dirty="0" err="1"/>
              <a:t>startTime</a:t>
            </a:r>
            <a:r>
              <a:rPr lang="en-US" altLang="ko-KR" dirty="0"/>
              <a:t>_, double </a:t>
            </a:r>
            <a:r>
              <a:rPr lang="en-US" altLang="ko-KR" dirty="0" err="1"/>
              <a:t>endTime</a:t>
            </a:r>
            <a:r>
              <a:rPr lang="en-US" altLang="ko-KR" dirty="0"/>
              <a:t>_) : </a:t>
            </a:r>
            <a:r>
              <a:rPr lang="ko-KR" altLang="en-US" dirty="0"/>
              <a:t>멤버 변수를 초기화하는 생성자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 Meeting::</a:t>
            </a:r>
            <a:r>
              <a:rPr lang="en-US" altLang="ko-KR" dirty="0" err="1"/>
              <a:t>getTopic</a:t>
            </a:r>
            <a:r>
              <a:rPr lang="en-US" altLang="ko-KR" dirty="0"/>
              <a:t>() </a:t>
            </a:r>
            <a:r>
              <a:rPr lang="en-US" altLang="ko-KR" dirty="0" err="1"/>
              <a:t>const</a:t>
            </a:r>
            <a:r>
              <a:rPr lang="en-US" altLang="ko-KR" dirty="0"/>
              <a:t> : meeting</a:t>
            </a:r>
            <a:r>
              <a:rPr lang="ko-KR" altLang="en-US" dirty="0"/>
              <a:t>의 </a:t>
            </a:r>
            <a:r>
              <a:rPr lang="en-US" altLang="ko-KR" dirty="0"/>
              <a:t>topic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 Meeting::</a:t>
            </a:r>
            <a:r>
              <a:rPr lang="en-US" altLang="ko-KR" dirty="0" err="1"/>
              <a:t>getDay</a:t>
            </a:r>
            <a:r>
              <a:rPr lang="en-US" altLang="ko-KR" dirty="0"/>
              <a:t>() </a:t>
            </a:r>
            <a:r>
              <a:rPr lang="en-US" altLang="ko-KR" dirty="0" err="1"/>
              <a:t>const</a:t>
            </a:r>
            <a:r>
              <a:rPr lang="en-US" altLang="ko-KR" dirty="0"/>
              <a:t> : meeting</a:t>
            </a:r>
            <a:r>
              <a:rPr lang="ko-KR" altLang="en-US" dirty="0"/>
              <a:t>의 </a:t>
            </a:r>
            <a:r>
              <a:rPr lang="en-US" altLang="ko-KR" dirty="0"/>
              <a:t>day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 Meeting::</a:t>
            </a:r>
            <a:r>
              <a:rPr lang="en-US" altLang="ko-KR" dirty="0" err="1"/>
              <a:t>getsStartTime</a:t>
            </a:r>
            <a:r>
              <a:rPr lang="en-US" altLang="ko-KR" dirty="0"/>
              <a:t>() </a:t>
            </a:r>
            <a:r>
              <a:rPr lang="en-US" altLang="ko-KR" dirty="0" err="1"/>
              <a:t>const</a:t>
            </a:r>
            <a:r>
              <a:rPr lang="en-US" altLang="ko-KR" dirty="0"/>
              <a:t> : meeting</a:t>
            </a:r>
            <a:r>
              <a:rPr lang="ko-KR" altLang="en-US" dirty="0"/>
              <a:t>의 </a:t>
            </a:r>
            <a:r>
              <a:rPr lang="en-US" altLang="ko-KR" dirty="0" err="1"/>
              <a:t>startTime</a:t>
            </a:r>
            <a:r>
              <a:rPr lang="ko-KR" altLang="en-US" dirty="0"/>
              <a:t>을 반환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2026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330" y="149087"/>
            <a:ext cx="8402685" cy="2908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string Meeting::</a:t>
            </a:r>
            <a:r>
              <a:rPr lang="en-US" altLang="ko-KR" dirty="0" err="1"/>
              <a:t>getEndTime</a:t>
            </a:r>
            <a:r>
              <a:rPr lang="en-US" altLang="ko-KR" dirty="0"/>
              <a:t>() </a:t>
            </a:r>
            <a:r>
              <a:rPr lang="en-US" altLang="ko-KR" dirty="0" err="1"/>
              <a:t>const</a:t>
            </a:r>
            <a:r>
              <a:rPr lang="en-US" altLang="ko-KR" dirty="0"/>
              <a:t> : meeting</a:t>
            </a:r>
            <a:r>
              <a:rPr lang="ko-KR" altLang="en-US" dirty="0"/>
              <a:t>의 </a:t>
            </a:r>
            <a:r>
              <a:rPr lang="en-US" altLang="ko-KR" dirty="0" err="1"/>
              <a:t>endTime</a:t>
            </a:r>
            <a:r>
              <a:rPr lang="ko-KR" altLang="en-US" dirty="0"/>
              <a:t>을 반환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PeopleList</a:t>
            </a:r>
            <a:r>
              <a:rPr lang="en-US" altLang="ko-KR" dirty="0"/>
              <a:t>* Meeting::</a:t>
            </a:r>
            <a:r>
              <a:rPr lang="en-US" altLang="ko-KR" dirty="0" err="1"/>
              <a:t>getParList</a:t>
            </a:r>
            <a:r>
              <a:rPr lang="en-US" altLang="ko-KR" dirty="0"/>
              <a:t>() : meeting</a:t>
            </a:r>
            <a:r>
              <a:rPr lang="ko-KR" altLang="en-US" dirty="0"/>
              <a:t>의 </a:t>
            </a:r>
            <a:r>
              <a:rPr lang="en-US" altLang="ko-KR" dirty="0" err="1"/>
              <a:t>parList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 Meeting::</a:t>
            </a:r>
            <a:r>
              <a:rPr lang="en-US" altLang="ko-KR" dirty="0" err="1"/>
              <a:t>setTopic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string </a:t>
            </a:r>
            <a:r>
              <a:rPr lang="en-US" altLang="ko-KR" dirty="0" err="1"/>
              <a:t>new_topic</a:t>
            </a:r>
            <a:r>
              <a:rPr lang="en-US" altLang="ko-KR" dirty="0"/>
              <a:t>) : topic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 Meeting::</a:t>
            </a:r>
            <a:r>
              <a:rPr lang="en-US" altLang="ko-KR" dirty="0" err="1"/>
              <a:t>setDay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string </a:t>
            </a:r>
            <a:r>
              <a:rPr lang="en-US" altLang="ko-KR" dirty="0" err="1"/>
              <a:t>new_day</a:t>
            </a:r>
            <a:r>
              <a:rPr lang="en-US" altLang="ko-KR" dirty="0"/>
              <a:t>) : day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 Meeting::</a:t>
            </a:r>
            <a:r>
              <a:rPr lang="en-US" altLang="ko-KR" dirty="0" err="1"/>
              <a:t>setStartTime</a:t>
            </a:r>
            <a:r>
              <a:rPr lang="en-US" altLang="ko-KR" dirty="0"/>
              <a:t> (</a:t>
            </a:r>
            <a:r>
              <a:rPr lang="en-US" altLang="ko-KR" dirty="0" err="1"/>
              <a:t>const</a:t>
            </a:r>
            <a:r>
              <a:rPr lang="en-US" altLang="ko-KR" dirty="0"/>
              <a:t> double </a:t>
            </a:r>
            <a:r>
              <a:rPr lang="en-US" altLang="ko-KR" dirty="0" err="1"/>
              <a:t>new_startTime</a:t>
            </a:r>
            <a:r>
              <a:rPr lang="en-US" altLang="ko-KR" dirty="0"/>
              <a:t>) : </a:t>
            </a:r>
            <a:r>
              <a:rPr lang="en-US" altLang="ko-KR" dirty="0" err="1"/>
              <a:t>startTime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 Meeting::</a:t>
            </a:r>
            <a:r>
              <a:rPr lang="en-US" altLang="ko-KR" dirty="0" err="1"/>
              <a:t>setEndTime</a:t>
            </a:r>
            <a:r>
              <a:rPr lang="en-US" altLang="ko-KR" dirty="0"/>
              <a:t> (</a:t>
            </a:r>
            <a:r>
              <a:rPr lang="en-US" altLang="ko-KR" dirty="0" err="1"/>
              <a:t>const</a:t>
            </a:r>
            <a:r>
              <a:rPr lang="en-US" altLang="ko-KR" dirty="0"/>
              <a:t> double </a:t>
            </a:r>
            <a:r>
              <a:rPr lang="en-US" altLang="ko-KR" dirty="0" err="1"/>
              <a:t>new_endTime</a:t>
            </a:r>
            <a:r>
              <a:rPr lang="en-US" altLang="ko-KR" dirty="0"/>
              <a:t>) : </a:t>
            </a:r>
            <a:r>
              <a:rPr lang="en-US" altLang="ko-KR" dirty="0" err="1"/>
              <a:t>endTime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5138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330" y="110987"/>
            <a:ext cx="1134092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/>
              <a:t>MeetingList</a:t>
            </a:r>
            <a:endParaRPr lang="en-US" altLang="ko-KR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Meeting</a:t>
            </a:r>
            <a:r>
              <a:rPr lang="ko-KR" altLang="en-US" dirty="0"/>
              <a:t>형의 미팅을 저장하기 위한 클래스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변수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Meeting</a:t>
            </a:r>
            <a:r>
              <a:rPr lang="ko-KR" altLang="en-US" dirty="0"/>
              <a:t>에 대한 </a:t>
            </a:r>
            <a:r>
              <a:rPr lang="ko-KR" altLang="en-US" dirty="0" err="1"/>
              <a:t>포인터형</a:t>
            </a:r>
            <a:r>
              <a:rPr lang="en-US" altLang="ko-KR" dirty="0"/>
              <a:t>(Meeting*)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변수를 만들어 동적으로 메모리를 할당 받아 </a:t>
            </a:r>
            <a:r>
              <a:rPr lang="en-US" altLang="ko-KR" dirty="0"/>
              <a:t>Meeting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멤버 함수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MeetingList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n) : n</a:t>
            </a:r>
            <a:r>
              <a:rPr lang="ko-KR" altLang="en-US" dirty="0"/>
              <a:t>개 </a:t>
            </a:r>
            <a:r>
              <a:rPr lang="en-US" altLang="ko-KR" dirty="0"/>
              <a:t>Meeting</a:t>
            </a:r>
            <a:r>
              <a:rPr lang="ko-KR" altLang="en-US" dirty="0"/>
              <a:t>를 저장할 수 있는 메모리를 동적으로 할당 받는다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const</a:t>
            </a:r>
            <a:r>
              <a:rPr lang="en-US" altLang="ko-KR" dirty="0"/>
              <a:t> Meeting* </a:t>
            </a:r>
            <a:r>
              <a:rPr lang="en-US" altLang="ko-KR" dirty="0" err="1"/>
              <a:t>getMeeting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index) : index</a:t>
            </a:r>
            <a:r>
              <a:rPr lang="ko-KR" altLang="en-US" dirty="0"/>
              <a:t>번째 저장된 </a:t>
            </a:r>
            <a:r>
              <a:rPr lang="en-US" altLang="ko-KR" dirty="0"/>
              <a:t>Meeting</a:t>
            </a:r>
            <a:r>
              <a:rPr lang="ko-KR" altLang="en-US" dirty="0"/>
              <a:t>의 주소를 반환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			     index</a:t>
            </a:r>
            <a:r>
              <a:rPr lang="ko-KR" altLang="en-US" dirty="0"/>
              <a:t>가 지정된 범위를 벗어나면 </a:t>
            </a:r>
            <a:r>
              <a:rPr lang="en-US" altLang="ko-KR" dirty="0" err="1"/>
              <a:t>nullptr</a:t>
            </a:r>
            <a:r>
              <a:rPr lang="ko-KR" altLang="en-US" dirty="0"/>
              <a:t>을 반환함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const</a:t>
            </a:r>
            <a:r>
              <a:rPr lang="en-US" altLang="ko-KR" dirty="0"/>
              <a:t> Meeting* </a:t>
            </a:r>
            <a:r>
              <a:rPr lang="en-US" altLang="ko-KR" dirty="0" err="1"/>
              <a:t>getMeeting</a:t>
            </a:r>
            <a:r>
              <a:rPr lang="en-US" altLang="ko-KR" dirty="0"/>
              <a:t>(string day, double </a:t>
            </a:r>
            <a:r>
              <a:rPr lang="en-US" altLang="ko-KR" dirty="0" err="1"/>
              <a:t>startTime</a:t>
            </a:r>
            <a:r>
              <a:rPr lang="en-US" altLang="ko-KR" dirty="0"/>
              <a:t>, double </a:t>
            </a:r>
            <a:r>
              <a:rPr lang="en-US" altLang="ko-KR" dirty="0" err="1"/>
              <a:t>endTime</a:t>
            </a:r>
            <a:r>
              <a:rPr lang="en-US" altLang="ko-KR" dirty="0"/>
              <a:t>) : day, </a:t>
            </a:r>
            <a:r>
              <a:rPr lang="en-US" altLang="ko-KR" dirty="0" err="1"/>
              <a:t>startTime</a:t>
            </a:r>
            <a:r>
              <a:rPr lang="en-US" altLang="ko-KR" dirty="0"/>
              <a:t>, </a:t>
            </a:r>
            <a:r>
              <a:rPr lang="en-US" altLang="ko-KR" dirty="0" err="1"/>
              <a:t>endTime</a:t>
            </a:r>
            <a:r>
              <a:rPr lang="ko-KR" altLang="en-US" dirty="0"/>
              <a:t>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	    </a:t>
            </a:r>
            <a:r>
              <a:rPr lang="ko-KR" altLang="en-US" dirty="0"/>
              <a:t>해당하는 </a:t>
            </a:r>
            <a:r>
              <a:rPr lang="en-US" altLang="ko-KR" dirty="0"/>
              <a:t>Meeting </a:t>
            </a:r>
            <a:r>
              <a:rPr lang="ko-KR" altLang="en-US" dirty="0"/>
              <a:t>반환</a:t>
            </a:r>
            <a:r>
              <a:rPr lang="en-US" altLang="ko-KR" dirty="0"/>
              <a:t>. </a:t>
            </a:r>
            <a:r>
              <a:rPr lang="ko-KR" altLang="en-US" dirty="0"/>
              <a:t>해당</a:t>
            </a:r>
            <a:r>
              <a:rPr lang="en-US" altLang="ko-KR" dirty="0"/>
              <a:t> meeting</a:t>
            </a:r>
            <a:r>
              <a:rPr lang="ko-KR" altLang="en-US" dirty="0"/>
              <a:t>이 존재 하지 않으면 </a:t>
            </a:r>
            <a:r>
              <a:rPr lang="en-US" altLang="ko-KR" dirty="0" err="1"/>
              <a:t>nullptr</a:t>
            </a:r>
            <a:r>
              <a:rPr lang="ko-KR" altLang="en-US" dirty="0"/>
              <a:t>을 반환함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delMeeting</a:t>
            </a:r>
            <a:r>
              <a:rPr lang="en-US" altLang="ko-KR" dirty="0"/>
              <a:t>(string day, double </a:t>
            </a:r>
            <a:r>
              <a:rPr lang="en-US" altLang="ko-KR" dirty="0" err="1"/>
              <a:t>startTime</a:t>
            </a:r>
            <a:r>
              <a:rPr lang="en-US" altLang="ko-KR" dirty="0"/>
              <a:t>, </a:t>
            </a:r>
            <a:r>
              <a:rPr lang="en-US" altLang="ko-KR" dirty="0" err="1"/>
              <a:t>duble</a:t>
            </a:r>
            <a:r>
              <a:rPr lang="en-US" altLang="ko-KR" dirty="0"/>
              <a:t> </a:t>
            </a:r>
            <a:r>
              <a:rPr lang="en-US" altLang="ko-KR" dirty="0" err="1"/>
              <a:t>endTime</a:t>
            </a:r>
            <a:r>
              <a:rPr lang="en-US" altLang="ko-KR" dirty="0"/>
              <a:t>) : meeting</a:t>
            </a:r>
            <a:r>
              <a:rPr lang="ko-KR" altLang="en-US" dirty="0"/>
              <a:t>을 찾아서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78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330" y="530087"/>
            <a:ext cx="11066670" cy="4847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Room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방을 </a:t>
            </a:r>
            <a:r>
              <a:rPr lang="ko-KR" altLang="en-US" sz="1200" dirty="0"/>
              <a:t>나타내는 클래스로 여러 회의를 저장함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멤버 </a:t>
            </a:r>
            <a:r>
              <a:rPr lang="ko-KR" altLang="en-US" sz="1600" b="1" dirty="0" smtClean="0"/>
              <a:t>변수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형 방 아이디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Unordered_map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형 회의 리스트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meetingList</a:t>
            </a:r>
            <a:r>
              <a:rPr lang="en-US" altLang="ko-KR" sz="1200" dirty="0" smtClean="0"/>
              <a:t>) : </a:t>
            </a:r>
            <a:r>
              <a:rPr lang="ko-KR" altLang="en-US" sz="1200" dirty="0" smtClean="0"/>
              <a:t>해당 방에서의 여러 회의를 담음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Key </a:t>
            </a:r>
            <a:r>
              <a:rPr lang="ko-KR" altLang="en-US" sz="1200" dirty="0" smtClean="0"/>
              <a:t>값은 </a:t>
            </a:r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day_startTime_endTime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형태를 이용한다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멤버 함수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Room(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roomId</a:t>
            </a:r>
            <a:r>
              <a:rPr lang="en-US" altLang="ko-KR" sz="1200" dirty="0"/>
              <a:t>) : </a:t>
            </a:r>
            <a:r>
              <a:rPr lang="ko-KR" altLang="en-US" sz="1200" dirty="0"/>
              <a:t>방 번호 값을 받아</a:t>
            </a:r>
            <a:r>
              <a:rPr lang="en-US" altLang="ko-KR" sz="1200" dirty="0"/>
              <a:t>,</a:t>
            </a:r>
            <a:r>
              <a:rPr lang="ko-KR" altLang="en-US" sz="1200" dirty="0"/>
              <a:t> 멤버 변수를 초기화 하는 </a:t>
            </a:r>
            <a:r>
              <a:rPr lang="ko-KR" altLang="en-US" sz="1200" dirty="0" err="1" smtClean="0"/>
              <a:t>생성자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MeetingList</a:t>
            </a:r>
            <a:r>
              <a:rPr lang="ko-KR" altLang="en-US" sz="1200" dirty="0" smtClean="0"/>
              <a:t>용 함수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Meeting&amp; Room::</a:t>
            </a:r>
            <a:r>
              <a:rPr lang="en-US" altLang="ko-KR" sz="1200" dirty="0" err="1" smtClean="0"/>
              <a:t>getMeeting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::string day, double </a:t>
            </a:r>
            <a:r>
              <a:rPr lang="en-US" altLang="ko-KR" sz="1200" dirty="0" err="1" smtClean="0"/>
              <a:t>startTime</a:t>
            </a:r>
            <a:r>
              <a:rPr lang="en-US" altLang="ko-KR" sz="1200" dirty="0" smtClean="0"/>
              <a:t>, double </a:t>
            </a:r>
            <a:r>
              <a:rPr lang="en-US" altLang="ko-KR" sz="1200" dirty="0" err="1" smtClean="0"/>
              <a:t>endTime</a:t>
            </a:r>
            <a:r>
              <a:rPr lang="en-US" altLang="ko-KR" sz="1200" dirty="0" smtClean="0"/>
              <a:t>) : </a:t>
            </a:r>
            <a:r>
              <a:rPr lang="ko-KR" altLang="en-US" sz="1200" dirty="0" smtClean="0"/>
              <a:t>해당하는 </a:t>
            </a:r>
            <a:r>
              <a:rPr lang="en-US" altLang="ko-KR" sz="1200" dirty="0" smtClean="0"/>
              <a:t>meeting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reference </a:t>
            </a:r>
            <a:r>
              <a:rPr lang="ko-KR" altLang="en-US" sz="1200" dirty="0" smtClean="0"/>
              <a:t>반환</a:t>
            </a:r>
            <a:r>
              <a:rPr lang="en-US" altLang="ko-KR" sz="1200" dirty="0" smtClean="0"/>
              <a:t>.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오류 점검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Void </a:t>
            </a:r>
            <a:r>
              <a:rPr lang="en-US" altLang="ko-KR" sz="1200" dirty="0" smtClean="0"/>
              <a:t>Room::</a:t>
            </a:r>
            <a:r>
              <a:rPr lang="en-US" altLang="ko-KR" sz="1200" dirty="0" err="1" smtClean="0"/>
              <a:t>addMeeting</a:t>
            </a:r>
            <a:r>
              <a:rPr lang="en-US" altLang="ko-KR" sz="1200" dirty="0" smtClean="0"/>
              <a:t>(string day, double </a:t>
            </a:r>
            <a:r>
              <a:rPr lang="en-US" altLang="ko-KR" sz="1200" dirty="0" err="1" smtClean="0"/>
              <a:t>startTime</a:t>
            </a:r>
            <a:r>
              <a:rPr lang="en-US" altLang="ko-KR" sz="1200" dirty="0" smtClean="0"/>
              <a:t>, double </a:t>
            </a:r>
            <a:r>
              <a:rPr lang="en-US" altLang="ko-KR" sz="1200" dirty="0" err="1" smtClean="0"/>
              <a:t>endTime</a:t>
            </a:r>
            <a:r>
              <a:rPr lang="en-US" altLang="ko-KR" sz="1200" dirty="0" smtClean="0"/>
              <a:t>) : meeting</a:t>
            </a:r>
            <a:r>
              <a:rPr lang="ko-KR" altLang="en-US" sz="1200" dirty="0" smtClean="0"/>
              <a:t>을 추가한다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시간 확인 필요</a:t>
            </a:r>
            <a:r>
              <a:rPr lang="en-US" altLang="ko-KR" sz="12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void Room::</a:t>
            </a:r>
            <a:r>
              <a:rPr lang="en-US" altLang="ko-KR" sz="1200" dirty="0" err="1" smtClean="0"/>
              <a:t>delMeeting</a:t>
            </a:r>
            <a:r>
              <a:rPr lang="en-US" altLang="ko-KR" sz="1200" dirty="0" smtClean="0"/>
              <a:t>(string </a:t>
            </a:r>
            <a:r>
              <a:rPr lang="en-US" altLang="ko-KR" sz="1200" dirty="0"/>
              <a:t>day, double </a:t>
            </a:r>
            <a:r>
              <a:rPr lang="en-US" altLang="ko-KR" sz="1200" dirty="0" err="1"/>
              <a:t>startTime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double </a:t>
            </a:r>
            <a:r>
              <a:rPr lang="en-US" altLang="ko-KR" sz="1200" dirty="0" err="1"/>
              <a:t>endTime</a:t>
            </a:r>
            <a:r>
              <a:rPr lang="en-US" altLang="ko-KR" sz="1200" dirty="0"/>
              <a:t>) : meeting</a:t>
            </a:r>
            <a:r>
              <a:rPr lang="ko-KR" altLang="en-US" sz="1200" dirty="0"/>
              <a:t>을 찾아서 </a:t>
            </a:r>
            <a:r>
              <a:rPr lang="ko-KR" altLang="en-US" sz="1200" dirty="0" smtClean="0"/>
              <a:t>삭제한다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오류점검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string </a:t>
            </a:r>
            <a:r>
              <a:rPr lang="en-US" altLang="ko-KR" sz="1200" dirty="0" err="1" smtClean="0"/>
              <a:t>getMeeting</a:t>
            </a:r>
            <a:r>
              <a:rPr lang="en-US" altLang="ko-KR" sz="1200" dirty="0" err="1" smtClean="0"/>
              <a:t>Id</a:t>
            </a:r>
            <a:r>
              <a:rPr lang="en-US" altLang="ko-KR" sz="1200" dirty="0" smtClean="0"/>
              <a:t>(string day, double </a:t>
            </a:r>
            <a:r>
              <a:rPr lang="en-US" altLang="ko-KR" sz="1200" dirty="0" err="1" smtClean="0"/>
              <a:t>startTime</a:t>
            </a:r>
            <a:r>
              <a:rPr lang="en-US" altLang="ko-KR" sz="1200" dirty="0" smtClean="0"/>
              <a:t>, double </a:t>
            </a:r>
            <a:r>
              <a:rPr lang="en-US" altLang="ko-KR" sz="1200" dirty="0" err="1" smtClean="0"/>
              <a:t>endTime</a:t>
            </a:r>
            <a:r>
              <a:rPr lang="en-US" altLang="ko-KR" sz="1200" dirty="0" smtClean="0"/>
              <a:t>) : </a:t>
            </a:r>
            <a:r>
              <a:rPr lang="en-US" altLang="ko-KR" sz="1200" dirty="0" err="1" smtClean="0"/>
              <a:t>meetingList</a:t>
            </a:r>
            <a:r>
              <a:rPr lang="en-US" altLang="ko-KR" sz="1200" dirty="0" smtClean="0"/>
              <a:t> key </a:t>
            </a:r>
            <a:r>
              <a:rPr lang="ko-KR" altLang="en-US" sz="1200" dirty="0" smtClean="0"/>
              <a:t>값을 위한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반환</a:t>
            </a:r>
            <a:r>
              <a:rPr lang="en-US" altLang="ko-KR" sz="1200" dirty="0" smtClean="0"/>
              <a:t>. Id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day_startTime_endTime</a:t>
            </a:r>
            <a:r>
              <a:rPr lang="en-US" altLang="ko-KR" sz="1200" dirty="0" smtClean="0"/>
              <a:t>”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형태로 이루어진다</a:t>
            </a:r>
            <a:r>
              <a:rPr lang="en-US" altLang="ko-KR" sz="12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  bool </a:t>
            </a:r>
            <a:r>
              <a:rPr lang="en-US" altLang="ko-KR" sz="1200" dirty="0" err="1" smtClean="0"/>
              <a:t>isMeeing</a:t>
            </a:r>
            <a:r>
              <a:rPr lang="en-US" altLang="ko-KR" sz="1200" dirty="0" smtClean="0"/>
              <a:t>(string day, double </a:t>
            </a:r>
            <a:r>
              <a:rPr lang="en-US" altLang="ko-KR" sz="1200" dirty="0" err="1" smtClean="0"/>
              <a:t>startTime</a:t>
            </a:r>
            <a:r>
              <a:rPr lang="en-US" altLang="ko-KR" sz="1200" dirty="0" smtClean="0"/>
              <a:t>, double </a:t>
            </a:r>
            <a:r>
              <a:rPr lang="en-US" altLang="ko-KR" sz="1200" dirty="0" err="1" smtClean="0"/>
              <a:t>endTime</a:t>
            </a:r>
            <a:r>
              <a:rPr lang="en-US" altLang="ko-KR" sz="1200" dirty="0" smtClean="0"/>
              <a:t>) : </a:t>
            </a:r>
            <a:r>
              <a:rPr lang="ko-KR" altLang="en-US" sz="1200" dirty="0" smtClean="0"/>
              <a:t>해당 시간 구간에 포함되는 </a:t>
            </a:r>
            <a:r>
              <a:rPr lang="en-US" altLang="ko-KR" sz="1200" dirty="0" smtClean="0"/>
              <a:t>meeting</a:t>
            </a:r>
            <a:r>
              <a:rPr lang="ko-KR" altLang="en-US" sz="1200" dirty="0" smtClean="0"/>
              <a:t>이 있는 지를 검사한다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44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605</Words>
  <Application>Microsoft Office PowerPoint</Application>
  <PresentationFormat>와이드스크린</PresentationFormat>
  <Paragraphs>118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김성연</dc:creator>
  <cp:lastModifiedBy>황세현</cp:lastModifiedBy>
  <cp:revision>71</cp:revision>
  <dcterms:created xsi:type="dcterms:W3CDTF">2016-11-15T08:48:58Z</dcterms:created>
  <dcterms:modified xsi:type="dcterms:W3CDTF">2016-11-23T15:16:27Z</dcterms:modified>
</cp:coreProperties>
</file>