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ulma.io/expo/" TargetMode="External"/><Relationship Id="rId3" Type="http://schemas.openxmlformats.org/officeDocument/2006/relationships/hyperlink" Target="https://icons.getbootstrap.com/" TargetMode="External"/><Relationship Id="rId4" Type="http://schemas.openxmlformats.org/officeDocument/2006/relationships/hyperlink" Target="http://getskeleton.com/examples/landing/" TargetMode="External"/><Relationship Id="rId5" Type="http://schemas.openxmlformats.org/officeDocument/2006/relationships/hyperlink" Target="https://mui.com/material-ui/getting-started/templates/" TargetMode="External"/><Relationship Id="rId6" Type="http://schemas.openxmlformats.org/officeDocument/2006/relationships/hyperlink" Target="https://tailwindui.com/components?utm_medium=navigation&amp;utm_source=tailwindcs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Relationship Id="rId4" Type="http://schemas.openxmlformats.org/officeDocument/2006/relationships/hyperlink" Target="https://bit.ly/40Li9rz" TargetMode="External"/><Relationship Id="rId5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Relationship Id="rId6" Type="http://schemas.openxmlformats.org/officeDocument/2006/relationships/hyperlink" Target="https://medium.com/@7adam7e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Relationship Id="rId9" Type="http://schemas.openxmlformats.org/officeDocument/2006/relationships/hyperlink" Target="https://stackshare.io/tailwind-css" TargetMode="External"/><Relationship Id="rId10" Type="http://schemas.openxmlformats.org/officeDocument/2006/relationships/hyperlink" Target="https://milligram.io/typography.html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opsjobs.app/post-a-job/" TargetMode="External"/><Relationship Id="rId3" Type="http://schemas.openxmlformats.org/officeDocument/2006/relationships/hyperlink" Target="https://apiplaza.co/APIs.html" TargetMode="External"/><Relationship Id="rId4" Type="http://schemas.openxmlformats.org/officeDocument/2006/relationships/hyperlink" Target="https://petwarezinc.com" TargetMode="External"/><Relationship Id="rId5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illigram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Relationship Id="rId10" Type="http://schemas.openxmlformats.org/officeDocument/2006/relationships/image" Target="../media/image7.jpe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You:</a:t>
            </a:r>
          </a:p>
        </p:txBody>
      </p:sp>
      <p:sp>
        <p:nvSpPr>
          <p:cNvPr id="172" name="Mario Altagracia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Altagracia Jimenez</a:t>
            </a:r>
          </a:p>
        </p:txBody>
      </p:sp>
      <p:sp>
        <p:nvSpPr>
          <p:cNvPr id="173" name="A guide to integrating responsive framework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A guide to integrating responsive frameworks </a:t>
            </a:r>
          </a:p>
          <a:p>
            <a:pPr>
              <a:defRPr sz="4300"/>
            </a:pPr>
            <a:r>
              <a:t>into your React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few companies and companies…"/>
          <p:cNvSpPr txBox="1"/>
          <p:nvPr>
            <p:ph type="title"/>
          </p:nvPr>
        </p:nvSpPr>
        <p:spPr>
          <a:xfrm>
            <a:off x="1270000" y="812800"/>
            <a:ext cx="21844000" cy="2397983"/>
          </a:xfrm>
          <a:prstGeom prst="rect">
            <a:avLst/>
          </a:prstGeom>
        </p:spPr>
        <p:txBody>
          <a:bodyPr/>
          <a:lstStyle/>
          <a:p>
            <a:pPr defTabSz="734694">
              <a:defRPr spc="-224" sz="7476"/>
            </a:pPr>
            <a:r>
              <a:t>A few companies and companies </a:t>
            </a:r>
          </a:p>
          <a:p>
            <a:pPr defTabSz="734694">
              <a:defRPr spc="-224" sz="7476"/>
            </a:pPr>
            <a:r>
              <a:t>that use CSS frameworks:</a:t>
            </a:r>
          </a:p>
        </p:txBody>
      </p:sp>
      <p:sp>
        <p:nvSpPr>
          <p:cNvPr id="213" name="Bootstrap: Mastercard, Spotify, LinkedIn, Twitter, Duolingo, Udemy, Robinho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Bootstrap:</a:t>
            </a:r>
            <a:r>
              <a:t> Mastercard, Spotify, LinkedIn, Twitter, Duolingo, Udemy, Robinhood</a:t>
            </a:r>
          </a:p>
          <a:p>
            <a:pPr/>
            <a:r>
              <a:rPr b="1"/>
              <a:t>Tailwind: </a:t>
            </a:r>
            <a:r>
              <a:t>Shopify, Medium </a:t>
            </a:r>
          </a:p>
          <a:p>
            <a:pPr/>
            <a:r>
              <a:rPr b="1"/>
              <a:t>Bulma:</a:t>
            </a:r>
            <a:r>
              <a:t> Fujitsu, Infosys, University of California in Berkley</a:t>
            </a:r>
          </a:p>
          <a:p>
            <a:pPr/>
            <a:r>
              <a:rPr b="1"/>
              <a:t>Skeleton: </a:t>
            </a:r>
            <a:r>
              <a:t>The Range, WikiTree</a:t>
            </a:r>
          </a:p>
          <a:p>
            <a:pPr/>
            <a:r>
              <a:rPr b="1"/>
              <a:t>Foundation: </a:t>
            </a:r>
            <a:r>
              <a:t>Barclays Bank, Pixar, Mini Cooper</a:t>
            </a:r>
          </a:p>
          <a:p>
            <a:pPr/>
            <a:r>
              <a:rPr b="1"/>
              <a:t>Milligram</a:t>
            </a:r>
            <a:r>
              <a:t>: Node.js foundation, Airform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6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ome example websites and components from…"/>
          <p:cNvSpPr txBox="1"/>
          <p:nvPr>
            <p:ph type="title"/>
          </p:nvPr>
        </p:nvSpPr>
        <p:spPr>
          <a:xfrm>
            <a:off x="-5031002" y="812800"/>
            <a:ext cx="34446004" cy="2455937"/>
          </a:xfrm>
          <a:prstGeom prst="rect">
            <a:avLst/>
          </a:prstGeom>
        </p:spPr>
        <p:txBody>
          <a:bodyPr/>
          <a:lstStyle/>
          <a:p>
            <a:pPr defTabSz="759459">
              <a:defRPr spc="-231" sz="7728"/>
            </a:pPr>
            <a:r>
              <a:t>Some example websites and components from </a:t>
            </a:r>
          </a:p>
          <a:p>
            <a:pPr defTabSz="759459">
              <a:defRPr spc="-231" sz="7728"/>
            </a:pPr>
            <a:r>
              <a:t>some of the frameworks</a:t>
            </a:r>
          </a:p>
        </p:txBody>
      </p:sp>
      <p:sp>
        <p:nvSpPr>
          <p:cNvPr id="219" name="https://bulma.io/exp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https://bulma.io/expo/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https://icons.getbootstrap.com/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http://getskeleton.com/examples/landing/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https://mui.com/material-ui/getting-started/templates/</a:t>
            </a:r>
            <a:r>
              <a:t> 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https://tailwindui.com/components?utm_medium=navigation&amp;utm_source=tailwindcss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22" name="URL: https://github.com/tjdev7/reactatx-css-frameworks-samples…"/>
          <p:cNvSpPr txBox="1"/>
          <p:nvPr>
            <p:ph type="body" idx="1"/>
          </p:nvPr>
        </p:nvSpPr>
        <p:spPr>
          <a:xfrm>
            <a:off x="1270000" y="2778647"/>
            <a:ext cx="21844000" cy="9921353"/>
          </a:xfrm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 clone 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  </a:t>
            </a:r>
          </a:p>
          <a:p>
            <a:pPr/>
            <a:r>
              <a:t>Shortened URL: </a:t>
            </a:r>
            <a:r>
              <a:rPr u="sng">
                <a:hlinkClick r:id="rId4" invalidUrl="" action="" tgtFrame="" tooltip="" history="1" highlightClick="0" endSnd="0"/>
              </a:rPr>
              <a:t>https://bit.ly/40Li9rz</a:t>
            </a:r>
            <a:r>
              <a:t> </a:t>
            </a:r>
          </a:p>
        </p:txBody>
      </p:sp>
      <p:pic>
        <p:nvPicPr>
          <p:cNvPr id="223" name="qrcodeReactATXpresentation.png" descr="qrcodeReactATXpresentat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76431" y="7280706"/>
            <a:ext cx="6261326" cy="626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26" name="Read the documentation. Follow the walkthrough guides before doing anything…"/>
          <p:cNvSpPr txBox="1"/>
          <p:nvPr>
            <p:ph type="body" idx="1"/>
          </p:nvPr>
        </p:nvSpPr>
        <p:spPr>
          <a:xfrm>
            <a:off x="1270000" y="2581071"/>
            <a:ext cx="21844000" cy="10118929"/>
          </a:xfrm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Don’t rush development. You will get a messed up codebase if you do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Experiment, then test everything on all test mediums before pushing to main/master. Take a few minutes off before making the push with fresh eyes</a:t>
            </a:r>
          </a:p>
          <a:p>
            <a:pPr/>
            <a:r>
              <a:t>If a mistake ever happens, just revert the recent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9" name="I created this presentation with the hope that it helps you, the attendee improve your Dev cycle. And to help people in your company, group, stealth company, etc.…"/>
          <p:cNvSpPr txBox="1"/>
          <p:nvPr>
            <p:ph type="body" idx="1"/>
          </p:nvPr>
        </p:nvSpPr>
        <p:spPr>
          <a:xfrm>
            <a:off x="1270000" y="2801790"/>
            <a:ext cx="21844000" cy="9898210"/>
          </a:xfrm>
          <a:prstGeom prst="rect">
            <a:avLst/>
          </a:prstGeom>
        </p:spPr>
        <p:txBody>
          <a:bodyPr/>
          <a:lstStyle/>
          <a:p>
            <a:pPr/>
            <a:r>
              <a:t>I created this presentation with the hope that it helps you, the attendee improve your Dev cycle. And to help people in your company, group, stealth company, etc. </a:t>
            </a:r>
          </a:p>
          <a:p>
            <a:pPr/>
            <a:r>
              <a:t>I really do hope my presentation helped you out in any way</a:t>
            </a:r>
          </a:p>
          <a:p>
            <a:pPr/>
            <a:r>
              <a:t>Reach out to me if you need help. I can answer whenever I’m available via email or LinkedIn page.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34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  <a:p>
            <a:pPr/>
            <a:r>
              <a:t>Medium: </a:t>
            </a:r>
            <a:r>
              <a:rPr u="sng">
                <a:hlinkClick r:id="rId6" invalidUrl="" action="" tgtFrame="" tooltip="" history="1" highlightClick="0" endSnd="0"/>
              </a:rPr>
              <a:t>https://medium.com/@7adam7e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7" name="https://mui.com/…"/>
          <p:cNvSpPr txBox="1"/>
          <p:nvPr>
            <p:ph type="body" idx="1"/>
          </p:nvPr>
        </p:nvSpPr>
        <p:spPr>
          <a:xfrm>
            <a:off x="1270000" y="2954215"/>
            <a:ext cx="21844000" cy="9896495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/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</a:p>
          <a:p>
            <a:pPr/>
            <a:r>
              <a:rPr u="sng">
                <a:hlinkClick r:id="rId9" invalidUrl="" action="" tgtFrame="" tooltip="" history="1" highlightClick="0" endSnd="0"/>
              </a:rPr>
              <a:t>https://stackshare.io/tailwind-css</a:t>
            </a:r>
          </a:p>
          <a:p>
            <a:pPr/>
            <a:r>
              <a:rPr u="sng">
                <a:hlinkClick r:id="rId10" invalidUrl="" action="" tgtFrame="" tooltip="" history="1" highlightClick="0" endSnd="0"/>
              </a:rPr>
              <a:t>https://milligram.io/typography.html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40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Been attending meetup groups for years. Decide to con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Been attending meetup groups for years. Decide to contribute</a:t>
            </a:r>
          </a:p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DevOpsJobs.app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4" invalidUrl="" action="" tgtFrame="" tooltip="" history="1" highlightClick="0" endSnd="0"/>
              </a:rPr>
              <a:t>PetWarez Inc.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5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800"/>
            <a:ext cx="21844000" cy="2673150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of your projects?</a:t>
            </a:r>
          </a:p>
          <a:p>
            <a:pPr/>
            <a:r>
              <a:t>Multiple CSS frameworks at use by different websites and companies</a:t>
            </a:r>
          </a:p>
          <a:p>
            <a:pPr/>
            <a:r>
              <a:t>Getting you into using a framework via a step by step sample project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this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pc="-239" sz="7979"/>
            </a:lvl1pPr>
          </a:lstStyle>
          <a:p>
            <a:pPr/>
            <a:r>
              <a:t>What I hope that you get from this presentation</a:t>
            </a:r>
          </a:p>
        </p:txBody>
      </p:sp>
      <p:sp>
        <p:nvSpPr>
          <p:cNvPr id="182" name="Improve your Front-En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Development</a:t>
            </a:r>
          </a:p>
          <a:p>
            <a:pPr/>
            <a:r>
              <a:t>Enhance your communication with your UI/UX Designer, Product Managers, etc, about webpage elements</a:t>
            </a:r>
          </a:p>
          <a:p>
            <a:pPr/>
            <a:r>
              <a:t>Attract more users, traffic, or sales to your service using some of the frameworks</a:t>
            </a:r>
          </a:p>
          <a:p>
            <a:pPr/>
            <a:r>
              <a:t>Improve the UI/UX design and visual interactivity of your website, app, project, SaaS, etc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5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design, grids and mobile friendly CSS parameters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ere you can implement new framework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new frameworks:</a:t>
            </a:r>
          </a:p>
        </p:txBody>
      </p:sp>
      <p:sp>
        <p:nvSpPr>
          <p:cNvPr id="188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Progressive Web Applications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 or client 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1" name="Extremely small libraries. Some take only 2 kilobytes of data to install (milligram.i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Extremely small libraries. Some take only </a:t>
            </a:r>
            <a:r>
              <a:rPr b="1"/>
              <a:t>2 kilobytes</a:t>
            </a:r>
            <a:r>
              <a:t> of data to install (</a:t>
            </a:r>
            <a:r>
              <a:rPr u="sng">
                <a:hlinkClick r:id="rId2" invalidUrl="" action="" tgtFrame="" tooltip="" history="1" highlightClick="0" endSnd="0"/>
              </a:rPr>
              <a:t>milligram.io</a:t>
            </a:r>
            <a:r>
              <a:t>)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Cut down Dev time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Ease up testing and user experiences on multiple platforms (smartphones, desktops, tablets, etc)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Easy to update and change each framework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They work on any type of JS/React/JS framework project. Dev stack agnostic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Free to use, try and install the majority of frameworks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4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of your codebase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ome ex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example frameworks</a:t>
            </a:r>
          </a:p>
        </p:txBody>
      </p:sp>
      <p:sp>
        <p:nvSpPr>
          <p:cNvPr id="197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198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359" y="2681440"/>
            <a:ext cx="3804742" cy="3804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57" y="6256754"/>
            <a:ext cx="6214544" cy="308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05451" y="8038683"/>
            <a:ext cx="7067289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54014" y="4360714"/>
            <a:ext cx="3175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94941" y="11320929"/>
            <a:ext cx="8020258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18479" y="3614994"/>
            <a:ext cx="7408147" cy="1504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961929" y="5504897"/>
            <a:ext cx="5513927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956124" y="8360259"/>
            <a:ext cx="4947103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illigram-CSS-Framework-250x76.jpeg" descr="Milligram-CSS-Framework-250x76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00420" y="8348116"/>
            <a:ext cx="4449070" cy="1352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logo_pure@2x.png" descr="logo_pure@2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950806" y="6456821"/>
            <a:ext cx="53213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tacks framework.png" descr="stacks framework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0648" y="9529673"/>
            <a:ext cx="6214544" cy="129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beercss.png" descr="beercss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088773" y="11523632"/>
            <a:ext cx="4206454" cy="206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hota logo.svg" descr="chota logo.sv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830203" y="10275011"/>
            <a:ext cx="38100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