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ulma.io/expo/" TargetMode="External"/><Relationship Id="rId3" Type="http://schemas.openxmlformats.org/officeDocument/2006/relationships/hyperlink" Target="https://icons.getbootstrap.com/" TargetMode="External"/><Relationship Id="rId4" Type="http://schemas.openxmlformats.org/officeDocument/2006/relationships/hyperlink" Target="http://getskeleton.com/examples/landing/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PIplaza.co" TargetMode="External"/><Relationship Id="rId3" Type="http://schemas.openxmlformats.org/officeDocument/2006/relationships/hyperlink" Target="http://petwarezinc.com" TargetMode="External"/><Relationship Id="rId4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</a:t>
            </a:r>
          </a:p>
        </p:txBody>
      </p:sp>
      <p:sp>
        <p:nvSpPr>
          <p:cNvPr id="172" name="Mario Altagracia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Altagracia Jimenez</a:t>
            </a:r>
          </a:p>
        </p:txBody>
      </p:sp>
      <p:sp>
        <p:nvSpPr>
          <p:cNvPr id="173" name="How CSS frameworks can help you with your React projects.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How CSS frameworks can help you with your React projects. </a:t>
            </a:r>
          </a:p>
          <a:p>
            <a:pPr>
              <a:defRPr sz="4300"/>
            </a:pPr>
            <a:r>
              <a:t>And your Front-End Development in general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few s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few sample frameworks</a:t>
            </a:r>
          </a:p>
        </p:txBody>
      </p:sp>
      <p:sp>
        <p:nvSpPr>
          <p:cNvPr id="201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202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8283" y="427719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9969" y="6984847"/>
            <a:ext cx="3175001" cy="157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07125" y="9611116"/>
            <a:ext cx="3175001" cy="222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41015" y="417953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71547" y="9792741"/>
            <a:ext cx="31750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862625" y="5145412"/>
            <a:ext cx="40640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72712" y="6733091"/>
            <a:ext cx="31750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907171" y="9543106"/>
            <a:ext cx="2706083" cy="2706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2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ome example websites from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example websites from frameworks</a:t>
            </a:r>
          </a:p>
        </p:txBody>
      </p:sp>
      <p:sp>
        <p:nvSpPr>
          <p:cNvPr id="21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https://bulma.io/exp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https://bulma.io/expo/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https://icons.getbootstrap.com/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http://getskeleton.com/examples/landing/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19" name="URL: https://github.com/tjdev7/reactatx-css-frameworks-sam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</a:t>
            </a:r>
          </a:p>
          <a:p>
            <a:pPr/>
            <a:r>
              <a:t>Shortened URL: </a:t>
            </a:r>
          </a:p>
          <a:p>
            <a:pPr/>
            <a:r>
              <a:t>QR code: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22" name="Read the documentation. Follow the walkthrough guides before doing anyt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 with everything before pushing to main/master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33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6" name="https://mui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/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39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Former Software Engineer at Socially Elite Pr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petwarezinc.com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4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800"/>
            <a:ext cx="21844000" cy="2673150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projects?</a:t>
            </a:r>
          </a:p>
          <a:p>
            <a:pPr/>
            <a:r>
              <a:t>Multiple CSS framework examples</a:t>
            </a:r>
          </a:p>
          <a:p>
            <a:pPr/>
            <a:r>
              <a:t>Getting you into using a framework via a step by step guide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 hope that you get from it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Improve your Front-En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Development</a:t>
            </a:r>
          </a:p>
          <a:p>
            <a:pPr/>
            <a:r>
              <a:t>Attract more users, traffic, or sales to your service 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6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here you can implement them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them:</a:t>
            </a:r>
          </a:p>
        </p:txBody>
      </p:sp>
      <p:sp>
        <p:nvSpPr>
          <p:cNvPr id="189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P.W.A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 or client 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2" name="Extremely small libraries. Some take only 2 kilobytes of data to inst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Extremely small libraries. Some take only </a:t>
            </a:r>
            <a:r>
              <a:rPr b="1"/>
              <a:t>2 kilobytes</a:t>
            </a:r>
            <a:r>
              <a:t> of data to install</a:t>
            </a:r>
          </a:p>
          <a:p>
            <a:pPr/>
            <a:r>
              <a:t>Cut down Dev time</a:t>
            </a:r>
          </a:p>
          <a:p>
            <a:pPr/>
            <a:r>
              <a:t>Ease up testing and user experiences on multiple platforms (smartphones, desktops, tablets, etc)</a:t>
            </a:r>
          </a:p>
          <a:p>
            <a:pPr/>
            <a:r>
              <a:t>Easy to update and change</a:t>
            </a:r>
          </a:p>
          <a:p>
            <a:pPr/>
            <a:r>
              <a:t>They work on any type of JS/React/JS framework project </a:t>
            </a:r>
          </a:p>
          <a:p>
            <a:pPr/>
            <a:r>
              <a:t>Free to use, try and install</a:t>
            </a:r>
          </a:p>
          <a:p>
            <a:pPr/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ulti platform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platform example</a:t>
            </a:r>
          </a:p>
        </p:txBody>
      </p:sp>
      <p:sp>
        <p:nvSpPr>
          <p:cNvPr id="195" name="[Example video coming soon]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[Example video coming soon]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8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