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bulma.io/expo/" TargetMode="External"/><Relationship Id="rId3" Type="http://schemas.openxmlformats.org/officeDocument/2006/relationships/hyperlink" Target="https://icons.getbootstrap.com/" TargetMode="External"/><Relationship Id="rId4" Type="http://schemas.openxmlformats.org/officeDocument/2006/relationships/hyperlink" Target="http://getskeleton.com/examples/landing/" TargetMode="External"/><Relationship Id="rId5" Type="http://schemas.openxmlformats.org/officeDocument/2006/relationships/hyperlink" Target="https://mui.com/material-ui/getting-started/templates/" TargetMode="External"/><Relationship Id="rId6" Type="http://schemas.openxmlformats.org/officeDocument/2006/relationships/hyperlink" Target="https://tailwindui.com/components?utm_medium=navigation&amp;utm_source=tailwindcss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tjdev7/reactatx-css-frameworks-samples" TargetMode="External"/><Relationship Id="rId3" Type="http://schemas.openxmlformats.org/officeDocument/2006/relationships/hyperlink" Target="https://github.com/tjdev7/reactatx-css-frameworks-samples.git" TargetMode="External"/><Relationship Id="rId4" Type="http://schemas.openxmlformats.org/officeDocument/2006/relationships/hyperlink" Target="https://bit.ly/40Li9rz" TargetMode="External"/><Relationship Id="rId5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tjdev7/" TargetMode="External"/><Relationship Id="rId3" Type="http://schemas.openxmlformats.org/officeDocument/2006/relationships/hyperlink" Target="https://tjdev7.co/" TargetMode="External"/><Relationship Id="rId4" Type="http://schemas.openxmlformats.org/officeDocument/2006/relationships/hyperlink" Target="https://twitter.com/Tjdev7" TargetMode="External"/><Relationship Id="rId5" Type="http://schemas.openxmlformats.org/officeDocument/2006/relationships/hyperlink" Target="https://www.linkedin.com/in/mariojimenez1/" TargetMode="External"/><Relationship Id="rId6" Type="http://schemas.openxmlformats.org/officeDocument/2006/relationships/hyperlink" Target="https://medium.com/@7adam7e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mui.com/" TargetMode="Externa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tailwindcss.com/" TargetMode="External"/><Relationship Id="rId5" Type="http://schemas.openxmlformats.org/officeDocument/2006/relationships/hyperlink" Target="https://get.foundation/" TargetMode="External"/><Relationship Id="rId6" Type="http://schemas.openxmlformats.org/officeDocument/2006/relationships/hyperlink" Target="https://bulma.io/" TargetMode="External"/><Relationship Id="rId7" Type="http://schemas.openxmlformats.org/officeDocument/2006/relationships/hyperlink" Target="http://getskeleton.com/" TargetMode="External"/><Relationship Id="rId8" Type="http://schemas.openxmlformats.org/officeDocument/2006/relationships/hyperlink" Target="https://getuikit.com/" TargetMode="External"/><Relationship Id="rId9" Type="http://schemas.openxmlformats.org/officeDocument/2006/relationships/hyperlink" Target="https://stackshare.io/tailwind-css" TargetMode="External"/><Relationship Id="rId10" Type="http://schemas.openxmlformats.org/officeDocument/2006/relationships/hyperlink" Target="https://milligram.io/typography.html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npmjs.com/package/bootstrap" TargetMode="External"/><Relationship Id="rId3" Type="http://schemas.openxmlformats.org/officeDocument/2006/relationships/hyperlink" Target="https://www.npmjs.com/package/tailwindcss" TargetMode="External"/><Relationship Id="rId4" Type="http://schemas.openxmlformats.org/officeDocument/2006/relationships/hyperlink" Target="https://www.npmjs.com/package/uikit" TargetMode="External"/><Relationship Id="rId5" Type="http://schemas.openxmlformats.org/officeDocument/2006/relationships/hyperlink" Target="https://www.npmjs.com/package/bulma" TargetMode="External"/><Relationship Id="rId6" Type="http://schemas.openxmlformats.org/officeDocument/2006/relationships/hyperlink" Target="https://www.npmjs.com/package/@mui/materia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APIplaza.co" TargetMode="External"/><Relationship Id="rId3" Type="http://schemas.openxmlformats.org/officeDocument/2006/relationships/hyperlink" Target="http://petwarezinc.com" TargetMode="External"/><Relationship Id="rId4" Type="http://schemas.openxmlformats.org/officeDocument/2006/relationships/hyperlink" Target="https://medium.com/@7adam7e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milligram.io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2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3.png"/><Relationship Id="rId10" Type="http://schemas.openxmlformats.org/officeDocument/2006/relationships/image" Target="../media/image7.jpeg"/><Relationship Id="rId11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SS Frameworks and You: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Frameworks and You:</a:t>
            </a:r>
          </a:p>
        </p:txBody>
      </p:sp>
      <p:sp>
        <p:nvSpPr>
          <p:cNvPr id="172" name="Mario Altagracia Jimenez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Mario Altagracia Jimenez</a:t>
            </a:r>
          </a:p>
        </p:txBody>
      </p:sp>
      <p:sp>
        <p:nvSpPr>
          <p:cNvPr id="173" name="A guide to integrating responsive frameworks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300"/>
            </a:pPr>
            <a:r>
              <a:t>A guide to integrating responsive frameworks </a:t>
            </a:r>
          </a:p>
          <a:p>
            <a:pPr>
              <a:defRPr sz="4300"/>
            </a:pPr>
            <a:r>
              <a:t>into your React projects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A few companies and companies…"/>
          <p:cNvSpPr txBox="1"/>
          <p:nvPr>
            <p:ph type="title"/>
          </p:nvPr>
        </p:nvSpPr>
        <p:spPr>
          <a:xfrm>
            <a:off x="1270000" y="812800"/>
            <a:ext cx="21844000" cy="2397983"/>
          </a:xfrm>
          <a:prstGeom prst="rect">
            <a:avLst/>
          </a:prstGeom>
        </p:spPr>
        <p:txBody>
          <a:bodyPr/>
          <a:lstStyle/>
          <a:p>
            <a:pPr defTabSz="734694">
              <a:defRPr spc="-224" sz="7476"/>
            </a:pPr>
            <a:r>
              <a:t>A few companies and companies </a:t>
            </a:r>
          </a:p>
          <a:p>
            <a:pPr defTabSz="734694">
              <a:defRPr spc="-224" sz="7476"/>
            </a:pPr>
            <a:r>
              <a:t>that use CSS frameworks:</a:t>
            </a:r>
          </a:p>
        </p:txBody>
      </p:sp>
      <p:sp>
        <p:nvSpPr>
          <p:cNvPr id="210" name="Bootstrap: Mastercard, Spotify, LinkedIn, Twitter, Duolingo, Udemy, Robinhoo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Bootstrap:</a:t>
            </a:r>
            <a:r>
              <a:t> Mastercard, Spotify, LinkedIn, Twitter, Duolingo, Udemy, Robinhood</a:t>
            </a:r>
          </a:p>
          <a:p>
            <a:pPr/>
            <a:r>
              <a:rPr b="1"/>
              <a:t>Tailwind: </a:t>
            </a:r>
            <a:r>
              <a:t>Shopify, Medium, </a:t>
            </a:r>
          </a:p>
          <a:p>
            <a:pPr/>
            <a:r>
              <a:rPr b="1"/>
              <a:t>Bulma:</a:t>
            </a:r>
            <a:r>
              <a:t> Fujitsu, Infosys, University of California, Berkley</a:t>
            </a:r>
          </a:p>
          <a:p>
            <a:pPr/>
            <a:r>
              <a:rPr b="1"/>
              <a:t>Skeleton: </a:t>
            </a:r>
            <a:r>
              <a:t>The Range, WikiTree</a:t>
            </a:r>
          </a:p>
          <a:p>
            <a:pPr/>
            <a:r>
              <a:rPr b="1"/>
              <a:t>Foundation: </a:t>
            </a:r>
            <a:r>
              <a:t>Barclays Bank, Pixar, Mini Cooper</a:t>
            </a:r>
          </a:p>
          <a:p>
            <a:pPr/>
            <a:r>
              <a:rPr b="1"/>
              <a:t>Milligram</a:t>
            </a:r>
            <a:r>
              <a:t>: Node.js foundation, Airform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ameworks are all available on npm.j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pc="-286" sz="14336"/>
            </a:lvl1pPr>
          </a:lstStyle>
          <a:p>
            <a:pPr/>
            <a:r>
              <a:t>Frameworks are all available on npm.js</a:t>
            </a:r>
          </a:p>
        </p:txBody>
      </p:sp>
      <p:sp>
        <p:nvSpPr>
          <p:cNvPr id="213" name="Free and easy to install on any React projec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Free and easy to install on any React project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ome example websites and components from…"/>
          <p:cNvSpPr txBox="1"/>
          <p:nvPr>
            <p:ph type="title"/>
          </p:nvPr>
        </p:nvSpPr>
        <p:spPr>
          <a:xfrm>
            <a:off x="-5031002" y="812800"/>
            <a:ext cx="34446004" cy="2455937"/>
          </a:xfrm>
          <a:prstGeom prst="rect">
            <a:avLst/>
          </a:prstGeom>
        </p:spPr>
        <p:txBody>
          <a:bodyPr/>
          <a:lstStyle/>
          <a:p>
            <a:pPr defTabSz="759459">
              <a:defRPr spc="-231" sz="7728"/>
            </a:pPr>
            <a:r>
              <a:t>Some example websites and components from </a:t>
            </a:r>
          </a:p>
          <a:p>
            <a:pPr defTabSz="759459">
              <a:defRPr spc="-231" sz="7728"/>
            </a:pPr>
            <a:r>
              <a:t>some of the frameworks</a:t>
            </a:r>
          </a:p>
        </p:txBody>
      </p:sp>
      <p:sp>
        <p:nvSpPr>
          <p:cNvPr id="216" name="https://bulma.io/expo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https://bulma.io/expo/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https://icons.getbootstrap.com/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http://getskeleton.com/examples/landing/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https://mui.com/material-ui/getting-started/templates/</a:t>
            </a:r>
            <a:r>
              <a:t> 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https://tailwindui.com/components?utm_medium=navigation&amp;utm_source=tailwindcss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hecker dir="horz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emo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project</a:t>
            </a:r>
          </a:p>
        </p:txBody>
      </p:sp>
      <p:sp>
        <p:nvSpPr>
          <p:cNvPr id="219" name="URL: https://github.com/tjdev7/reactatx-css-frameworks-samples…"/>
          <p:cNvSpPr txBox="1"/>
          <p:nvPr>
            <p:ph type="body" idx="1"/>
          </p:nvPr>
        </p:nvSpPr>
        <p:spPr>
          <a:xfrm>
            <a:off x="1270000" y="2778647"/>
            <a:ext cx="21844000" cy="9921353"/>
          </a:xfrm>
          <a:prstGeom prst="rect">
            <a:avLst/>
          </a:prstGeom>
        </p:spPr>
        <p:txBody>
          <a:bodyPr/>
          <a:lstStyle/>
          <a:p>
            <a:pPr/>
            <a:r>
              <a:t>URL: </a:t>
            </a:r>
            <a:r>
              <a:rPr u="sng">
                <a:hlinkClick r:id="rId2" invalidUrl="" action="" tgtFrame="" tooltip="" history="1" highlightClick="0" endSnd="0"/>
              </a:rPr>
              <a:t>https://github.com/tjdev7/reactatx-css-frameworks-samples</a:t>
            </a:r>
            <a:r>
              <a:t> </a:t>
            </a:r>
          </a:p>
          <a:p>
            <a:pPr/>
            <a:r>
              <a:t>GitHub Commands:</a:t>
            </a:r>
          </a:p>
          <a:p>
            <a:pPr>
              <a:defRPr>
                <a:solidFill>
                  <a:schemeClr val="accent1">
                    <a:lumOff val="13575"/>
                  </a:schemeClr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https://github.com/tjdev7/reactatx-css-frameworks-samples.git</a:t>
            </a:r>
          </a:p>
          <a:p>
            <a:pPr>
              <a:defRPr>
                <a:solidFill>
                  <a:schemeClr val="accent1">
                    <a:lumOff val="13575"/>
                  </a:schemeClr>
                </a:solidFill>
              </a:defRPr>
            </a:pPr>
            <a:r>
              <a:t>Git clone git@github.com:tjdev7/reactatx-css-frameworks-samples.git </a:t>
            </a:r>
          </a:p>
          <a:p>
            <a:pPr>
              <a:defRPr>
                <a:solidFill>
                  <a:schemeClr val="accent1">
                    <a:lumOff val="13575"/>
                  </a:schemeClr>
                </a:solidFill>
              </a:defRPr>
            </a:pPr>
            <a:r>
              <a:t>gh repo clone tjdev7/reactatx-css-frameworks-samples   </a:t>
            </a:r>
          </a:p>
          <a:p>
            <a:pPr/>
            <a:r>
              <a:t>Shortened URL: </a:t>
            </a:r>
            <a:r>
              <a:rPr u="sng">
                <a:hlinkClick r:id="rId4" invalidUrl="" action="" tgtFrame="" tooltip="" history="1" highlightClick="0" endSnd="0"/>
              </a:rPr>
              <a:t>https://bit.ly/40Li9rz</a:t>
            </a:r>
            <a:r>
              <a:t> </a:t>
            </a:r>
          </a:p>
        </p:txBody>
      </p:sp>
      <p:pic>
        <p:nvPicPr>
          <p:cNvPr id="220" name="qrcodeReactATXpresentation.png" descr="qrcodeReactATXpresentati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776431" y="7280706"/>
            <a:ext cx="6261326" cy="6261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My small ad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small advice</a:t>
            </a:r>
          </a:p>
        </p:txBody>
      </p:sp>
      <p:sp>
        <p:nvSpPr>
          <p:cNvPr id="223" name="Read the documentation. Follow the walkthrough guides before doing anything…"/>
          <p:cNvSpPr txBox="1"/>
          <p:nvPr>
            <p:ph type="body" idx="1"/>
          </p:nvPr>
        </p:nvSpPr>
        <p:spPr>
          <a:xfrm>
            <a:off x="1270000" y="2581071"/>
            <a:ext cx="21844000" cy="10118929"/>
          </a:xfrm>
          <a:prstGeom prst="rect">
            <a:avLst/>
          </a:prstGeom>
        </p:spPr>
        <p:txBody>
          <a:bodyPr/>
          <a:lstStyle/>
          <a:p>
            <a:pPr/>
            <a:r>
              <a:t>Read the documentation. Follow the walkthrough guides before doing anything</a:t>
            </a:r>
          </a:p>
          <a:p>
            <a:pPr/>
            <a:r>
              <a:t>Don’t rush development. You will get a messed up codebase if you do</a:t>
            </a:r>
          </a:p>
          <a:p>
            <a:pPr/>
            <a:r>
              <a:t>Use a separate Git branch / container / directory to test things out</a:t>
            </a:r>
          </a:p>
          <a:p>
            <a:pPr/>
            <a:r>
              <a:t>Experiment, then test everything on all test mediums before pushing to main/master. Take a few minutes off before making the push with fresh eyes</a:t>
            </a:r>
          </a:p>
          <a:p>
            <a:pPr/>
            <a:r>
              <a:t>If a mistake ever happens, just revert the recent push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26" name="I created this presentation with the hope that it helps you, the attendee improve your Dev cycle. And to help people in your company, group, stealth company, etc.…"/>
          <p:cNvSpPr txBox="1"/>
          <p:nvPr>
            <p:ph type="body" idx="1"/>
          </p:nvPr>
        </p:nvSpPr>
        <p:spPr>
          <a:xfrm>
            <a:off x="1270000" y="2801790"/>
            <a:ext cx="21844000" cy="9898210"/>
          </a:xfrm>
          <a:prstGeom prst="rect">
            <a:avLst/>
          </a:prstGeom>
        </p:spPr>
        <p:txBody>
          <a:bodyPr/>
          <a:lstStyle/>
          <a:p>
            <a:pPr/>
            <a:r>
              <a:t>I created this presentation with the hope that it helps you, the attendee improve your Dev cycle. And to help people in your company, group, stealth company, etc. </a:t>
            </a:r>
          </a:p>
          <a:p>
            <a:pPr/>
            <a:r>
              <a:t>I really do hope my presentation helped you out in any way</a:t>
            </a:r>
          </a:p>
          <a:p>
            <a:pPr/>
            <a:r>
              <a:t>Reach out to me if you need help. I can answer whenever I’m available via email or LinkedIn page.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Hope you liked 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Hope you liked it</a:t>
            </a:r>
          </a:p>
          <a:p>
            <a:pPr/>
            <a:r>
              <a:t>Hope it helped you out personally</a:t>
            </a:r>
          </a:p>
          <a:p>
            <a:pPr/>
            <a:r>
              <a:t>Hope that you make some great work with 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ach out to m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Reach out to me:</a:t>
            </a:r>
          </a:p>
        </p:txBody>
      </p:sp>
      <p:sp>
        <p:nvSpPr>
          <p:cNvPr id="231" name="Github: https://github.com/tjdev7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Github: </a:t>
            </a:r>
            <a:r>
              <a:rPr u="sng">
                <a:hlinkClick r:id="rId2" invalidUrl="" action="" tgtFrame="" tooltip="" history="1" highlightClick="0" endSnd="0"/>
              </a:rPr>
              <a:t>https://github.com/tjdev7/</a:t>
            </a:r>
            <a:r>
              <a:rPr>
                <a:solidFill>
                  <a:srgbClr val="DCB13D"/>
                </a:solidFill>
              </a:rPr>
              <a:t> </a:t>
            </a:r>
          </a:p>
          <a:p>
            <a:pPr/>
            <a:r>
              <a:t>Website: </a:t>
            </a:r>
            <a:r>
              <a:rPr u="sng">
                <a:hlinkClick r:id="rId3" invalidUrl="" action="" tgtFrame="" tooltip="" history="1" highlightClick="0" endSnd="0"/>
              </a:rPr>
              <a:t>https://tjdev7.co/</a:t>
            </a:r>
            <a:r>
              <a:rPr>
                <a:solidFill>
                  <a:srgbClr val="DCB13D"/>
                </a:solidFill>
              </a:rPr>
              <a:t> </a:t>
            </a:r>
          </a:p>
          <a:p>
            <a:pPr/>
            <a:r>
              <a:t>Twitter/X: </a:t>
            </a:r>
            <a:r>
              <a:rPr u="sng">
                <a:hlinkClick r:id="rId4" invalidUrl="" action="" tgtFrame="" tooltip="" history="1" highlightClick="0" endSnd="0"/>
              </a:rPr>
              <a:t>https://twitter.com/Tjdev7</a:t>
            </a:r>
          </a:p>
          <a:p>
            <a:pPr/>
            <a:r>
              <a:t>LinkedIn: </a:t>
            </a:r>
            <a:r>
              <a:rPr u="sng">
                <a:hlinkClick r:id="rId5" invalidUrl="" action="" tgtFrame="" tooltip="" history="1" highlightClick="0" endSnd="0"/>
              </a:rPr>
              <a:t>https://www.linkedin.com/in/mariojimenez1/</a:t>
            </a:r>
          </a:p>
          <a:p>
            <a:pPr/>
            <a:r>
              <a:t>Medium: </a:t>
            </a:r>
            <a:r>
              <a:rPr u="sng">
                <a:hlinkClick r:id="rId6" invalidUrl="" action="" tgtFrame="" tooltip="" history="1" highlightClick="0" endSnd="0"/>
              </a:rPr>
              <a:t>https://medium.com/@7adam7e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Additional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resources</a:t>
            </a:r>
          </a:p>
        </p:txBody>
      </p:sp>
      <p:sp>
        <p:nvSpPr>
          <p:cNvPr id="234" name="https://mui.com/…"/>
          <p:cNvSpPr txBox="1"/>
          <p:nvPr>
            <p:ph type="body" idx="1"/>
          </p:nvPr>
        </p:nvSpPr>
        <p:spPr>
          <a:xfrm>
            <a:off x="1269999" y="2954215"/>
            <a:ext cx="21844001" cy="9896494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https://mui.com/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https://getbootstrap.com/</a:t>
            </a:r>
            <a:r>
              <a:t> 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https://tailwindcss.com/</a:t>
            </a:r>
            <a:r>
              <a:t> 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https://get.foundation/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https://bulma.io/</a:t>
            </a:r>
          </a:p>
          <a:p>
            <a:pPr/>
            <a:r>
              <a:rPr u="sng">
                <a:hlinkClick r:id="rId7" invalidUrl="" action="" tgtFrame="" tooltip="" history="1" highlightClick="0" endSnd="0"/>
              </a:rPr>
              <a:t>http://getskeleton.com/</a:t>
            </a:r>
          </a:p>
          <a:p>
            <a:pPr/>
            <a:r>
              <a:rPr u="sng">
                <a:hlinkClick r:id="rId8" invalidUrl="" action="" tgtFrame="" tooltip="" history="1" highlightClick="0" endSnd="0"/>
              </a:rPr>
              <a:t>https://getuikit.com/</a:t>
            </a:r>
          </a:p>
          <a:p>
            <a:pPr/>
            <a:r>
              <a:rPr u="sng">
                <a:hlinkClick r:id="rId9" invalidUrl="" action="" tgtFrame="" tooltip="" history="1" highlightClick="0" endSnd="0"/>
              </a:rPr>
              <a:t>https://stackshare.io/tailwind-css</a:t>
            </a:r>
          </a:p>
          <a:p>
            <a:pPr/>
            <a:r>
              <a:rPr u="sng">
                <a:hlinkClick r:id="rId10" invalidUrl="" action="" tgtFrame="" tooltip="" history="1" highlightClick="0" endSnd="0"/>
              </a:rPr>
              <a:t>https://milligram.io/typography.html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Npm li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 links</a:t>
            </a:r>
          </a:p>
        </p:txBody>
      </p:sp>
      <p:sp>
        <p:nvSpPr>
          <p:cNvPr id="237" name="https://www.npmjs.com/package/bootstra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https://www.npmjs.com/package/bootstrap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https://www.npmjs.com/package/tailwindcss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https://www.npmjs.com/package/uikit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https://www.npmjs.com/package/bulma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https://www.npmjs.com/package/@mui/material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bout 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76" name="Been attending meetup groups for years. Decide to contribu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600"/>
            </a:pPr>
            <a:r>
              <a:t>Been attending meetup groups for years. Decide to contribute</a:t>
            </a:r>
          </a:p>
          <a:p>
            <a:pPr>
              <a:defRPr sz="4600"/>
            </a:pPr>
            <a:r>
              <a:t>Former Software Engineer at Socially Elite Pro</a:t>
            </a:r>
          </a:p>
          <a:p>
            <a:pPr>
              <a:defRPr sz="4600"/>
            </a:pPr>
            <a:r>
              <a:t>Volunteer Software Engineer for Austin Public Library. Formally volunteered for Open Austin</a:t>
            </a:r>
          </a:p>
          <a:p>
            <a:pPr>
              <a:defRPr sz="4600"/>
            </a:pPr>
            <a:r>
              <a:t>Sometimes build SaaS and online businesses - </a:t>
            </a:r>
            <a:r>
              <a:rPr u="sng">
                <a:hlinkClick r:id="rId2" invalidUrl="" action="" tgtFrame="" tooltip="" history="1" highlightClick="0" endSnd="0"/>
              </a:rPr>
              <a:t>APIplaza.co</a:t>
            </a:r>
            <a:r>
              <a:t> | </a:t>
            </a:r>
            <a:r>
              <a:rPr u="sng">
                <a:hlinkClick r:id="rId3" invalidUrl="" action="" tgtFrame="" tooltip="" history="1" highlightClick="0" endSnd="0"/>
              </a:rPr>
              <a:t>petwarezinc.com</a:t>
            </a:r>
          </a:p>
          <a:p>
            <a:pPr>
              <a:defRPr sz="4600"/>
            </a:pPr>
            <a:r>
              <a:t>Tech blogger: </a:t>
            </a:r>
            <a:r>
              <a:rPr u="sng">
                <a:hlinkClick r:id="rId4" invalidUrl="" action="" tgtFrame="" tooltip="" history="1" highlightClick="0" endSnd="0"/>
              </a:rPr>
              <a:t>https://medium.com/@7adam7e</a:t>
            </a:r>
          </a:p>
          <a:p>
            <a:pPr>
              <a:defRPr sz="4600"/>
            </a:pPr>
            <a:r>
              <a:t>Sometimes create music. Sometimes do photography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fade thruBlk="1"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at the presentation is about:"/>
          <p:cNvSpPr txBox="1"/>
          <p:nvPr>
            <p:ph type="title"/>
          </p:nvPr>
        </p:nvSpPr>
        <p:spPr>
          <a:xfrm>
            <a:off x="1270000" y="812800"/>
            <a:ext cx="21844000" cy="2673150"/>
          </a:xfrm>
          <a:prstGeom prst="rect">
            <a:avLst/>
          </a:prstGeom>
        </p:spPr>
        <p:txBody>
          <a:bodyPr/>
          <a:lstStyle>
            <a:lvl1pPr>
              <a:defRPr spc="-285" sz="9500"/>
            </a:lvl1pPr>
          </a:lstStyle>
          <a:p>
            <a:pPr/>
            <a:r>
              <a:t>What the presentation is about:</a:t>
            </a:r>
          </a:p>
        </p:txBody>
      </p:sp>
      <p:sp>
        <p:nvSpPr>
          <p:cNvPr id="179" name="CSS frameworks. What are they all abou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frameworks. What are they all about?</a:t>
            </a:r>
          </a:p>
          <a:p>
            <a:pPr/>
            <a:r>
              <a:t>How you can use them in most of your projects?</a:t>
            </a:r>
          </a:p>
          <a:p>
            <a:pPr/>
            <a:r>
              <a:t>Multiple CSS frameworks at use by different websites and companies</a:t>
            </a:r>
          </a:p>
          <a:p>
            <a:pPr/>
            <a:r>
              <a:t>Getting you into using a framework via a step by step sample project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hat I hope that you get from this pres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pc="-239" sz="7979"/>
            </a:lvl1pPr>
          </a:lstStyle>
          <a:p>
            <a:pPr/>
            <a:r>
              <a:t>What I hope that you get from this presentation</a:t>
            </a:r>
          </a:p>
        </p:txBody>
      </p:sp>
      <p:sp>
        <p:nvSpPr>
          <p:cNvPr id="182" name="Improve your Front-End Develop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 your Front-End Development</a:t>
            </a:r>
          </a:p>
          <a:p>
            <a:pPr/>
            <a:r>
              <a:t>Enhance your communication with your UI/UX Designer, Product Managers, etc, about webpage elements</a:t>
            </a:r>
          </a:p>
          <a:p>
            <a:pPr/>
            <a:r>
              <a:t>Attract more users, traffic, or sales to your service using some of the frameworks</a:t>
            </a:r>
          </a:p>
          <a:p>
            <a:pPr/>
            <a:r>
              <a:t>Improve the UI/UX design and visual interactivity of your website, app, project, SaaS, etc</a:t>
            </a:r>
          </a:p>
          <a:p>
            <a:pPr/>
            <a:r>
              <a:t>Stop spending a lot of time center aligning website elements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What are CSS frameworks?"/>
          <p:cNvSpPr txBox="1"/>
          <p:nvPr>
            <p:ph type="title"/>
          </p:nvPr>
        </p:nvSpPr>
        <p:spPr>
          <a:xfrm>
            <a:off x="1270000" y="812800"/>
            <a:ext cx="21844000" cy="2176626"/>
          </a:xfrm>
          <a:prstGeom prst="rect">
            <a:avLst/>
          </a:prstGeom>
        </p:spPr>
        <p:txBody>
          <a:bodyPr/>
          <a:lstStyle>
            <a:lvl1pPr>
              <a:defRPr spc="-276" sz="9200"/>
            </a:lvl1pPr>
          </a:lstStyle>
          <a:p>
            <a:pPr/>
            <a:r>
              <a:t>What are CSS frameworks?</a:t>
            </a:r>
          </a:p>
        </p:txBody>
      </p:sp>
      <p:sp>
        <p:nvSpPr>
          <p:cNvPr id="185" name="Ready to use code rules and parameters used for Front-End Dev 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Ready to use code rules and parameters used for Front-End Dev Work</a:t>
            </a:r>
          </a:p>
          <a:p>
            <a:pPr/>
            <a:r>
              <a:t>Comes with its own styling, layouts, and font styling for each text element</a:t>
            </a:r>
          </a:p>
          <a:p>
            <a:pPr/>
            <a:r>
              <a:t>Lets you easily create responsive grids, forms, buttons, and other elements for a website</a:t>
            </a:r>
          </a:p>
          <a:p>
            <a:pPr/>
            <a:r>
              <a:t>Provides consistent styling for your Front-End Dev work</a:t>
            </a:r>
          </a:p>
          <a:p>
            <a:pPr/>
            <a:r>
              <a:t>Great for adding responsive design, grids and mobile friendly CSS parameters to your project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here you can implement new framework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you can implement new frameworks:</a:t>
            </a:r>
          </a:p>
        </p:txBody>
      </p:sp>
      <p:sp>
        <p:nvSpPr>
          <p:cNvPr id="188" name="Small web applic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Small web applications</a:t>
            </a:r>
          </a:p>
          <a:p>
            <a:pPr/>
            <a:r>
              <a:t>Legacy apps</a:t>
            </a:r>
          </a:p>
          <a:p>
            <a:pPr/>
            <a:r>
              <a:t>Progressive Web Applications</a:t>
            </a:r>
          </a:p>
          <a:p>
            <a:pPr/>
            <a:r>
              <a:t>SaaS</a:t>
            </a:r>
          </a:p>
          <a:p>
            <a:pPr/>
            <a:r>
              <a:t>Sales pages / landing pages</a:t>
            </a:r>
          </a:p>
          <a:p>
            <a:pPr/>
            <a:r>
              <a:t>Personal websites or client sites</a:t>
            </a:r>
          </a:p>
          <a:p>
            <a:pPr/>
            <a:r>
              <a:t>Codebases with separate CSS libraries referenced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ros of using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Pros of using frameworks</a:t>
            </a:r>
          </a:p>
        </p:txBody>
      </p:sp>
      <p:sp>
        <p:nvSpPr>
          <p:cNvPr id="191" name="Extremely small libraries. Some take only 2 kilobytes of data to install (milligram.io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508" indent="-508508" defTabSz="2218944">
              <a:spcBef>
                <a:spcPts val="2100"/>
              </a:spcBef>
              <a:defRPr sz="4368"/>
            </a:pPr>
            <a:r>
              <a:t>Extremely small libraries. Some take only </a:t>
            </a:r>
            <a:r>
              <a:rPr b="1"/>
              <a:t>2 kilobytes</a:t>
            </a:r>
            <a:r>
              <a:t> of data to install (</a:t>
            </a:r>
            <a:r>
              <a:rPr u="sng">
                <a:hlinkClick r:id="rId2" invalidUrl="" action="" tgtFrame="" tooltip="" history="1" highlightClick="0" endSnd="0"/>
              </a:rPr>
              <a:t>milligram.io</a:t>
            </a:r>
            <a:r>
              <a:t>) 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Cut down Dev time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Ease up testing and user experiences on multiple platforms (smartphones, desktops, tablets, etc)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Easy to update and change each framework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They work on any type of JS/React/JS framework project. Dev stack agnostic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Free to use, try and install the majority of frameworks 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Framework documentation and guides are always available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ons of CSS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 of CSS Frameworks</a:t>
            </a:r>
          </a:p>
        </p:txBody>
      </p:sp>
      <p:sp>
        <p:nvSpPr>
          <p:cNvPr id="194" name="CSS that’s already installed in projects loses prior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that’s already installed in projects loses priority</a:t>
            </a:r>
          </a:p>
          <a:p>
            <a:pPr/>
            <a:r>
              <a:t>Sometimes rigid for Front-End Development. The CSS rules that the framework become the main rules</a:t>
            </a:r>
          </a:p>
          <a:p>
            <a:pPr/>
            <a:r>
              <a:t>It can turn into a mess of code if you don’t take good care of your codebase and organize everything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hecker dir="horz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 few sample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few sample frameworks</a:t>
            </a:r>
          </a:p>
        </p:txBody>
      </p:sp>
      <p:sp>
        <p:nvSpPr>
          <p:cNvPr id="197" name="There’s many options to choose from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There’s many options to choose from:</a:t>
            </a:r>
          </a:p>
        </p:txBody>
      </p:sp>
      <p:pic>
        <p:nvPicPr>
          <p:cNvPr id="198" name="Bootstrap-CSS-Framework-150x150.jpeg" descr="Bootstrap-CSS-Framework-150x15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6359" y="3172683"/>
            <a:ext cx="3804742" cy="3804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Bulma-CSS-Framework-250x124.jpeg" descr="Bulma-CSS-Framework-250x12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5044" y="7000507"/>
            <a:ext cx="6214544" cy="3082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Foundation-CSS-Framework-250x175.jpeg" descr="Foundation-CSS-Framework-250x175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95462" y="7966541"/>
            <a:ext cx="7067290" cy="4947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emantic.png" descr="semantic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65446" y="4000004"/>
            <a:ext cx="3175001" cy="317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keleton-CSS-Framework-250x77.jpeg" descr="Skeleton-CSS-Framework-250x77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343" y="10380308"/>
            <a:ext cx="8020258" cy="2470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Tailwind-CSS-Framework-320x65.jpeg" descr="Tailwind-CSS-Framework-320x65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518479" y="3614994"/>
            <a:ext cx="7408147" cy="1504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Ulkit-CSS-Framework-250x112.jpeg" descr="Ulkit-CSS-Framework-250x112.jpe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672712" y="5685252"/>
            <a:ext cx="5513927" cy="2470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MUI.png" descr="MUI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27291" y="8591562"/>
            <a:ext cx="4947104" cy="4947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Milligram-CSS-Framework-250x76.jpeg" descr="Milligram-CSS-Framework-250x76.jpe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991615" y="7674791"/>
            <a:ext cx="4449071" cy="1352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logo_pure@2x.png" descr="logo_pure@2x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8878664" y="5821419"/>
            <a:ext cx="5321301" cy="92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flip dir="r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