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2.png"/><Relationship Id="rId6" Type="http://schemas.openxmlformats.org/officeDocument/2006/relationships/image" Target="../media/image4.jpeg"/><Relationship Id="rId7" Type="http://schemas.openxmlformats.org/officeDocument/2006/relationships/image" Target="../media/image5.jpeg"/><Relationship Id="rId8" Type="http://schemas.openxmlformats.org/officeDocument/2006/relationships/image" Target="../media/image6.jpeg"/><Relationship Id="rId9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reactatx-css-frameworks-samples" TargetMode="External"/><Relationship Id="rId3" Type="http://schemas.openxmlformats.org/officeDocument/2006/relationships/hyperlink" Target="https://github.com/tjdev7/reactatx-css-frameworks-samples.git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github.com/tjdev7/" TargetMode="External"/><Relationship Id="rId3" Type="http://schemas.openxmlformats.org/officeDocument/2006/relationships/hyperlink" Target="https://tjdev7.co/" TargetMode="External"/><Relationship Id="rId4" Type="http://schemas.openxmlformats.org/officeDocument/2006/relationships/hyperlink" Target="https://twitter.com/Tjdev7" TargetMode="External"/><Relationship Id="rId5" Type="http://schemas.openxmlformats.org/officeDocument/2006/relationships/hyperlink" Target="https://www.linkedin.com/in/mariojimenez1/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mui.com/" TargetMode="External"/><Relationship Id="rId3" Type="http://schemas.openxmlformats.org/officeDocument/2006/relationships/hyperlink" Target="https://getbootstrap.com/" TargetMode="External"/><Relationship Id="rId4" Type="http://schemas.openxmlformats.org/officeDocument/2006/relationships/hyperlink" Target="https://tailwindcss.com/" TargetMode="External"/><Relationship Id="rId5" Type="http://schemas.openxmlformats.org/officeDocument/2006/relationships/hyperlink" Target="https://get.foundation/" TargetMode="External"/><Relationship Id="rId6" Type="http://schemas.openxmlformats.org/officeDocument/2006/relationships/hyperlink" Target="https://bulma.io/" TargetMode="External"/><Relationship Id="rId7" Type="http://schemas.openxmlformats.org/officeDocument/2006/relationships/hyperlink" Target="http://getskeleton.com/" TargetMode="External"/><Relationship Id="rId8" Type="http://schemas.openxmlformats.org/officeDocument/2006/relationships/hyperlink" Target="https://getuikit.com/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npmjs.com/package/bootstrap" TargetMode="External"/><Relationship Id="rId3" Type="http://schemas.openxmlformats.org/officeDocument/2006/relationships/hyperlink" Target="https://www.npmjs.com/package/tailwindcss" TargetMode="External"/><Relationship Id="rId4" Type="http://schemas.openxmlformats.org/officeDocument/2006/relationships/hyperlink" Target="https://www.npmjs.com/package/uikit" TargetMode="External"/><Relationship Id="rId5" Type="http://schemas.openxmlformats.org/officeDocument/2006/relationships/hyperlink" Target="https://www.npmjs.com/package/bulma" TargetMode="External"/><Relationship Id="rId6" Type="http://schemas.openxmlformats.org/officeDocument/2006/relationships/hyperlink" Target="https://www.npmjs.com/package/@mui/material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APIplaza.co" TargetMode="External"/><Relationship Id="rId3" Type="http://schemas.openxmlformats.org/officeDocument/2006/relationships/hyperlink" Target="http://petwarezinc.com" TargetMode="External"/><Relationship Id="rId4" Type="http://schemas.openxmlformats.org/officeDocument/2006/relationships/hyperlink" Target="https://medium.com/@7adam7e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SS Frameworks and You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 and You</a:t>
            </a:r>
          </a:p>
        </p:txBody>
      </p:sp>
      <p:sp>
        <p:nvSpPr>
          <p:cNvPr id="172" name="Mario Altagracia Jimenez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Mario Altagracia Jimenez</a:t>
            </a:r>
          </a:p>
        </p:txBody>
      </p:sp>
      <p:sp>
        <p:nvSpPr>
          <p:cNvPr id="173" name="How CSS frameworks can help you with your React projects.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300"/>
            </a:pPr>
            <a:r>
              <a:t>How CSS frameworks can help you with your React projects. </a:t>
            </a:r>
          </a:p>
          <a:p>
            <a:pPr>
              <a:defRPr sz="4300"/>
            </a:pPr>
            <a:r>
              <a:t>And your Front-End Development in general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few sample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few sample frameworks</a:t>
            </a:r>
          </a:p>
        </p:txBody>
      </p:sp>
      <p:sp>
        <p:nvSpPr>
          <p:cNvPr id="201" name="There’s many options to choose from: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There’s many options to choose from:</a:t>
            </a:r>
          </a:p>
        </p:txBody>
      </p:sp>
      <p:pic>
        <p:nvPicPr>
          <p:cNvPr id="202" name="Bootstrap-CSS-Framework-150x150.jpeg" descr="Bootstrap-CSS-Framework-150x15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48283" y="4277196"/>
            <a:ext cx="1905001" cy="1905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Bulma-CSS-Framework-250x124.jpeg" descr="Bulma-CSS-Framework-250x124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9969" y="6984847"/>
            <a:ext cx="3175001" cy="1574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Foundation-CSS-Framework-250x175.jpeg" descr="Foundation-CSS-Framework-250x175.jpe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307125" y="9611116"/>
            <a:ext cx="3175001" cy="2222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semantic.png" descr="semantic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541015" y="4179538"/>
            <a:ext cx="1625601" cy="1625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keleton-CSS-Framework-250x77.jpeg" descr="Skeleton-CSS-Framework-250x77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771547" y="9792741"/>
            <a:ext cx="31750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Tailwind-CSS-Framework-320x65.jpeg" descr="Tailwind-CSS-Framework-320x65.jpe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7862625" y="5145412"/>
            <a:ext cx="40640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Ulkit-CSS-Framework-250x112.jpeg" descr="Ulkit-CSS-Framework-250x112.jpe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2672712" y="6733091"/>
            <a:ext cx="3175001" cy="1422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MUI.png" descr="MUI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907171" y="9543106"/>
            <a:ext cx="2706083" cy="2706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flip dir="r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ameworks are all available on npm.j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560536">
              <a:defRPr spc="-286" sz="14336"/>
            </a:lvl1pPr>
          </a:lstStyle>
          <a:p>
            <a:pPr/>
            <a:r>
              <a:t>Frameworks are all available on npm.js</a:t>
            </a:r>
          </a:p>
        </p:txBody>
      </p:sp>
      <p:sp>
        <p:nvSpPr>
          <p:cNvPr id="212" name="Free and easy to install on any React projec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Free and easy to install on any React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mo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project</a:t>
            </a:r>
          </a:p>
        </p:txBody>
      </p:sp>
      <p:sp>
        <p:nvSpPr>
          <p:cNvPr id="215" name="URL: https://github.com/tjdev7/reactatx-css-frameworks-sampl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URL: </a:t>
            </a:r>
            <a:r>
              <a:rPr u="sng">
                <a:hlinkClick r:id="rId2" invalidUrl="" action="" tgtFrame="" tooltip="" history="1" highlightClick="0" endSnd="0"/>
              </a:rPr>
              <a:t>https://github.com/tjdev7/reactatx-css-frameworks-samples</a:t>
            </a:r>
            <a:r>
              <a:t> </a:t>
            </a:r>
          </a:p>
          <a:p>
            <a:pPr/>
            <a:r>
              <a:t>GitHub Commands: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rPr u="sng">
                <a:hlinkClick r:id="rId3" invalidUrl="" action="" tgtFrame="" tooltip="" history="1" highlightClick="0" endSnd="0"/>
              </a:rPr>
              <a:t>https://github.com/tjdev7/reactatx-css-frameworks-samples.git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git@github.com:tjdev7/reactatx-css-frameworks-samples.git </a:t>
            </a:r>
          </a:p>
          <a:p>
            <a:pPr>
              <a:defRPr>
                <a:solidFill>
                  <a:schemeClr val="accent1">
                    <a:lumOff val="13575"/>
                  </a:schemeClr>
                </a:solidFill>
              </a:defRPr>
            </a:pPr>
            <a:r>
              <a:t>gh repo clone tjdev7/reactatx-css-frameworks-samples </a:t>
            </a:r>
          </a:p>
          <a:p>
            <a:pPr/>
            <a:r>
              <a:t>Shortened URL: </a:t>
            </a:r>
          </a:p>
          <a:p>
            <a:pPr/>
            <a:r>
              <a:t>QR code: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My small advi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My small advice</a:t>
            </a:r>
          </a:p>
        </p:txBody>
      </p:sp>
      <p:sp>
        <p:nvSpPr>
          <p:cNvPr id="218" name="Read the documentation. Follow the walkthrough guides before doing anyth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the documentation. Follow the walkthrough guides before doing anything</a:t>
            </a:r>
          </a:p>
          <a:p>
            <a:pPr/>
            <a:r>
              <a:t>Use a separate Git branch / container / directory to test things out</a:t>
            </a:r>
          </a:p>
          <a:p>
            <a:pPr/>
            <a:r>
              <a:t>Experiment with everything before pushing to main/master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2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Hope you liked i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Hope you liked it</a:t>
            </a:r>
          </a:p>
          <a:p>
            <a:pPr/>
            <a:r>
              <a:t>Hope it helped you out personally</a:t>
            </a:r>
          </a:p>
          <a:p>
            <a:pPr/>
            <a:r>
              <a:t>Hope that you make some great work with it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ach out to me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Reach out to me:</a:t>
            </a:r>
          </a:p>
        </p:txBody>
      </p:sp>
      <p:sp>
        <p:nvSpPr>
          <p:cNvPr id="229" name="Github: https://github.com/tjdev7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Github: </a:t>
            </a:r>
            <a:r>
              <a:rPr u="sng">
                <a:hlinkClick r:id="rId2" invalidUrl="" action="" tgtFrame="" tooltip="" history="1" highlightClick="0" endSnd="0"/>
              </a:rPr>
              <a:t>https://github.com/tjdev7/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Website: </a:t>
            </a:r>
            <a:r>
              <a:rPr u="sng">
                <a:hlinkClick r:id="rId3" invalidUrl="" action="" tgtFrame="" tooltip="" history="1" highlightClick="0" endSnd="0"/>
              </a:rPr>
              <a:t>https://tjdev7.co/</a:t>
            </a:r>
            <a:r>
              <a:rPr>
                <a:solidFill>
                  <a:srgbClr val="DCB13D"/>
                </a:solidFill>
              </a:rPr>
              <a:t> </a:t>
            </a:r>
          </a:p>
          <a:p>
            <a:pPr/>
            <a:r>
              <a:t>Twitter/X: </a:t>
            </a:r>
            <a:r>
              <a:rPr u="sng">
                <a:hlinkClick r:id="rId4" invalidUrl="" action="" tgtFrame="" tooltip="" history="1" highlightClick="0" endSnd="0"/>
              </a:rPr>
              <a:t>https://twitter.com/Tjdev7</a:t>
            </a:r>
          </a:p>
          <a:p>
            <a:pPr/>
            <a:r>
              <a:t>LinkedIn: </a:t>
            </a:r>
            <a:r>
              <a:rPr u="sng">
                <a:hlinkClick r:id="rId5" invalidUrl="" action="" tgtFrame="" tooltip="" history="1" highlightClick="0" endSnd="0"/>
              </a:rPr>
              <a:t>https://www.linkedin.com/in/mariojimenez1/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over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Additional 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Additional resources</a:t>
            </a:r>
          </a:p>
        </p:txBody>
      </p:sp>
      <p:sp>
        <p:nvSpPr>
          <p:cNvPr id="232" name="https://mui.com/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https://mui.com/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https://getbootstrap.com/</a:t>
            </a:r>
            <a:r>
              <a:t> 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https://tailwindcss.com/</a:t>
            </a:r>
            <a:r>
              <a:t> 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https://get.foundation/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https://bulma.io/</a:t>
            </a:r>
          </a:p>
          <a:p>
            <a:pPr/>
            <a:r>
              <a:rPr u="sng">
                <a:hlinkClick r:id="rId7" invalidUrl="" action="" tgtFrame="" tooltip="" history="1" highlightClick="0" endSnd="0"/>
              </a:rPr>
              <a:t>http://getskeleton.com/</a:t>
            </a:r>
          </a:p>
          <a:p>
            <a:pPr/>
            <a:r>
              <a:rPr u="sng">
                <a:hlinkClick r:id="rId8" invalidUrl="" action="" tgtFrame="" tooltip="" history="1" highlightClick="0" endSnd="0"/>
              </a:rPr>
              <a:t>https://getuikit.com/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wipe dir="r"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Npm lin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 links</a:t>
            </a:r>
          </a:p>
        </p:txBody>
      </p:sp>
      <p:sp>
        <p:nvSpPr>
          <p:cNvPr id="235" name="https://www.npmjs.com/package/bootstrap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u="sng">
                <a:hlinkClick r:id="rId2" invalidUrl="" action="" tgtFrame="" tooltip="" history="1" highlightClick="0" endSnd="0"/>
              </a:rPr>
              <a:t>https://www.npmjs.com/package/bootstrap</a:t>
            </a:r>
          </a:p>
          <a:p>
            <a:pPr/>
            <a:r>
              <a:rPr u="sng">
                <a:hlinkClick r:id="rId3" invalidUrl="" action="" tgtFrame="" tooltip="" history="1" highlightClick="0" endSnd="0"/>
              </a:rPr>
              <a:t>https://www.npmjs.com/package/tailwindcss</a:t>
            </a:r>
          </a:p>
          <a:p>
            <a:pPr/>
            <a:r>
              <a:rPr u="sng">
                <a:hlinkClick r:id="rId4" invalidUrl="" action="" tgtFrame="" tooltip="" history="1" highlightClick="0" endSnd="0"/>
              </a:rPr>
              <a:t>https://www.npmjs.com/package/uikit</a:t>
            </a:r>
          </a:p>
          <a:p>
            <a:pPr/>
            <a:r>
              <a:rPr u="sng">
                <a:hlinkClick r:id="rId5" invalidUrl="" action="" tgtFrame="" tooltip="" history="1" highlightClick="0" endSnd="0"/>
              </a:rPr>
              <a:t>https://www.npmjs.com/package/bulma</a:t>
            </a:r>
          </a:p>
          <a:p>
            <a:pPr/>
            <a:r>
              <a:rPr u="sng">
                <a:hlinkClick r:id="rId6" invalidUrl="" action="" tgtFrame="" tooltip="" history="1" highlightClick="0" endSnd="0"/>
              </a:rPr>
              <a:t>https://www.npmjs.com/package/@mui/material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switch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bout 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About me</a:t>
            </a:r>
          </a:p>
        </p:txBody>
      </p:sp>
      <p:sp>
        <p:nvSpPr>
          <p:cNvPr id="176" name="Former Software Engineer at Socially Elite Pr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600"/>
            </a:pPr>
            <a:r>
              <a:t>Former Software Engineer at Socially Elite Pro</a:t>
            </a:r>
          </a:p>
          <a:p>
            <a:pPr>
              <a:defRPr sz="4600"/>
            </a:pPr>
            <a:r>
              <a:t>Volunteer Software Engineer for Austin Public Library. Formally volunteered for Open Austin</a:t>
            </a:r>
          </a:p>
          <a:p>
            <a:pPr>
              <a:defRPr sz="4600"/>
            </a:pPr>
            <a:r>
              <a:t>Sometimes build SaaS and online businesses - </a:t>
            </a:r>
            <a:r>
              <a:rPr u="sng">
                <a:hlinkClick r:id="rId2" invalidUrl="" action="" tgtFrame="" tooltip="" history="1" highlightClick="0" endSnd="0"/>
              </a:rPr>
              <a:t>APIplaza.co</a:t>
            </a:r>
            <a:r>
              <a:t> | </a:t>
            </a:r>
            <a:r>
              <a:rPr u="sng">
                <a:hlinkClick r:id="rId3" invalidUrl="" action="" tgtFrame="" tooltip="" history="1" highlightClick="0" endSnd="0"/>
              </a:rPr>
              <a:t>petwarezinc.com</a:t>
            </a:r>
          </a:p>
          <a:p>
            <a:pPr>
              <a:defRPr sz="4600"/>
            </a:pPr>
            <a:r>
              <a:t>Tech blogger: </a:t>
            </a:r>
            <a:r>
              <a:rPr u="sng">
                <a:hlinkClick r:id="rId4" invalidUrl="" action="" tgtFrame="" tooltip="" history="1" highlightClick="0" endSnd="0"/>
              </a:rPr>
              <a:t>https://medium.com/@7adam7e</a:t>
            </a:r>
          </a:p>
          <a:p>
            <a:pPr>
              <a:defRPr sz="4600"/>
            </a:pPr>
            <a:r>
              <a:t>Sometimes create music. Sometimes do photography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00">
        <p:fade thruBlk="1"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What the presentation is about:"/>
          <p:cNvSpPr txBox="1"/>
          <p:nvPr>
            <p:ph type="title"/>
          </p:nvPr>
        </p:nvSpPr>
        <p:spPr>
          <a:xfrm>
            <a:off x="1270000" y="812799"/>
            <a:ext cx="21844000" cy="2673151"/>
          </a:xfrm>
          <a:prstGeom prst="rect">
            <a:avLst/>
          </a:prstGeom>
        </p:spPr>
        <p:txBody>
          <a:bodyPr/>
          <a:lstStyle>
            <a:lvl1pPr>
              <a:defRPr spc="-285" sz="9500"/>
            </a:lvl1pPr>
          </a:lstStyle>
          <a:p>
            <a:pPr/>
            <a:r>
              <a:t>What the presentation is about:</a:t>
            </a:r>
          </a:p>
        </p:txBody>
      </p:sp>
      <p:sp>
        <p:nvSpPr>
          <p:cNvPr id="179" name="CSS frameworks. What are they all about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frameworks. What are they all about?</a:t>
            </a:r>
          </a:p>
          <a:p>
            <a:pPr/>
            <a:r>
              <a:t>How you can use them in most projects?</a:t>
            </a:r>
          </a:p>
          <a:p>
            <a:pPr/>
            <a:r>
              <a:t>Multiple CSS framework examples</a:t>
            </a:r>
          </a:p>
          <a:p>
            <a:pPr/>
            <a:r>
              <a:t>Getting you into using a framework via a step by step guide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push dir="l"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What I hope that you get from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 hope that you get from it</a:t>
            </a:r>
          </a:p>
        </p:txBody>
      </p:sp>
      <p:sp>
        <p:nvSpPr>
          <p:cNvPr id="182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Improve your Front-End Developm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Improve your Front-End Development</a:t>
            </a:r>
          </a:p>
          <a:p>
            <a:pPr/>
            <a:r>
              <a:t>Attract more users, traffic, or sales to your service </a:t>
            </a:r>
          </a:p>
          <a:p>
            <a:pPr/>
            <a:r>
              <a:t>Stop spending a lot of time center aligning website elements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at are CSS frameworks?"/>
          <p:cNvSpPr txBox="1"/>
          <p:nvPr>
            <p:ph type="title"/>
          </p:nvPr>
        </p:nvSpPr>
        <p:spPr>
          <a:xfrm>
            <a:off x="1270000" y="812800"/>
            <a:ext cx="21844000" cy="2176626"/>
          </a:xfrm>
          <a:prstGeom prst="rect">
            <a:avLst/>
          </a:prstGeom>
        </p:spPr>
        <p:txBody>
          <a:bodyPr/>
          <a:lstStyle>
            <a:lvl1pPr>
              <a:defRPr spc="-276" sz="9200"/>
            </a:lvl1pPr>
          </a:lstStyle>
          <a:p>
            <a:pPr/>
            <a:r>
              <a:t>What are CSS frameworks?</a:t>
            </a:r>
          </a:p>
        </p:txBody>
      </p:sp>
      <p:sp>
        <p:nvSpPr>
          <p:cNvPr id="186" name="Ready to use code rules and parameters used for Front-End Dev Wor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Ready to use code rules and parameters used for Front-End Dev Work</a:t>
            </a:r>
          </a:p>
          <a:p>
            <a:pPr/>
            <a:r>
              <a:t>Comes with its own styling, layouts, and font styling for each text element</a:t>
            </a:r>
          </a:p>
          <a:p>
            <a:pPr/>
            <a:r>
              <a:t>Lets you easily create responsive grids, forms, buttons, and other elements for a website</a:t>
            </a:r>
          </a:p>
          <a:p>
            <a:pPr/>
            <a:r>
              <a:t>Provides consistent styling for your Front-End Dev work</a:t>
            </a:r>
          </a:p>
          <a:p>
            <a:pPr/>
            <a:r>
              <a:t>Great for adding responsive design to your project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Where you can implement them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Where you can implement them:</a:t>
            </a:r>
          </a:p>
        </p:txBody>
      </p:sp>
      <p:sp>
        <p:nvSpPr>
          <p:cNvPr id="189" name="Small web applic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Small web applications</a:t>
            </a:r>
          </a:p>
          <a:p>
            <a:pPr/>
            <a:r>
              <a:t>Legacy apps</a:t>
            </a:r>
          </a:p>
          <a:p>
            <a:pPr/>
            <a:r>
              <a:t>P.W.A</a:t>
            </a:r>
          </a:p>
          <a:p>
            <a:pPr/>
            <a:r>
              <a:t>SaaS</a:t>
            </a:r>
          </a:p>
          <a:p>
            <a:pPr/>
            <a:r>
              <a:t>Sales pages / landing pages</a:t>
            </a:r>
          </a:p>
          <a:p>
            <a:pPr/>
            <a:r>
              <a:t>Personal websites or client sites</a:t>
            </a:r>
          </a:p>
          <a:p>
            <a:pPr/>
            <a:r>
              <a:t>Codebases with separate CSS libraries referenced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ros of using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Pros of using frameworks</a:t>
            </a:r>
          </a:p>
        </p:txBody>
      </p:sp>
      <p:sp>
        <p:nvSpPr>
          <p:cNvPr id="192" name="Extremely small libraries. Some take only 2 kilobytes of data to insta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Extremely small libraries. Some take only </a:t>
            </a:r>
            <a:r>
              <a:rPr b="1"/>
              <a:t>2 kilobytes</a:t>
            </a:r>
            <a:r>
              <a:t> of data to install</a:t>
            </a:r>
          </a:p>
          <a:p>
            <a:pPr/>
            <a:r>
              <a:t>Cut down Dev time</a:t>
            </a:r>
          </a:p>
          <a:p>
            <a:pPr/>
            <a:r>
              <a:t>Ease up testing and user experiences on multiple platforms (smartphones, desktops, tablets, etc)</a:t>
            </a:r>
          </a:p>
          <a:p>
            <a:pPr/>
            <a:r>
              <a:t>Easy to update and change</a:t>
            </a:r>
          </a:p>
          <a:p>
            <a:pPr/>
            <a:r>
              <a:t>They work on any type of JS/React/JS framework project </a:t>
            </a:r>
          </a:p>
          <a:p>
            <a:pPr/>
            <a:r>
              <a:t>Free to use, try and install</a:t>
            </a:r>
          </a:p>
          <a:p>
            <a:pPr/>
            <a:r>
              <a:t>Framework documentation and guides are always available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Multi platform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 platform example</a:t>
            </a:r>
          </a:p>
        </p:txBody>
      </p:sp>
      <p:sp>
        <p:nvSpPr>
          <p:cNvPr id="195" name="[Example video coming soon]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[Example video coming soon]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checker dir="horz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ons of CSS Framewor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Cons of CSS Frameworks</a:t>
            </a:r>
          </a:p>
        </p:txBody>
      </p:sp>
      <p:sp>
        <p:nvSpPr>
          <p:cNvPr id="198" name="CSS that’s already installed in projects loses priori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CSS that’s already installed in projects loses priority</a:t>
            </a:r>
          </a:p>
          <a:p>
            <a:pPr/>
            <a:r>
              <a:t>Sometimes rigid for Front-End Development. The CSS rules that the framework become the main rules</a:t>
            </a:r>
          </a:p>
          <a:p>
            <a:pPr/>
            <a:r>
              <a:t>It can turn into a mess of code if you don’t take good care and organize everything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