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25" r:id="rId4"/>
    <p:sldId id="331" r:id="rId5"/>
    <p:sldId id="332" r:id="rId6"/>
    <p:sldId id="333" r:id="rId7"/>
    <p:sldId id="33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B7B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192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5340" y="2228671"/>
            <a:ext cx="950132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0" b="1" dirty="0" smtClean="0">
                <a:solidFill>
                  <a:schemeClr val="bg1"/>
                </a:solidFill>
              </a:rPr>
              <a:t>사고차량 판별 </a:t>
            </a:r>
            <a:r>
              <a:rPr lang="ko-KR" altLang="en-US" sz="7000" b="1" dirty="0" err="1" smtClean="0">
                <a:solidFill>
                  <a:schemeClr val="bg1"/>
                </a:solidFill>
              </a:rPr>
              <a:t>머신러닝</a:t>
            </a:r>
            <a:endParaRPr lang="ko-KR" altLang="en-US" sz="7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45397" y="3871919"/>
            <a:ext cx="2326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lt"/>
              </a:rPr>
              <a:t>정성호 </a:t>
            </a:r>
            <a:r>
              <a:rPr lang="en-US" altLang="ko-KR" sz="2000" dirty="0" smtClean="0">
                <a:solidFill>
                  <a:schemeClr val="bg1"/>
                </a:solidFill>
                <a:latin typeface="+mj-lt"/>
              </a:rPr>
              <a:t>20145253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891827" y="4272029"/>
            <a:ext cx="24331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2015.07.08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61824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1713824" y="1643649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+mj-lt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291246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+mj-lt"/>
              </a:rPr>
              <a:t>02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17606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+mj-lt"/>
              </a:rPr>
              <a:t>03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5439656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+mj-lt"/>
              </a:rPr>
              <a:t>04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1643649"/>
            <a:ext cx="2626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bg1"/>
                </a:solidFill>
                <a:latin typeface="+mj-lt"/>
              </a:rPr>
              <a:t>프로젝트 개요</a:t>
            </a:r>
            <a:endParaRPr lang="ko-KR" altLang="en-US" sz="3200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2912468"/>
            <a:ext cx="2626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bg1"/>
                </a:solidFill>
                <a:latin typeface="+mj-lt"/>
              </a:rPr>
              <a:t>프로젝트 목표</a:t>
            </a:r>
            <a:endParaRPr lang="ko-KR" altLang="en-US" sz="2800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4176062"/>
            <a:ext cx="2626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bg1"/>
                </a:solidFill>
                <a:latin typeface="+mj-lt"/>
              </a:rPr>
              <a:t>프로젝트 구조</a:t>
            </a:r>
            <a:endParaRPr lang="ko-KR" altLang="en-US" sz="2800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9166" y="5439656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bg1"/>
                </a:solidFill>
                <a:latin typeface="+mj-lt"/>
              </a:rPr>
              <a:t>기대효과 </a:t>
            </a:r>
            <a:r>
              <a:rPr lang="en-US" altLang="ko-KR" sz="3200" spc="-150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3200" spc="-150" dirty="0" smtClean="0">
                <a:solidFill>
                  <a:schemeClr val="bg1"/>
                </a:solidFill>
                <a:latin typeface="+mj-lt"/>
              </a:rPr>
              <a:t>및 활용방안</a:t>
            </a:r>
            <a:endParaRPr lang="ko-KR" altLang="en-US" sz="3200" spc="-15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291246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25" name="타원 24"/>
          <p:cNvSpPr/>
          <p:nvPr/>
        </p:nvSpPr>
        <p:spPr>
          <a:xfrm>
            <a:off x="1219200" y="420668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26" name="타원 25"/>
          <p:cNvSpPr/>
          <p:nvPr/>
        </p:nvSpPr>
        <p:spPr>
          <a:xfrm>
            <a:off x="1231900" y="539930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4"/>
                </a:solidFill>
                <a:latin typeface="+mj-lt"/>
                <a:ea typeface="10X10" panose="020D0604000000000000" pitchFamily="50" charset="-127"/>
              </a:rPr>
              <a:t>차량사고 판별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+mj-lt"/>
                <a:ea typeface="10X10" panose="020D0604000000000000" pitchFamily="50" charset="-127"/>
              </a:rPr>
              <a:t>머신러닝</a:t>
            </a:r>
            <a:endParaRPr lang="ko-KR" altLang="en-US" sz="1400" spc="-150" dirty="0">
              <a:solidFill>
                <a:schemeClr val="accent4"/>
              </a:solidFill>
              <a:latin typeface="+mj-lt"/>
              <a:ea typeface="10X10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0283" y="535204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accent4"/>
                </a:solidFill>
                <a:latin typeface="+mj-lt"/>
              </a:rPr>
              <a:t>0</a:t>
            </a:r>
            <a:r>
              <a:rPr lang="en-US" altLang="ko-KR" sz="4000" b="1" dirty="0" smtClean="0">
                <a:solidFill>
                  <a:schemeClr val="accent4"/>
                </a:solidFill>
                <a:latin typeface="+mj-lt"/>
              </a:rPr>
              <a:t>1</a:t>
            </a:r>
            <a:endParaRPr lang="ko-KR" altLang="en-US" sz="32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527881"/>
            <a:ext cx="3212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150" dirty="0" smtClean="0">
                <a:solidFill>
                  <a:schemeClr val="accent4"/>
                </a:solidFill>
                <a:latin typeface="+mj-lt"/>
                <a:ea typeface="+mj-ea"/>
              </a:rPr>
              <a:t>프로젝트 개요</a:t>
            </a:r>
            <a:endParaRPr lang="ko-KR" altLang="en-US" sz="4000" b="1" spc="-150" dirty="0">
              <a:solidFill>
                <a:schemeClr val="accent4"/>
              </a:solidFill>
              <a:latin typeface="+mj-lt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  <a:latin typeface="+mj-lt"/>
              </a:rPr>
              <a:t>문제점</a:t>
            </a:r>
            <a:r>
              <a:rPr lang="en-US" altLang="ko-KR" sz="1400" b="1" dirty="0" smtClean="0">
                <a:solidFill>
                  <a:schemeClr val="accent4"/>
                </a:solidFill>
                <a:latin typeface="+mj-lt"/>
              </a:rPr>
              <a:t>&amp;</a:t>
            </a:r>
            <a:r>
              <a:rPr lang="ko-KR" altLang="en-US" sz="1400" b="1" dirty="0" smtClean="0">
                <a:solidFill>
                  <a:schemeClr val="accent4"/>
                </a:solidFill>
                <a:latin typeface="+mj-lt"/>
              </a:rPr>
              <a:t>원인</a:t>
            </a:r>
            <a:endParaRPr lang="ko-KR" altLang="en-US" sz="14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9448" y="2017986"/>
            <a:ext cx="10302766" cy="414633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solidFill>
                  <a:schemeClr val="tx1"/>
                </a:solidFill>
              </a:rPr>
              <a:t>카</a:t>
            </a:r>
            <a:r>
              <a:rPr lang="ko-KR" altLang="en-US" sz="2800" dirty="0" err="1" smtClean="0">
                <a:solidFill>
                  <a:schemeClr val="tx1"/>
                </a:solidFill>
              </a:rPr>
              <a:t>셰</a:t>
            </a:r>
            <a:r>
              <a:rPr lang="ko-KR" altLang="en-US" sz="2800" dirty="0" err="1" smtClean="0">
                <a:solidFill>
                  <a:schemeClr val="tx1"/>
                </a:solidFill>
              </a:rPr>
              <a:t>어링</a:t>
            </a:r>
            <a:r>
              <a:rPr lang="ko-KR" altLang="en-US" sz="2800" dirty="0" smtClean="0">
                <a:solidFill>
                  <a:schemeClr val="tx1"/>
                </a:solidFill>
              </a:rPr>
              <a:t> 업체의 사고차량 방치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</a:rPr>
              <a:t>주요 이용자 </a:t>
            </a:r>
            <a:r>
              <a:rPr lang="en-US" altLang="ko-KR" sz="2800" dirty="0" smtClean="0">
                <a:solidFill>
                  <a:schemeClr val="tx1"/>
                </a:solidFill>
              </a:rPr>
              <a:t>20</a:t>
            </a:r>
            <a:r>
              <a:rPr lang="ko-KR" altLang="en-US" sz="2800" dirty="0" smtClean="0">
                <a:solidFill>
                  <a:schemeClr val="tx1"/>
                </a:solidFill>
              </a:rPr>
              <a:t>대 사고차량에 대한 지식 부족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</a:rPr>
              <a:t>사고차량 반납시 </a:t>
            </a:r>
            <a:r>
              <a:rPr lang="ko-KR" altLang="en-US" sz="2800" dirty="0" err="1" smtClean="0">
                <a:solidFill>
                  <a:schemeClr val="tx1"/>
                </a:solidFill>
              </a:rPr>
              <a:t>카셰어링</a:t>
            </a:r>
            <a:r>
              <a:rPr lang="ko-KR" altLang="en-US" sz="2800" dirty="0" smtClean="0">
                <a:solidFill>
                  <a:schemeClr val="tx1"/>
                </a:solidFill>
              </a:rPr>
              <a:t> 업체 </a:t>
            </a:r>
            <a:r>
              <a:rPr lang="ko-KR" altLang="en-US" sz="2800" dirty="0" err="1" smtClean="0">
                <a:solidFill>
                  <a:schemeClr val="tx1"/>
                </a:solidFill>
              </a:rPr>
              <a:t>알수없음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solidFill>
                  <a:schemeClr val="tx1"/>
                </a:solidFill>
              </a:rPr>
              <a:t>카셰어링의</a:t>
            </a:r>
            <a:r>
              <a:rPr lang="ko-KR" altLang="en-US" sz="2800" dirty="0" smtClean="0">
                <a:solidFill>
                  <a:schemeClr val="tx1"/>
                </a:solidFill>
              </a:rPr>
              <a:t> 차량 사고 </a:t>
            </a:r>
            <a:r>
              <a:rPr lang="en-US" altLang="ko-KR" sz="2800" dirty="0">
                <a:solidFill>
                  <a:schemeClr val="tx1"/>
                </a:solidFill>
              </a:rPr>
              <a:t>3</a:t>
            </a:r>
            <a:r>
              <a:rPr lang="ko-KR" altLang="en-US" sz="2800" dirty="0" err="1" smtClean="0">
                <a:solidFill>
                  <a:schemeClr val="tx1"/>
                </a:solidFill>
              </a:rPr>
              <a:t>년사이에</a:t>
            </a:r>
            <a:r>
              <a:rPr lang="ko-KR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</a:rPr>
              <a:t>4</a:t>
            </a:r>
            <a:r>
              <a:rPr lang="ko-KR" altLang="en-US" sz="2800" dirty="0" err="1" smtClean="0">
                <a:solidFill>
                  <a:schemeClr val="tx1"/>
                </a:solidFill>
              </a:rPr>
              <a:t>배증가</a:t>
            </a:r>
            <a:r>
              <a:rPr lang="ko-KR" altLang="en-US" sz="2800" dirty="0" smtClean="0">
                <a:solidFill>
                  <a:schemeClr val="tx1"/>
                </a:solidFill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</a:rPr>
              <a:t> 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  <a:ea typeface="10X10" panose="020D0604000000000000" pitchFamily="50" charset="-127"/>
              </a:rPr>
              <a:t>차량사고 판별 </a:t>
            </a:r>
            <a:r>
              <a:rPr lang="ko-KR" altLang="en-US" sz="1400" spc="-150" dirty="0" err="1">
                <a:solidFill>
                  <a:schemeClr val="accent4"/>
                </a:solidFill>
                <a:ea typeface="10X10" panose="020D0604000000000000" pitchFamily="50" charset="-127"/>
              </a:rPr>
              <a:t>머신러닝</a:t>
            </a:r>
            <a:endParaRPr lang="ko-KR" altLang="en-US" sz="1400" spc="-150" dirty="0">
              <a:solidFill>
                <a:schemeClr val="accent4"/>
              </a:solidFill>
              <a:ea typeface="10X10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0283" y="535204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chemeClr val="accent4"/>
                </a:solidFill>
                <a:latin typeface="+mj-lt"/>
              </a:rPr>
              <a:t>02</a:t>
            </a:r>
            <a:endParaRPr lang="ko-KR" altLang="en-US" sz="32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527881"/>
            <a:ext cx="3212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150" dirty="0" smtClean="0">
                <a:solidFill>
                  <a:schemeClr val="accent4"/>
                </a:solidFill>
                <a:latin typeface="+mj-lt"/>
                <a:ea typeface="+mj-ea"/>
              </a:rPr>
              <a:t>프로젝트 목표</a:t>
            </a:r>
            <a:endParaRPr lang="ko-KR" altLang="en-US" sz="4000" b="1" spc="-150" dirty="0">
              <a:solidFill>
                <a:schemeClr val="accent4"/>
              </a:solidFill>
              <a:latin typeface="+mj-lt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  <a:latin typeface="+mj-lt"/>
              </a:rPr>
              <a:t>사용자 안</a:t>
            </a:r>
            <a:r>
              <a:rPr lang="ko-KR" altLang="en-US" sz="1400" b="1" dirty="0" smtClean="0">
                <a:solidFill>
                  <a:schemeClr val="accent4"/>
                </a:solidFill>
                <a:latin typeface="+mj-lt"/>
              </a:rPr>
              <a:t>전</a:t>
            </a:r>
            <a:endParaRPr lang="ko-KR" altLang="en-US" sz="14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9448" y="2017986"/>
            <a:ext cx="10302766" cy="414633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  <a:latin typeface="+mj-lt"/>
              </a:rPr>
              <a:t>사고차량의 방치 방지</a:t>
            </a:r>
            <a:endParaRPr lang="en-US" altLang="ko-KR" sz="2800" dirty="0" smtClean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  <a:latin typeface="+mj-lt"/>
              </a:rPr>
              <a:t>사고차량으로 </a:t>
            </a:r>
            <a:r>
              <a:rPr lang="en-US" altLang="ko-KR" sz="2800" dirty="0" smtClean="0">
                <a:solidFill>
                  <a:schemeClr val="tx1"/>
                </a:solidFill>
                <a:latin typeface="+mj-lt"/>
              </a:rPr>
              <a:t>20</a:t>
            </a:r>
            <a:r>
              <a:rPr lang="ko-KR" altLang="en-US" sz="2800" dirty="0" smtClean="0">
                <a:solidFill>
                  <a:schemeClr val="tx1"/>
                </a:solidFill>
                <a:latin typeface="+mj-lt"/>
              </a:rPr>
              <a:t>대 피해 예방</a:t>
            </a:r>
            <a:endParaRPr lang="en-US" altLang="ko-KR" sz="2800" dirty="0" smtClean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  <a:latin typeface="+mj-lt"/>
              </a:rPr>
              <a:t>차량 대여 시 차고 차량인지 확인가능</a:t>
            </a:r>
            <a:endParaRPr lang="en-US" altLang="ko-KR" sz="2800" dirty="0" smtClean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  <a:latin typeface="+mj-lt"/>
              </a:rPr>
              <a:t>사고차량 미신고자 확인가능</a:t>
            </a:r>
            <a:r>
              <a:rPr lang="en-US" altLang="ko-KR" sz="2800" dirty="0" smtClean="0">
                <a:solidFill>
                  <a:schemeClr val="tx1"/>
                </a:solidFill>
                <a:latin typeface="+mj-lt"/>
              </a:rPr>
              <a:t>&amp; </a:t>
            </a:r>
            <a:r>
              <a:rPr lang="ko-KR" altLang="en-US" sz="2800" dirty="0" smtClean="0">
                <a:solidFill>
                  <a:schemeClr val="tx1"/>
                </a:solidFill>
                <a:latin typeface="+mj-lt"/>
              </a:rPr>
              <a:t>차량관리</a:t>
            </a:r>
            <a:endParaRPr lang="ko-KR" altLang="en-US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04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  <a:ea typeface="10X10" panose="020D0604000000000000" pitchFamily="50" charset="-127"/>
              </a:rPr>
              <a:t>차량사고 판별 </a:t>
            </a:r>
            <a:r>
              <a:rPr lang="ko-KR" altLang="en-US" sz="1400" spc="-150" dirty="0" err="1">
                <a:solidFill>
                  <a:schemeClr val="accent4"/>
                </a:solidFill>
                <a:ea typeface="10X10" panose="020D0604000000000000" pitchFamily="50" charset="-127"/>
              </a:rPr>
              <a:t>머신러닝</a:t>
            </a:r>
            <a:endParaRPr lang="ko-KR" altLang="en-US" sz="1400" spc="-150" dirty="0">
              <a:solidFill>
                <a:schemeClr val="accent4"/>
              </a:solidFill>
              <a:ea typeface="10X10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0283" y="535204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chemeClr val="accent4"/>
                </a:solidFill>
                <a:latin typeface="+mj-lt"/>
              </a:rPr>
              <a:t>03</a:t>
            </a:r>
            <a:endParaRPr lang="ko-KR" altLang="en-US" sz="32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527881"/>
            <a:ext cx="3212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150" dirty="0" smtClean="0">
                <a:solidFill>
                  <a:schemeClr val="accent4"/>
                </a:solidFill>
                <a:latin typeface="+mj-lt"/>
                <a:ea typeface="+mj-ea"/>
              </a:rPr>
              <a:t>프로젝트 구조</a:t>
            </a:r>
            <a:endParaRPr lang="ko-KR" altLang="en-US" sz="4000" b="1" spc="-150" dirty="0">
              <a:solidFill>
                <a:schemeClr val="accent4"/>
              </a:solidFill>
              <a:latin typeface="+mj-lt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4"/>
                </a:solidFill>
                <a:latin typeface="+mj-lt"/>
              </a:rPr>
              <a:t>오픈소스</a:t>
            </a:r>
            <a:endParaRPr lang="ko-KR" altLang="en-US" sz="1400" b="1" dirty="0">
              <a:solidFill>
                <a:schemeClr val="accent4"/>
              </a:solidFill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42" y="1730259"/>
            <a:ext cx="11121916" cy="475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8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  <a:ea typeface="10X10" panose="020D0604000000000000" pitchFamily="50" charset="-127"/>
              </a:rPr>
              <a:t>차량사고 판별 </a:t>
            </a:r>
            <a:r>
              <a:rPr lang="ko-KR" altLang="en-US" sz="1400" spc="-150" dirty="0" err="1">
                <a:solidFill>
                  <a:schemeClr val="accent4"/>
                </a:solidFill>
                <a:ea typeface="10X10" panose="020D0604000000000000" pitchFamily="50" charset="-127"/>
              </a:rPr>
              <a:t>머신러닝</a:t>
            </a:r>
            <a:endParaRPr lang="ko-KR" altLang="en-US" sz="1400" spc="-150" dirty="0">
              <a:solidFill>
                <a:schemeClr val="accent4"/>
              </a:solidFill>
              <a:ea typeface="10X10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0283" y="535204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chemeClr val="accent4"/>
                </a:solidFill>
                <a:latin typeface="+mj-lt"/>
              </a:rPr>
              <a:t>0</a:t>
            </a:r>
            <a:r>
              <a:rPr lang="en-US" altLang="ko-KR" sz="4000" b="1" dirty="0">
                <a:solidFill>
                  <a:schemeClr val="accent4"/>
                </a:solidFill>
                <a:latin typeface="+mj-lt"/>
              </a:rPr>
              <a:t>4</a:t>
            </a:r>
            <a:endParaRPr lang="ko-KR" altLang="en-US" sz="32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527881"/>
            <a:ext cx="4655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150" dirty="0" smtClean="0">
                <a:solidFill>
                  <a:schemeClr val="accent4"/>
                </a:solidFill>
                <a:latin typeface="+mj-lt"/>
                <a:ea typeface="+mj-ea"/>
              </a:rPr>
              <a:t>기대효과 </a:t>
            </a:r>
            <a:r>
              <a:rPr lang="en-US" altLang="ko-KR" sz="4000" b="1" spc="-150" dirty="0" smtClean="0">
                <a:solidFill>
                  <a:schemeClr val="accent4"/>
                </a:solidFill>
                <a:latin typeface="+mj-lt"/>
                <a:ea typeface="+mj-ea"/>
              </a:rPr>
              <a:t>&amp; </a:t>
            </a:r>
            <a:r>
              <a:rPr lang="ko-KR" altLang="en-US" sz="4000" b="1" spc="-150" dirty="0" smtClean="0">
                <a:solidFill>
                  <a:schemeClr val="accent4"/>
                </a:solidFill>
                <a:latin typeface="+mj-lt"/>
                <a:ea typeface="+mj-ea"/>
              </a:rPr>
              <a:t>활용방안</a:t>
            </a:r>
            <a:endParaRPr lang="ko-KR" altLang="en-US" sz="4000" b="1" spc="-150" dirty="0">
              <a:solidFill>
                <a:schemeClr val="accent4"/>
              </a:solidFill>
              <a:latin typeface="+mj-lt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  <a:latin typeface="+mj-lt"/>
              </a:rPr>
              <a:t>문제점</a:t>
            </a:r>
            <a:r>
              <a:rPr lang="en-US" altLang="ko-KR" sz="1400" b="1" dirty="0" smtClean="0">
                <a:solidFill>
                  <a:schemeClr val="accent4"/>
                </a:solidFill>
                <a:latin typeface="+mj-lt"/>
              </a:rPr>
              <a:t>&amp;</a:t>
            </a:r>
            <a:r>
              <a:rPr lang="ko-KR" altLang="en-US" sz="1400" b="1" dirty="0" smtClean="0">
                <a:solidFill>
                  <a:schemeClr val="accent4"/>
                </a:solidFill>
                <a:latin typeface="+mj-lt"/>
              </a:rPr>
              <a:t>원인</a:t>
            </a:r>
            <a:endParaRPr lang="ko-KR" altLang="en-US" sz="14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9448" y="2017986"/>
            <a:ext cx="10302766" cy="414633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</a:rPr>
              <a:t>안전한 </a:t>
            </a:r>
            <a:r>
              <a:rPr lang="ko-KR" altLang="en-US" sz="2800" dirty="0" err="1" smtClean="0">
                <a:solidFill>
                  <a:schemeClr val="tx1"/>
                </a:solidFill>
              </a:rPr>
              <a:t>카셰어링</a:t>
            </a:r>
            <a:r>
              <a:rPr lang="ko-KR" altLang="en-US" sz="2800" dirty="0" smtClean="0">
                <a:solidFill>
                  <a:schemeClr val="tx1"/>
                </a:solidFill>
              </a:rPr>
              <a:t> 서비스 제공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</a:rPr>
              <a:t>차량사고 감소 </a:t>
            </a:r>
            <a:r>
              <a:rPr lang="en-US" altLang="ko-KR" sz="2800" dirty="0" smtClean="0">
                <a:solidFill>
                  <a:schemeClr val="tx1"/>
                </a:solidFill>
              </a:rPr>
              <a:t>&amp; </a:t>
            </a:r>
            <a:r>
              <a:rPr lang="ko-KR" altLang="en-US" sz="2800" dirty="0" smtClean="0">
                <a:solidFill>
                  <a:schemeClr val="tx1"/>
                </a:solidFill>
              </a:rPr>
              <a:t>인건비 문제해결 </a:t>
            </a:r>
            <a:r>
              <a:rPr lang="en-US" altLang="ko-KR" sz="2800" dirty="0" smtClean="0">
                <a:solidFill>
                  <a:schemeClr val="tx1"/>
                </a:solidFill>
              </a:rPr>
              <a:t>&amp;</a:t>
            </a:r>
            <a:r>
              <a:rPr lang="ko-KR" altLang="en-US" sz="2800" dirty="0" smtClean="0">
                <a:solidFill>
                  <a:schemeClr val="tx1"/>
                </a:solidFill>
              </a:rPr>
              <a:t>차량관리 효율성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</a:rPr>
              <a:t>전방의 차량을 인식하여 전방주의 및 범죄 차량인식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</a:rPr>
              <a:t>중고차 시장에서의 사고차량 판별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05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</a:t>
            </a:r>
            <a:r>
              <a:rPr lang="en-US" altLang="ko-KR" sz="800" dirty="0" err="1" smtClean="0">
                <a:solidFill>
                  <a:schemeClr val="bg1"/>
                </a:solidFill>
                <a:latin typeface="+mn-ea"/>
              </a:rPr>
              <a:t>Saebyeol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95344" y="2570094"/>
            <a:ext cx="48013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151</Words>
  <Application>Microsoft Office PowerPoint</Application>
  <PresentationFormat>와이드스크린</PresentationFormat>
  <Paragraphs>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10X10</vt:lpstr>
      <vt:lpstr>나눔스퀘어라운드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Microsoft 계정</cp:lastModifiedBy>
  <cp:revision>76</cp:revision>
  <dcterms:created xsi:type="dcterms:W3CDTF">2015-07-07T04:48:58Z</dcterms:created>
  <dcterms:modified xsi:type="dcterms:W3CDTF">2021-12-06T19:26:15Z</dcterms:modified>
</cp:coreProperties>
</file>