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F5D3A-0634-44C0-B0F6-C7C3560D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D2119-11CE-4C1D-B4F3-F62C2A17F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6C1C3-45B3-46C0-8B9C-CD875123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468AB-EC37-4270-86CA-6809ECAC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F815F-48E4-43E4-939C-F6A557D4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48B76-F1C2-46D1-86A4-DC98FBCF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08BC2-B7CC-41DE-8700-562160363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42403-C6AC-4805-AE6E-9F463EA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A4020-7896-4F97-A6B7-D6B8E402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C5FDB-9C4D-48EF-AFD2-77CDFBD5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07162C-BCED-459F-B3D3-9B016DA9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A7056-C455-48C0-90B5-B46025117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7CF00-A702-4A4C-BFA5-7F342D20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D111E-EB98-42AA-BB5E-E4A1BF57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BB383-552F-4EA4-A364-87AF48A7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0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166F3-8A12-4C5A-92C0-CA9F1E3F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98603-4EEC-4C12-8B1C-51D24357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DC3AB-69CF-4CFB-97F2-6E759438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90DBF-600C-418C-9116-1D06FA5F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02C0E-9ED2-4439-946C-BD62C2C6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1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056EA-70D6-42F8-97A3-C0FD027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0CB9A-6DC4-45C6-B194-54224EE0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295BB-517C-45A3-A5F4-25975716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D63D4-6771-421E-92E1-8C224D2A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670B1-A746-458A-AC93-3A78B7CA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7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1C53C-1859-467E-B903-165DA452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21D2E-89AA-436F-8AE1-F1E9D21FF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960C1-727D-424E-BB25-34C78EB6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6658E-405A-4818-A3C4-5A4695AB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91207-FADD-4556-B274-2BD4E6C6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27A01-BADF-4F18-87B1-77941CFE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C495A-56F5-4035-9E58-3C84644E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04FDC-D888-4AFC-8E11-64598F85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02060-B94C-4C21-A4D6-702D3D0B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6332B5-8028-4602-9912-6B1CEC774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C1EDA1-C4B9-4863-8E55-CDE66B11C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833154-57EE-4F30-91C8-9B3E1C1E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BD43B-3FDB-4231-A61B-973D8B41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6E8572-7755-43C0-94E0-0057FD7C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82DE-DBE7-417A-A091-EF668E56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35FF5-1C62-43BD-94F7-128114C6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93A4AD-A20D-4108-A065-FF4AAE8F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B1064-A38E-44E0-9303-690735A8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E156F-E159-4D5B-9818-AFF0DFEF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B8F5CA-879B-427C-AEB4-549ADD6B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CACAD-B7E0-46C4-B538-C26CC63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A1866-007A-42EF-97F3-002268B4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7A808-862D-41E0-9787-9AE0BD7B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EBB3F-194A-4A5B-836A-77D6A3505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C0678-2BEF-4C42-A685-8E6C995E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DEE25-5EB5-48BF-A001-4309730B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C1F7D-1082-412F-A2DF-54B2F2BA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6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E0EAE-0EC8-4601-A164-71A1CA58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C01E99-002E-4071-8576-D32465A4B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F9853-5536-4DFD-8398-388E418F2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07408-4C5D-45C3-A851-26166EF3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284E9-6EC1-4024-AF29-7DB779A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2E9E7-AA52-41F9-9ACF-BDB28616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DE6E2-E5B3-4DA1-89AC-697FA85E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98E4C-341D-4D1B-8469-5EDE5CBF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430D2-2B2B-4AE4-BCF3-27FE0B7D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4F00-A273-4791-9FF5-66E2CC8D0E9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D4FA6-0B03-4956-BE31-0B4067193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52CCA-19EE-4547-BD7C-204235B40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CDD3-47FF-4933-AA2C-12A4A7A5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E383729-36D6-4B26-AC8C-757AFFF4AC62}"/>
              </a:ext>
            </a:extLst>
          </p:cNvPr>
          <p:cNvGrpSpPr/>
          <p:nvPr/>
        </p:nvGrpSpPr>
        <p:grpSpPr>
          <a:xfrm>
            <a:off x="568138" y="1676400"/>
            <a:ext cx="11055724" cy="3505200"/>
            <a:chOff x="152400" y="1524000"/>
            <a:chExt cx="11055724" cy="3505200"/>
          </a:xfrm>
        </p:grpSpPr>
        <p:pic>
          <p:nvPicPr>
            <p:cNvPr id="5" name="그림 4" descr="실외, 도로, 건물, 텍스트이(가) 표시된 사진&#10;&#10;자동 생성된 설명">
              <a:extLst>
                <a:ext uri="{FF2B5EF4-FFF2-40B4-BE49-F238E27FC236}">
                  <a16:creationId xmlns:a16="http://schemas.microsoft.com/office/drawing/2014/main" id="{6DCCBC8D-7D42-4567-92D9-73619D2E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324" y="1524000"/>
              <a:ext cx="5257800" cy="3505200"/>
            </a:xfrm>
            <a:prstGeom prst="rect">
              <a:avLst/>
            </a:prstGeom>
          </p:spPr>
        </p:pic>
        <p:pic>
          <p:nvPicPr>
            <p:cNvPr id="7" name="그림 6" descr="실외, 도로, 건물, 거리이(가) 표시된 사진&#10;&#10;자동 생성된 설명">
              <a:extLst>
                <a:ext uri="{FF2B5EF4-FFF2-40B4-BE49-F238E27FC236}">
                  <a16:creationId xmlns:a16="http://schemas.microsoft.com/office/drawing/2014/main" id="{B0A56B0D-83C6-4F79-9DB0-77D94A3E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524000"/>
              <a:ext cx="5257800" cy="3505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D0B47A-8246-447B-B5DC-A4CF0BE79CB4}"/>
              </a:ext>
            </a:extLst>
          </p:cNvPr>
          <p:cNvSpPr txBox="1"/>
          <p:nvPr/>
        </p:nvSpPr>
        <p:spPr>
          <a:xfrm>
            <a:off x="2689411" y="681318"/>
            <a:ext cx="675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YOLO: </a:t>
            </a:r>
            <a:r>
              <a:rPr lang="en-US" altLang="ko-KR" sz="2400" dirty="0">
                <a:latin typeface="Georgia" panose="02040502050405020303" pitchFamily="18" charset="0"/>
              </a:rPr>
              <a:t>Real-time Object detection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37B4-D45F-4929-A1D0-E27D54A7D169}"/>
              </a:ext>
            </a:extLst>
          </p:cNvPr>
          <p:cNvSpPr txBox="1"/>
          <p:nvPr/>
        </p:nvSpPr>
        <p:spPr>
          <a:xfrm>
            <a:off x="2716305" y="5513293"/>
            <a:ext cx="67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eorgia" panose="02040502050405020303" pitchFamily="18" charset="0"/>
              </a:rPr>
              <a:t>2014460 </a:t>
            </a:r>
            <a:r>
              <a:rPr lang="en-US" altLang="ko-KR" dirty="0">
                <a:latin typeface="Georgia" panose="02040502050405020303" pitchFamily="18" charset="0"/>
              </a:rPr>
              <a:t>KIM JEONG HYUN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83405F-74B4-48D1-9621-CF41624E9EE0}"/>
              </a:ext>
            </a:extLst>
          </p:cNvPr>
          <p:cNvGrpSpPr/>
          <p:nvPr/>
        </p:nvGrpSpPr>
        <p:grpSpPr>
          <a:xfrm>
            <a:off x="1093694" y="1362636"/>
            <a:ext cx="9906000" cy="4132729"/>
            <a:chOff x="1093694" y="1344706"/>
            <a:chExt cx="9906000" cy="413272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A53EBA0-F4B8-46CE-BDFC-5FED434E6B77}"/>
                </a:ext>
              </a:extLst>
            </p:cNvPr>
            <p:cNvCxnSpPr/>
            <p:nvPr/>
          </p:nvCxnSpPr>
          <p:spPr>
            <a:xfrm>
              <a:off x="1192306" y="1344706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B5E11BA-B45A-4F46-A4C8-25B4350DD939}"/>
                </a:ext>
              </a:extLst>
            </p:cNvPr>
            <p:cNvCxnSpPr/>
            <p:nvPr/>
          </p:nvCxnSpPr>
          <p:spPr>
            <a:xfrm>
              <a:off x="1093694" y="5477435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76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D0B47A-8246-447B-B5DC-A4CF0BE79CB4}"/>
              </a:ext>
            </a:extLst>
          </p:cNvPr>
          <p:cNvSpPr txBox="1"/>
          <p:nvPr/>
        </p:nvSpPr>
        <p:spPr>
          <a:xfrm>
            <a:off x="2178424" y="681318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YOLO: </a:t>
            </a:r>
            <a:r>
              <a:rPr lang="en-US" altLang="ko-KR" sz="2400" dirty="0">
                <a:latin typeface="Georgia" panose="02040502050405020303" pitchFamily="18" charset="0"/>
              </a:rPr>
              <a:t>Real-time Object detection … / Google </a:t>
            </a:r>
            <a:r>
              <a:rPr lang="en-US" altLang="ko-KR" sz="2400" dirty="0" err="1">
                <a:latin typeface="Georgia" panose="02040502050405020303" pitchFamily="18" charset="0"/>
              </a:rPr>
              <a:t>Colab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37B4-D45F-4929-A1D0-E27D54A7D169}"/>
              </a:ext>
            </a:extLst>
          </p:cNvPr>
          <p:cNvSpPr txBox="1"/>
          <p:nvPr/>
        </p:nvSpPr>
        <p:spPr>
          <a:xfrm>
            <a:off x="2716305" y="5513293"/>
            <a:ext cx="67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eorgia" panose="02040502050405020303" pitchFamily="18" charset="0"/>
              </a:rPr>
              <a:t>2014460 </a:t>
            </a:r>
            <a:r>
              <a:rPr lang="en-US" altLang="ko-KR" dirty="0">
                <a:latin typeface="Georgia" panose="02040502050405020303" pitchFamily="18" charset="0"/>
              </a:rPr>
              <a:t>KIM JEONG HYUN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C0764-97F5-4652-8AD2-BC53359B61BE}"/>
              </a:ext>
            </a:extLst>
          </p:cNvPr>
          <p:cNvSpPr txBox="1"/>
          <p:nvPr/>
        </p:nvSpPr>
        <p:spPr>
          <a:xfrm>
            <a:off x="1730187" y="1957008"/>
            <a:ext cx="207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Configuration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B1F83-6D0C-4B2C-8AF2-6CDD4632B950}"/>
              </a:ext>
            </a:extLst>
          </p:cNvPr>
          <p:cNvSpPr txBox="1"/>
          <p:nvPr/>
        </p:nvSpPr>
        <p:spPr>
          <a:xfrm>
            <a:off x="8381999" y="1957008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Weights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6CEB1-7E6D-40E5-80DC-3C8C85ED49D5}"/>
              </a:ext>
            </a:extLst>
          </p:cNvPr>
          <p:cNvSpPr txBox="1"/>
          <p:nvPr/>
        </p:nvSpPr>
        <p:spPr>
          <a:xfrm>
            <a:off x="5056093" y="1957008"/>
            <a:ext cx="207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Data(classes)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2556CE-CE01-4837-8818-18A17C032177}"/>
              </a:ext>
            </a:extLst>
          </p:cNvPr>
          <p:cNvCxnSpPr/>
          <p:nvPr/>
        </p:nvCxnSpPr>
        <p:spPr>
          <a:xfrm>
            <a:off x="1192306" y="1362636"/>
            <a:ext cx="980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F91701B-F013-4DFC-9890-B3BBD8A41673}"/>
              </a:ext>
            </a:extLst>
          </p:cNvPr>
          <p:cNvCxnSpPr/>
          <p:nvPr/>
        </p:nvCxnSpPr>
        <p:spPr>
          <a:xfrm>
            <a:off x="1093694" y="5495365"/>
            <a:ext cx="980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146D2CD2-B4C0-486F-9616-D0C14646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81"/>
          <a:stretch/>
        </p:blipFill>
        <p:spPr>
          <a:xfrm>
            <a:off x="1776131" y="2498811"/>
            <a:ext cx="1880347" cy="277177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41151ED-6F45-4548-BDC0-CA4ADF19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63" y="2477340"/>
            <a:ext cx="1390650" cy="28670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3AED578-78E0-4B4E-AFA5-BEAE87A9841C}"/>
              </a:ext>
            </a:extLst>
          </p:cNvPr>
          <p:cNvSpPr txBox="1"/>
          <p:nvPr/>
        </p:nvSpPr>
        <p:spPr>
          <a:xfrm>
            <a:off x="8139951" y="3233587"/>
            <a:ext cx="167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eorgia" panose="02040502050405020303" pitchFamily="18" charset="0"/>
              </a:rPr>
              <a:t>다양한 가중치 파일 제공</a:t>
            </a:r>
          </a:p>
        </p:txBody>
      </p:sp>
    </p:spTree>
    <p:extLst>
      <p:ext uri="{BB962C8B-B14F-4D97-AF65-F5344CB8AC3E}">
        <p14:creationId xmlns:p14="http://schemas.microsoft.com/office/powerpoint/2010/main" val="205848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D0B47A-8246-447B-B5DC-A4CF0BE79CB4}"/>
              </a:ext>
            </a:extLst>
          </p:cNvPr>
          <p:cNvSpPr txBox="1"/>
          <p:nvPr/>
        </p:nvSpPr>
        <p:spPr>
          <a:xfrm>
            <a:off x="2178424" y="681318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YOLO: </a:t>
            </a:r>
            <a:r>
              <a:rPr lang="en-US" altLang="ko-KR" sz="2400" dirty="0">
                <a:latin typeface="Georgia" panose="02040502050405020303" pitchFamily="18" charset="0"/>
              </a:rPr>
              <a:t>Real-time Object detection … / Google </a:t>
            </a:r>
            <a:r>
              <a:rPr lang="en-US" altLang="ko-KR" sz="2400" dirty="0" err="1">
                <a:latin typeface="Georgia" panose="02040502050405020303" pitchFamily="18" charset="0"/>
              </a:rPr>
              <a:t>Colab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37B4-D45F-4929-A1D0-E27D54A7D169}"/>
              </a:ext>
            </a:extLst>
          </p:cNvPr>
          <p:cNvSpPr txBox="1"/>
          <p:nvPr/>
        </p:nvSpPr>
        <p:spPr>
          <a:xfrm>
            <a:off x="2716305" y="5513293"/>
            <a:ext cx="67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eorgia" panose="02040502050405020303" pitchFamily="18" charset="0"/>
              </a:rPr>
              <a:t>2014460 </a:t>
            </a:r>
            <a:r>
              <a:rPr lang="en-US" altLang="ko-KR" dirty="0">
                <a:latin typeface="Georgia" panose="02040502050405020303" pitchFamily="18" charset="0"/>
              </a:rPr>
              <a:t>KIM JEONG HYUN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48FD79-CCC9-4570-A44C-93A5DF3D730C}"/>
              </a:ext>
            </a:extLst>
          </p:cNvPr>
          <p:cNvGrpSpPr/>
          <p:nvPr/>
        </p:nvGrpSpPr>
        <p:grpSpPr>
          <a:xfrm>
            <a:off x="1093694" y="1362636"/>
            <a:ext cx="9906000" cy="4132729"/>
            <a:chOff x="1093694" y="1344706"/>
            <a:chExt cx="9906000" cy="413272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CA5CA90-63C2-4841-8633-BE69E7D28F59}"/>
                </a:ext>
              </a:extLst>
            </p:cNvPr>
            <p:cNvCxnSpPr/>
            <p:nvPr/>
          </p:nvCxnSpPr>
          <p:spPr>
            <a:xfrm>
              <a:off x="1192306" y="1344706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C70395-D0AB-4BD2-8A73-CFF7243D95BB}"/>
                </a:ext>
              </a:extLst>
            </p:cNvPr>
            <p:cNvCxnSpPr/>
            <p:nvPr/>
          </p:nvCxnSpPr>
          <p:spPr>
            <a:xfrm>
              <a:off x="1093694" y="5477435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D74178-2749-4329-9602-81C04F850DF9}"/>
              </a:ext>
            </a:extLst>
          </p:cNvPr>
          <p:cNvSpPr txBox="1"/>
          <p:nvPr/>
        </p:nvSpPr>
        <p:spPr>
          <a:xfrm>
            <a:off x="2514604" y="1936377"/>
            <a:ext cx="27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Darknet.py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 : architecture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D5716-75CA-42B7-8E78-0E2636E04C98}"/>
              </a:ext>
            </a:extLst>
          </p:cNvPr>
          <p:cNvSpPr txBox="1"/>
          <p:nvPr/>
        </p:nvSpPr>
        <p:spPr>
          <a:xfrm>
            <a:off x="5248840" y="1936377"/>
            <a:ext cx="20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Util.py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 : helper functions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05C3-FC2E-42A5-AC01-4FFD8B6399D8}"/>
              </a:ext>
            </a:extLst>
          </p:cNvPr>
          <p:cNvSpPr txBox="1"/>
          <p:nvPr/>
        </p:nvSpPr>
        <p:spPr>
          <a:xfrm>
            <a:off x="7983074" y="1936377"/>
            <a:ext cx="169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</a:rPr>
              <a:t>Detector.py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 : executor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2960B-0D96-4980-85E8-78F44BF0A95B}"/>
              </a:ext>
            </a:extLst>
          </p:cNvPr>
          <p:cNvCxnSpPr>
            <a:cxnSpLocks/>
          </p:cNvCxnSpPr>
          <p:nvPr/>
        </p:nvCxnSpPr>
        <p:spPr>
          <a:xfrm>
            <a:off x="2855264" y="2652626"/>
            <a:ext cx="0" cy="2268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F60E23-B2E4-439F-8E55-C20AFA17BA1A}"/>
              </a:ext>
            </a:extLst>
          </p:cNvPr>
          <p:cNvCxnSpPr>
            <a:cxnSpLocks/>
          </p:cNvCxnSpPr>
          <p:nvPr/>
        </p:nvCxnSpPr>
        <p:spPr>
          <a:xfrm>
            <a:off x="5571570" y="2652626"/>
            <a:ext cx="0" cy="2260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884475-5498-46B6-BE5E-C01B26CCFDBC}"/>
              </a:ext>
            </a:extLst>
          </p:cNvPr>
          <p:cNvCxnSpPr>
            <a:cxnSpLocks/>
          </p:cNvCxnSpPr>
          <p:nvPr/>
        </p:nvCxnSpPr>
        <p:spPr>
          <a:xfrm>
            <a:off x="8287876" y="2652626"/>
            <a:ext cx="0" cy="2251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F56590-EC13-4746-BE73-4A9AF66347AA}"/>
              </a:ext>
            </a:extLst>
          </p:cNvPr>
          <p:cNvSpPr txBox="1"/>
          <p:nvPr/>
        </p:nvSpPr>
        <p:spPr>
          <a:xfrm>
            <a:off x="2976290" y="2683076"/>
            <a:ext cx="181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Parse_cfg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66756-F6A6-4F60-88A0-B5C55E47D9C5}"/>
              </a:ext>
            </a:extLst>
          </p:cNvPr>
          <p:cNvSpPr txBox="1"/>
          <p:nvPr/>
        </p:nvSpPr>
        <p:spPr>
          <a:xfrm>
            <a:off x="2976290" y="3140716"/>
            <a:ext cx="200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Create_modules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2A226-86C0-4641-B5C7-A49862F77C01}"/>
              </a:ext>
            </a:extLst>
          </p:cNvPr>
          <p:cNvSpPr txBox="1"/>
          <p:nvPr/>
        </p:nvSpPr>
        <p:spPr>
          <a:xfrm>
            <a:off x="2976290" y="3598356"/>
            <a:ext cx="200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Forward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8E236E-8BB8-40D1-A4E3-DD094E349AC2}"/>
              </a:ext>
            </a:extLst>
          </p:cNvPr>
          <p:cNvSpPr txBox="1"/>
          <p:nvPr/>
        </p:nvSpPr>
        <p:spPr>
          <a:xfrm>
            <a:off x="2976290" y="4055996"/>
            <a:ext cx="200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Load_weights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58CB2E-0FBF-4098-BE37-47D1274B0957}"/>
              </a:ext>
            </a:extLst>
          </p:cNvPr>
          <p:cNvSpPr txBox="1"/>
          <p:nvPr/>
        </p:nvSpPr>
        <p:spPr>
          <a:xfrm>
            <a:off x="5692595" y="2683076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Predict_transform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86201-5CF6-4EE9-AD6D-049088DDABFD}"/>
              </a:ext>
            </a:extLst>
          </p:cNvPr>
          <p:cNvSpPr txBox="1"/>
          <p:nvPr/>
        </p:nvSpPr>
        <p:spPr>
          <a:xfrm>
            <a:off x="5692595" y="3140716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Bbox_iou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1F86B1-26EC-4499-A04F-F2BAA21ECB91}"/>
              </a:ext>
            </a:extLst>
          </p:cNvPr>
          <p:cNvSpPr txBox="1"/>
          <p:nvPr/>
        </p:nvSpPr>
        <p:spPr>
          <a:xfrm>
            <a:off x="5692595" y="3598356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Write_results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03C0C1-BF25-44F7-AB4A-808C5BE98873}"/>
              </a:ext>
            </a:extLst>
          </p:cNvPr>
          <p:cNvSpPr txBox="1"/>
          <p:nvPr/>
        </p:nvSpPr>
        <p:spPr>
          <a:xfrm>
            <a:off x="5692595" y="4055996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eorgia" panose="02040502050405020303" pitchFamily="18" charset="0"/>
              </a:rPr>
              <a:t>Letterbox_image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5B393D-D45B-4F65-B0BD-05A1F3B74D3E}"/>
              </a:ext>
            </a:extLst>
          </p:cNvPr>
          <p:cNvSpPr txBox="1"/>
          <p:nvPr/>
        </p:nvSpPr>
        <p:spPr>
          <a:xfrm>
            <a:off x="8449247" y="3325382"/>
            <a:ext cx="21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eorgia" panose="02040502050405020303" pitchFamily="18" charset="0"/>
              </a:rPr>
              <a:t>실행 코드</a:t>
            </a:r>
          </a:p>
        </p:txBody>
      </p:sp>
    </p:spTree>
    <p:extLst>
      <p:ext uri="{BB962C8B-B14F-4D97-AF65-F5344CB8AC3E}">
        <p14:creationId xmlns:p14="http://schemas.microsoft.com/office/powerpoint/2010/main" val="395519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D0B47A-8246-447B-B5DC-A4CF0BE79CB4}"/>
              </a:ext>
            </a:extLst>
          </p:cNvPr>
          <p:cNvSpPr txBox="1"/>
          <p:nvPr/>
        </p:nvSpPr>
        <p:spPr>
          <a:xfrm>
            <a:off x="2178424" y="681318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YOLO: </a:t>
            </a:r>
            <a:r>
              <a:rPr lang="en-US" altLang="ko-KR" sz="2400" dirty="0">
                <a:latin typeface="Georgia" panose="02040502050405020303" pitchFamily="18" charset="0"/>
              </a:rPr>
              <a:t>Real-time Object detection … / Google </a:t>
            </a:r>
            <a:r>
              <a:rPr lang="en-US" altLang="ko-KR" sz="2400" dirty="0" err="1">
                <a:latin typeface="Georgia" panose="02040502050405020303" pitchFamily="18" charset="0"/>
              </a:rPr>
              <a:t>Colab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37B4-D45F-4929-A1D0-E27D54A7D169}"/>
              </a:ext>
            </a:extLst>
          </p:cNvPr>
          <p:cNvSpPr txBox="1"/>
          <p:nvPr/>
        </p:nvSpPr>
        <p:spPr>
          <a:xfrm>
            <a:off x="2716305" y="5513293"/>
            <a:ext cx="67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eorgia" panose="02040502050405020303" pitchFamily="18" charset="0"/>
              </a:rPr>
              <a:t>2014460 </a:t>
            </a:r>
            <a:r>
              <a:rPr lang="en-US" altLang="ko-KR" dirty="0">
                <a:latin typeface="Georgia" panose="02040502050405020303" pitchFamily="18" charset="0"/>
              </a:rPr>
              <a:t>KIM JEONG HYUN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48FD79-CCC9-4570-A44C-93A5DF3D730C}"/>
              </a:ext>
            </a:extLst>
          </p:cNvPr>
          <p:cNvGrpSpPr/>
          <p:nvPr/>
        </p:nvGrpSpPr>
        <p:grpSpPr>
          <a:xfrm>
            <a:off x="1093694" y="1362636"/>
            <a:ext cx="9906000" cy="4132729"/>
            <a:chOff x="1093694" y="1344706"/>
            <a:chExt cx="9906000" cy="413272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CA5CA90-63C2-4841-8633-BE69E7D28F59}"/>
                </a:ext>
              </a:extLst>
            </p:cNvPr>
            <p:cNvCxnSpPr/>
            <p:nvPr/>
          </p:nvCxnSpPr>
          <p:spPr>
            <a:xfrm>
              <a:off x="1192306" y="1344706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C70395-D0AB-4BD2-8A73-CFF7243D95BB}"/>
                </a:ext>
              </a:extLst>
            </p:cNvPr>
            <p:cNvCxnSpPr/>
            <p:nvPr/>
          </p:nvCxnSpPr>
          <p:spPr>
            <a:xfrm>
              <a:off x="1093694" y="5477435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82EE24-7918-418B-9A0C-DE67B2B92834}"/>
              </a:ext>
            </a:extLst>
          </p:cNvPr>
          <p:cNvSpPr txBox="1"/>
          <p:nvPr/>
        </p:nvSpPr>
        <p:spPr>
          <a:xfrm>
            <a:off x="2469781" y="2621305"/>
            <a:ext cx="2734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eorgia" panose="02040502050405020303" pitchFamily="18" charset="0"/>
              </a:rPr>
              <a:t>Colab</a:t>
            </a:r>
            <a:r>
              <a:rPr lang="en-US" altLang="ko-KR" b="1" dirty="0">
                <a:latin typeface="Georgia" panose="02040502050405020303" pitchFamily="18" charset="0"/>
              </a:rPr>
              <a:t> </a:t>
            </a:r>
            <a:r>
              <a:rPr lang="ko-KR" altLang="en-US" dirty="0">
                <a:latin typeface="Georgia" panose="02040502050405020303" pitchFamily="18" charset="0"/>
              </a:rPr>
              <a:t>에서는 구현 실패</a:t>
            </a:r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1) </a:t>
            </a:r>
            <a:r>
              <a:rPr lang="ko-KR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파일 간 연동 어려움</a:t>
            </a:r>
            <a:endParaRPr lang="en-US" altLang="ko-KR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2)</a:t>
            </a:r>
            <a:r>
              <a:rPr lang="en-US" altLang="ko-KR" b="1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Georgia" panose="02040502050405020303" pitchFamily="18" charset="0"/>
                <a:sym typeface="Wingdings" panose="05000000000000000000" pitchFamily="2" charset="2"/>
              </a:rPr>
              <a:t>Jupitor</a:t>
            </a:r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 ???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59C7C-60AA-438C-80E0-14497B03563F}"/>
              </a:ext>
            </a:extLst>
          </p:cNvPr>
          <p:cNvSpPr txBox="1"/>
          <p:nvPr/>
        </p:nvSpPr>
        <p:spPr>
          <a:xfrm>
            <a:off x="6571129" y="2621304"/>
            <a:ext cx="378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" panose="02040502050405020303" pitchFamily="18" charset="0"/>
                <a:sym typeface="Wingdings" panose="05000000000000000000" pitchFamily="2" charset="2"/>
              </a:rPr>
              <a:t>Visual Studio (window)</a:t>
            </a:r>
            <a:r>
              <a:rPr lang="ko-KR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로 구현</a:t>
            </a:r>
            <a:endParaRPr lang="en-US" altLang="ko-KR" b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endParaRPr lang="en-US" altLang="ko-KR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1) </a:t>
            </a:r>
            <a:r>
              <a:rPr lang="ko-KR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매우 복잡</a:t>
            </a:r>
            <a:endParaRPr lang="en-US" altLang="ko-KR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2)</a:t>
            </a:r>
            <a:r>
              <a:rPr lang="en-US" altLang="ko-KR" b="1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CUDA / OpenCV </a:t>
            </a:r>
            <a:r>
              <a:rPr lang="ko-KR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연동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0DCE602-204E-4DD5-86F1-758D31441526}"/>
              </a:ext>
            </a:extLst>
          </p:cNvPr>
          <p:cNvSpPr/>
          <p:nvPr/>
        </p:nvSpPr>
        <p:spPr>
          <a:xfrm>
            <a:off x="5551396" y="3058780"/>
            <a:ext cx="672353" cy="43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9282447-64B1-4A87-BB3A-C7F74AC9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6" y="932233"/>
            <a:ext cx="4983196" cy="35236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CB1E88-2C2A-4193-A871-AADFE132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04" y="498101"/>
            <a:ext cx="7858125" cy="28575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0DA3CD-2F61-4C3D-A214-453C80D7513D}"/>
              </a:ext>
            </a:extLst>
          </p:cNvPr>
          <p:cNvCxnSpPr>
            <a:cxnSpLocks/>
          </p:cNvCxnSpPr>
          <p:nvPr/>
        </p:nvCxnSpPr>
        <p:spPr>
          <a:xfrm>
            <a:off x="3954504" y="783851"/>
            <a:ext cx="6802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F84B281-C815-498B-8EBE-DD1A348FF7A8}"/>
              </a:ext>
            </a:extLst>
          </p:cNvPr>
          <p:cNvCxnSpPr>
            <a:cxnSpLocks/>
          </p:cNvCxnSpPr>
          <p:nvPr/>
        </p:nvCxnSpPr>
        <p:spPr>
          <a:xfrm>
            <a:off x="4781643" y="778808"/>
            <a:ext cx="6802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2D3AA7-4A42-4D63-B9C7-A7FCE87EA05E}"/>
              </a:ext>
            </a:extLst>
          </p:cNvPr>
          <p:cNvCxnSpPr>
            <a:cxnSpLocks/>
          </p:cNvCxnSpPr>
          <p:nvPr/>
        </p:nvCxnSpPr>
        <p:spPr>
          <a:xfrm>
            <a:off x="6092836" y="778808"/>
            <a:ext cx="13120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E5C959-D66F-429D-AD5C-74AE79547CEB}"/>
              </a:ext>
            </a:extLst>
          </p:cNvPr>
          <p:cNvCxnSpPr>
            <a:cxnSpLocks/>
          </p:cNvCxnSpPr>
          <p:nvPr/>
        </p:nvCxnSpPr>
        <p:spPr>
          <a:xfrm>
            <a:off x="7520570" y="778808"/>
            <a:ext cx="13120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EB54F9-EF12-4122-9B68-8A635EC28FC4}"/>
              </a:ext>
            </a:extLst>
          </p:cNvPr>
          <p:cNvCxnSpPr>
            <a:cxnSpLocks/>
          </p:cNvCxnSpPr>
          <p:nvPr/>
        </p:nvCxnSpPr>
        <p:spPr>
          <a:xfrm>
            <a:off x="8948304" y="778808"/>
            <a:ext cx="19796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EC09ACD-3288-4EEF-B0C9-7384028C1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86" y="932233"/>
            <a:ext cx="5290026" cy="2725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00587D-0E13-4CEE-B354-2C249B51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786" y="3738282"/>
            <a:ext cx="5276431" cy="24294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B8BD2F6-F16D-4948-BB97-7D7B8120F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09" y="4887542"/>
            <a:ext cx="4705350" cy="10382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CFD165-C80F-44AF-87A5-BD5D74EB1145}"/>
              </a:ext>
            </a:extLst>
          </p:cNvPr>
          <p:cNvSpPr txBox="1"/>
          <p:nvPr/>
        </p:nvSpPr>
        <p:spPr>
          <a:xfrm>
            <a:off x="233083" y="188991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Georgia" panose="02040502050405020303" pitchFamily="18" charset="0"/>
              </a:rPr>
              <a:t>Results 1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실외, 도로, 건물, 거리이(가) 표시된 사진&#10;&#10;자동 생성된 설명">
            <a:extLst>
              <a:ext uri="{FF2B5EF4-FFF2-40B4-BE49-F238E27FC236}">
                <a16:creationId xmlns:a16="http://schemas.microsoft.com/office/drawing/2014/main" id="{E2769A0E-BBF2-4A29-9969-B940220A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942975"/>
            <a:ext cx="4193556" cy="2795704"/>
          </a:xfrm>
          <a:prstGeom prst="rect">
            <a:avLst/>
          </a:prstGeom>
        </p:spPr>
      </p:pic>
      <p:pic>
        <p:nvPicPr>
          <p:cNvPr id="33" name="그림 32" descr="실외, 도로, 건물, 텍스트이(가) 표시된 사진&#10;&#10;자동 생성된 설명">
            <a:extLst>
              <a:ext uri="{FF2B5EF4-FFF2-40B4-BE49-F238E27FC236}">
                <a16:creationId xmlns:a16="http://schemas.microsoft.com/office/drawing/2014/main" id="{490BFEBC-C7D0-4773-B942-949D7D1F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02" y="2771476"/>
            <a:ext cx="5430536" cy="36203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B2CDBD-F467-4DC6-943E-94C4BB9D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75" y="942975"/>
            <a:ext cx="4924425" cy="4343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B20F6B-B845-48D3-B364-2DAE095A4D68}"/>
              </a:ext>
            </a:extLst>
          </p:cNvPr>
          <p:cNvSpPr txBox="1"/>
          <p:nvPr/>
        </p:nvSpPr>
        <p:spPr>
          <a:xfrm>
            <a:off x="233083" y="188991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Georgia" panose="02040502050405020303" pitchFamily="18" charset="0"/>
              </a:rPr>
              <a:t>Results 2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4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1B20F6B-B845-48D3-B364-2DAE095A4D68}"/>
              </a:ext>
            </a:extLst>
          </p:cNvPr>
          <p:cNvSpPr txBox="1"/>
          <p:nvPr/>
        </p:nvSpPr>
        <p:spPr>
          <a:xfrm>
            <a:off x="233083" y="188991"/>
            <a:ext cx="778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Georgia" panose="02040502050405020303" pitchFamily="18" charset="0"/>
              </a:rPr>
              <a:t>Results 3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372386-8068-447B-B61E-6C42DC2B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3" y="942975"/>
            <a:ext cx="6509973" cy="48617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3BF22E-EBE5-47A0-84C0-DB27E999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051" y="188991"/>
            <a:ext cx="41719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138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</cp:revision>
  <dcterms:created xsi:type="dcterms:W3CDTF">2019-11-26T16:35:43Z</dcterms:created>
  <dcterms:modified xsi:type="dcterms:W3CDTF">2019-12-16T03:50:07Z</dcterms:modified>
</cp:coreProperties>
</file>