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9" r:id="rId3"/>
    <p:sldId id="270" r:id="rId4"/>
    <p:sldId id="27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7C655-1102-4F2E-8C23-67EF922792EE}" v="10" dt="2019-06-05T09:43:56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52" autoAdjust="0"/>
  </p:normalViewPr>
  <p:slideViewPr>
    <p:cSldViewPr snapToGrid="0">
      <p:cViewPr varScale="1">
        <p:scale>
          <a:sx n="48" d="100"/>
          <a:sy n="48" d="100"/>
        </p:scale>
        <p:origin x="53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병준" userId="0f349d95-cff0-4fe3-b4ed-3dc80135e278" providerId="ADAL" clId="{FCE7C655-1102-4F2E-8C23-67EF922792EE}"/>
    <pc:docChg chg="delSld modSld">
      <pc:chgData name="최병준" userId="0f349d95-cff0-4fe3-b4ed-3dc80135e278" providerId="ADAL" clId="{FCE7C655-1102-4F2E-8C23-67EF922792EE}" dt="2019-06-05T09:43:59.359" v="183" actId="1076"/>
      <pc:docMkLst>
        <pc:docMk/>
      </pc:docMkLst>
      <pc:sldChg chg="modSp modNotesTx">
        <pc:chgData name="최병준" userId="0f349d95-cff0-4fe3-b4ed-3dc80135e278" providerId="ADAL" clId="{FCE7C655-1102-4F2E-8C23-67EF922792EE}" dt="2019-05-22T13:00:11.357" v="145" actId="20577"/>
        <pc:sldMkLst>
          <pc:docMk/>
          <pc:sldMk cId="648303183" sldId="269"/>
        </pc:sldMkLst>
        <pc:spChg chg="mod">
          <ac:chgData name="최병준" userId="0f349d95-cff0-4fe3-b4ed-3dc80135e278" providerId="ADAL" clId="{FCE7C655-1102-4F2E-8C23-67EF922792EE}" dt="2019-05-22T13:00:04.359" v="129" actId="20577"/>
          <ac:spMkLst>
            <pc:docMk/>
            <pc:sldMk cId="648303183" sldId="269"/>
            <ac:spMk id="10" creationId="{7915FE62-605F-4889-AF87-E9A175C0B1FE}"/>
          </ac:spMkLst>
        </pc:spChg>
      </pc:sldChg>
      <pc:sldChg chg="modSp modNotesTx">
        <pc:chgData name="최병준" userId="0f349d95-cff0-4fe3-b4ed-3dc80135e278" providerId="ADAL" clId="{FCE7C655-1102-4F2E-8C23-67EF922792EE}" dt="2019-05-22T12:59:08.966" v="117" actId="20577"/>
        <pc:sldMkLst>
          <pc:docMk/>
          <pc:sldMk cId="2058798746" sldId="280"/>
        </pc:sldMkLst>
        <pc:spChg chg="mod">
          <ac:chgData name="최병준" userId="0f349d95-cff0-4fe3-b4ed-3dc80135e278" providerId="ADAL" clId="{FCE7C655-1102-4F2E-8C23-67EF922792EE}" dt="2019-05-22T12:59:00.251" v="97" actId="20577"/>
          <ac:spMkLst>
            <pc:docMk/>
            <pc:sldMk cId="2058798746" sldId="280"/>
            <ac:spMk id="40" creationId="{4B70C5A2-E9F9-45BB-8FF1-7B9A7A7B0FAE}"/>
          </ac:spMkLst>
        </pc:spChg>
      </pc:sldChg>
      <pc:sldChg chg="addSp modSp modNotesTx">
        <pc:chgData name="최병준" userId="0f349d95-cff0-4fe3-b4ed-3dc80135e278" providerId="ADAL" clId="{FCE7C655-1102-4F2E-8C23-67EF922792EE}" dt="2019-06-05T09:43:59.359" v="183" actId="1076"/>
        <pc:sldMkLst>
          <pc:docMk/>
          <pc:sldMk cId="4292977760" sldId="281"/>
        </pc:sldMkLst>
        <pc:spChg chg="mod">
          <ac:chgData name="최병준" userId="0f349d95-cff0-4fe3-b4ed-3dc80135e278" providerId="ADAL" clId="{FCE7C655-1102-4F2E-8C23-67EF922792EE}" dt="2019-06-05T09:43:56.792" v="182" actId="164"/>
          <ac:spMkLst>
            <pc:docMk/>
            <pc:sldMk cId="4292977760" sldId="281"/>
            <ac:spMk id="12" creationId="{01A3D45E-A729-4D7B-BD27-A3F6F45A8683}"/>
          </ac:spMkLst>
        </pc:spChg>
        <pc:spChg chg="mod">
          <ac:chgData name="최병준" userId="0f349d95-cff0-4fe3-b4ed-3dc80135e278" providerId="ADAL" clId="{FCE7C655-1102-4F2E-8C23-67EF922792EE}" dt="2019-06-05T09:43:56.792" v="182" actId="164"/>
          <ac:spMkLst>
            <pc:docMk/>
            <pc:sldMk cId="4292977760" sldId="281"/>
            <ac:spMk id="13" creationId="{44A77FA4-660B-40DC-AF1A-04145BA2BB2B}"/>
          </ac:spMkLst>
        </pc:spChg>
        <pc:spChg chg="mod">
          <ac:chgData name="최병준" userId="0f349d95-cff0-4fe3-b4ed-3dc80135e278" providerId="ADAL" clId="{FCE7C655-1102-4F2E-8C23-67EF922792EE}" dt="2019-06-05T09:43:56.792" v="182" actId="164"/>
          <ac:spMkLst>
            <pc:docMk/>
            <pc:sldMk cId="4292977760" sldId="281"/>
            <ac:spMk id="14" creationId="{364FF1B1-0155-4F0A-B979-E22E7A9D3714}"/>
          </ac:spMkLst>
        </pc:spChg>
        <pc:grpChg chg="add mod">
          <ac:chgData name="최병준" userId="0f349d95-cff0-4fe3-b4ed-3dc80135e278" providerId="ADAL" clId="{FCE7C655-1102-4F2E-8C23-67EF922792EE}" dt="2019-06-05T09:43:59.359" v="183" actId="1076"/>
          <ac:grpSpMkLst>
            <pc:docMk/>
            <pc:sldMk cId="4292977760" sldId="281"/>
            <ac:grpSpMk id="3" creationId="{6BE45B35-3F9D-4195-BDDB-A7443908E7FF}"/>
          </ac:grpSpMkLst>
        </pc:grpChg>
      </pc:sldChg>
    </pc:docChg>
  </pc:docChgLst>
  <pc:docChgLst>
    <pc:chgData name="최병준" userId="0f349d95-cff0-4fe3-b4ed-3dc80135e278" providerId="ADAL" clId="{CDCD9184-3364-4C1A-A9FE-750615653D03}"/>
    <pc:docChg chg="undo custSel addSld delSld modSld sldOrd">
      <pc:chgData name="최병준" userId="0f349d95-cff0-4fe3-b4ed-3dc80135e278" providerId="ADAL" clId="{CDCD9184-3364-4C1A-A9FE-750615653D03}" dt="2019-05-22T12:06:40.382" v="14824" actId="20577"/>
      <pc:docMkLst>
        <pc:docMk/>
      </pc:docMkLst>
      <pc:sldChg chg="addSp delSp modSp add modNotesTx">
        <pc:chgData name="최병준" userId="0f349d95-cff0-4fe3-b4ed-3dc80135e278" providerId="ADAL" clId="{CDCD9184-3364-4C1A-A9FE-750615653D03}" dt="2019-05-22T07:19:56.631" v="10346" actId="20577"/>
        <pc:sldMkLst>
          <pc:docMk/>
          <pc:sldMk cId="2167642922" sldId="267"/>
        </pc:sldMkLst>
        <pc:spChg chg="add del mod">
          <ac:chgData name="최병준" userId="0f349d95-cff0-4fe3-b4ed-3dc80135e278" providerId="ADAL" clId="{CDCD9184-3364-4C1A-A9FE-750615653D03}" dt="2019-05-21T10:42:14.856" v="9510" actId="1076"/>
          <ac:spMkLst>
            <pc:docMk/>
            <pc:sldMk cId="2167642922" sldId="267"/>
            <ac:spMk id="4" creationId="{00000000-0000-0000-0000-000000000000}"/>
          </ac:spMkLst>
        </pc:spChg>
        <pc:spChg chg="add del mod">
          <ac:chgData name="최병준" userId="0f349d95-cff0-4fe3-b4ed-3dc80135e278" providerId="ADAL" clId="{CDCD9184-3364-4C1A-A9FE-750615653D03}" dt="2019-05-21T10:36:34.080" v="9326" actId="478"/>
          <ac:spMkLst>
            <pc:docMk/>
            <pc:sldMk cId="2167642922" sldId="267"/>
            <ac:spMk id="7" creationId="{040B3F98-CF4D-4F5C-915F-0D6D45EB1D9E}"/>
          </ac:spMkLst>
        </pc:spChg>
        <pc:spChg chg="mod">
          <ac:chgData name="최병준" userId="0f349d95-cff0-4fe3-b4ed-3dc80135e278" providerId="ADAL" clId="{CDCD9184-3364-4C1A-A9FE-750615653D03}" dt="2019-05-21T10:42:29.719" v="9517" actId="1076"/>
          <ac:spMkLst>
            <pc:docMk/>
            <pc:sldMk cId="2167642922" sldId="267"/>
            <ac:spMk id="8" creationId="{00000000-0000-0000-0000-000000000000}"/>
          </ac:spMkLst>
        </pc:spChg>
        <pc:spChg chg="add del">
          <ac:chgData name="최병준" userId="0f349d95-cff0-4fe3-b4ed-3dc80135e278" providerId="ADAL" clId="{CDCD9184-3364-4C1A-A9FE-750615653D03}" dt="2019-05-21T10:35:46.767" v="9253"/>
          <ac:spMkLst>
            <pc:docMk/>
            <pc:sldMk cId="2167642922" sldId="267"/>
            <ac:spMk id="10" creationId="{15FCCD2A-CE4C-4596-9E3F-04090DA164AD}"/>
          </ac:spMkLst>
        </pc:spChg>
        <pc:spChg chg="add del">
          <ac:chgData name="최병준" userId="0f349d95-cff0-4fe3-b4ed-3dc80135e278" providerId="ADAL" clId="{CDCD9184-3364-4C1A-A9FE-750615653D03}" dt="2019-05-21T10:35:46.767" v="9253"/>
          <ac:spMkLst>
            <pc:docMk/>
            <pc:sldMk cId="2167642922" sldId="267"/>
            <ac:spMk id="11" creationId="{6D8E2F5C-397F-452C-9FBC-DFED9C389F2B}"/>
          </ac:spMkLst>
        </pc:spChg>
        <pc:spChg chg="add del mod">
          <ac:chgData name="최병준" userId="0f349d95-cff0-4fe3-b4ed-3dc80135e278" providerId="ADAL" clId="{CDCD9184-3364-4C1A-A9FE-750615653D03}" dt="2019-05-21T10:36:30.981" v="9325" actId="478"/>
          <ac:spMkLst>
            <pc:docMk/>
            <pc:sldMk cId="2167642922" sldId="267"/>
            <ac:spMk id="12" creationId="{6BB14DCF-711C-4905-94CC-AF496B5B0314}"/>
          </ac:spMkLst>
        </pc:spChg>
        <pc:spChg chg="add del">
          <ac:chgData name="최병준" userId="0f349d95-cff0-4fe3-b4ed-3dc80135e278" providerId="ADAL" clId="{CDCD9184-3364-4C1A-A9FE-750615653D03}" dt="2019-05-21T10:36:49.143" v="9370" actId="478"/>
          <ac:spMkLst>
            <pc:docMk/>
            <pc:sldMk cId="2167642922" sldId="267"/>
            <ac:spMk id="13" creationId="{E31BAFFE-19FF-4462-8F92-6260A3445557}"/>
          </ac:spMkLst>
        </pc:spChg>
        <pc:spChg chg="add mod">
          <ac:chgData name="최병준" userId="0f349d95-cff0-4fe3-b4ed-3dc80135e278" providerId="ADAL" clId="{CDCD9184-3364-4C1A-A9FE-750615653D03}" dt="2019-05-21T10:42:43.718" v="9521" actId="1076"/>
          <ac:spMkLst>
            <pc:docMk/>
            <pc:sldMk cId="2167642922" sldId="267"/>
            <ac:spMk id="16" creationId="{02363597-6E23-47D7-B49D-4EB59139CA99}"/>
          </ac:spMkLst>
        </pc:spChg>
        <pc:spChg chg="mod">
          <ac:chgData name="최병준" userId="0f349d95-cff0-4fe3-b4ed-3dc80135e278" providerId="ADAL" clId="{CDCD9184-3364-4C1A-A9FE-750615653D03}" dt="2019-05-21T10:42:10.961" v="9508" actId="1076"/>
          <ac:spMkLst>
            <pc:docMk/>
            <pc:sldMk cId="2167642922" sldId="267"/>
            <ac:spMk id="18" creationId="{00000000-0000-0000-0000-000000000000}"/>
          </ac:spMkLst>
        </pc:spChg>
        <pc:spChg chg="del mod">
          <ac:chgData name="최병준" userId="0f349d95-cff0-4fe3-b4ed-3dc80135e278" providerId="ADAL" clId="{CDCD9184-3364-4C1A-A9FE-750615653D03}" dt="2019-05-21T10:42:38.502" v="9520" actId="478"/>
          <ac:spMkLst>
            <pc:docMk/>
            <pc:sldMk cId="2167642922" sldId="267"/>
            <ac:spMk id="19" creationId="{00000000-0000-0000-0000-000000000000}"/>
          </ac:spMkLst>
        </pc:spChg>
        <pc:spChg chg="add del mod">
          <ac:chgData name="최병준" userId="0f349d95-cff0-4fe3-b4ed-3dc80135e278" providerId="ADAL" clId="{CDCD9184-3364-4C1A-A9FE-750615653D03}" dt="2019-05-21T10:37:50.179" v="9382" actId="114"/>
          <ac:spMkLst>
            <pc:docMk/>
            <pc:sldMk cId="2167642922" sldId="267"/>
            <ac:spMk id="20" creationId="{00000000-0000-0000-0000-000000000000}"/>
          </ac:spMkLst>
        </pc:spChg>
      </pc:sldChg>
      <pc:sldChg chg="addSp delSp modSp add modNotesTx">
        <pc:chgData name="최병준" userId="0f349d95-cff0-4fe3-b4ed-3dc80135e278" providerId="ADAL" clId="{CDCD9184-3364-4C1A-A9FE-750615653D03}" dt="2019-05-22T09:42:40.138" v="12160" actId="1076"/>
        <pc:sldMkLst>
          <pc:docMk/>
          <pc:sldMk cId="648303183" sldId="269"/>
        </pc:sldMkLst>
        <pc:spChg chg="del">
          <ac:chgData name="최병준" userId="0f349d95-cff0-4fe3-b4ed-3dc80135e278" providerId="ADAL" clId="{CDCD9184-3364-4C1A-A9FE-750615653D03}" dt="2019-05-21T10:43:28.071" v="9530" actId="478"/>
          <ac:spMkLst>
            <pc:docMk/>
            <pc:sldMk cId="648303183" sldId="269"/>
            <ac:spMk id="4" creationId="{00000000-0000-0000-0000-000000000000}"/>
          </ac:spMkLst>
        </pc:spChg>
        <pc:spChg chg="mod">
          <ac:chgData name="최병준" userId="0f349d95-cff0-4fe3-b4ed-3dc80135e278" providerId="ADAL" clId="{CDCD9184-3364-4C1A-A9FE-750615653D03}" dt="2019-05-21T10:43:08.038" v="9526" actId="1076"/>
          <ac:spMkLst>
            <pc:docMk/>
            <pc:sldMk cId="648303183" sldId="269"/>
            <ac:spMk id="8" creationId="{00000000-0000-0000-0000-000000000000}"/>
          </ac:spMkLst>
        </pc:spChg>
        <pc:spChg chg="add mod">
          <ac:chgData name="최병준" userId="0f349d95-cff0-4fe3-b4ed-3dc80135e278" providerId="ADAL" clId="{CDCD9184-3364-4C1A-A9FE-750615653D03}" dt="2019-05-22T09:42:40.138" v="12160" actId="1076"/>
          <ac:spMkLst>
            <pc:docMk/>
            <pc:sldMk cId="648303183" sldId="269"/>
            <ac:spMk id="10" creationId="{7915FE62-605F-4889-AF87-E9A175C0B1FE}"/>
          </ac:spMkLst>
        </pc:spChg>
        <pc:spChg chg="mod">
          <ac:chgData name="최병준" userId="0f349d95-cff0-4fe3-b4ed-3dc80135e278" providerId="ADAL" clId="{CDCD9184-3364-4C1A-A9FE-750615653D03}" dt="2019-05-21T10:43:15.681" v="9527" actId="1076"/>
          <ac:spMkLst>
            <pc:docMk/>
            <pc:sldMk cId="648303183" sldId="269"/>
            <ac:spMk id="20" creationId="{00000000-0000-0000-0000-000000000000}"/>
          </ac:spMkLst>
        </pc:spChg>
      </pc:sldChg>
      <pc:sldChg chg="addSp delSp modSp add">
        <pc:chgData name="최병준" userId="0f349d95-cff0-4fe3-b4ed-3dc80135e278" providerId="ADAL" clId="{CDCD9184-3364-4C1A-A9FE-750615653D03}" dt="2019-05-22T07:17:26.079" v="10309" actId="207"/>
        <pc:sldMkLst>
          <pc:docMk/>
          <pc:sldMk cId="4237037555" sldId="270"/>
        </pc:sldMkLst>
        <pc:spChg chg="mod">
          <ac:chgData name="최병준" userId="0f349d95-cff0-4fe3-b4ed-3dc80135e278" providerId="ADAL" clId="{CDCD9184-3364-4C1A-A9FE-750615653D03}" dt="2019-05-21T10:44:31.190" v="9551" actId="1076"/>
          <ac:spMkLst>
            <pc:docMk/>
            <pc:sldMk cId="4237037555" sldId="270"/>
            <ac:spMk id="8" creationId="{00000000-0000-0000-0000-000000000000}"/>
          </ac:spMkLst>
        </pc:spChg>
        <pc:spChg chg="del">
          <ac:chgData name="최병준" userId="0f349d95-cff0-4fe3-b4ed-3dc80135e278" providerId="ADAL" clId="{CDCD9184-3364-4C1A-A9FE-750615653D03}" dt="2019-05-21T10:43:42.334" v="9535" actId="478"/>
          <ac:spMkLst>
            <pc:docMk/>
            <pc:sldMk cId="4237037555" sldId="270"/>
            <ac:spMk id="10" creationId="{7915FE62-605F-4889-AF87-E9A175C0B1FE}"/>
          </ac:spMkLst>
        </pc:spChg>
        <pc:spChg chg="add del mod">
          <ac:chgData name="최병준" userId="0f349d95-cff0-4fe3-b4ed-3dc80135e278" providerId="ADAL" clId="{CDCD9184-3364-4C1A-A9FE-750615653D03}" dt="2019-05-21T10:45:25.002" v="9593" actId="478"/>
          <ac:spMkLst>
            <pc:docMk/>
            <pc:sldMk cId="4237037555" sldId="270"/>
            <ac:spMk id="11" creationId="{624E2131-312B-4B60-AFFF-B22408CC40B4}"/>
          </ac:spMkLst>
        </pc:spChg>
        <pc:spChg chg="add mod">
          <ac:chgData name="최병준" userId="0f349d95-cff0-4fe3-b4ed-3dc80135e278" providerId="ADAL" clId="{CDCD9184-3364-4C1A-A9FE-750615653D03}" dt="2019-05-21T10:49:45.221" v="9603" actId="1076"/>
          <ac:spMkLst>
            <pc:docMk/>
            <pc:sldMk cId="4237037555" sldId="270"/>
            <ac:spMk id="12" creationId="{E67A20EE-ECE1-4ADC-8925-966BC94E6290}"/>
          </ac:spMkLst>
        </pc:spChg>
        <pc:spChg chg="add mod">
          <ac:chgData name="최병준" userId="0f349d95-cff0-4fe3-b4ed-3dc80135e278" providerId="ADAL" clId="{CDCD9184-3364-4C1A-A9FE-750615653D03}" dt="2019-05-22T07:16:51.325" v="10245" actId="1076"/>
          <ac:spMkLst>
            <pc:docMk/>
            <pc:sldMk cId="4237037555" sldId="270"/>
            <ac:spMk id="15" creationId="{5AC41431-6C51-4688-BC91-340AD2F1B866}"/>
          </ac:spMkLst>
        </pc:spChg>
        <pc:spChg chg="del">
          <ac:chgData name="최병준" userId="0f349d95-cff0-4fe3-b4ed-3dc80135e278" providerId="ADAL" clId="{CDCD9184-3364-4C1A-A9FE-750615653D03}" dt="2019-05-21T10:43:40.969" v="9534" actId="478"/>
          <ac:spMkLst>
            <pc:docMk/>
            <pc:sldMk cId="4237037555" sldId="270"/>
            <ac:spMk id="20" creationId="{00000000-0000-0000-0000-000000000000}"/>
          </ac:spMkLst>
        </pc:spChg>
        <pc:spChg chg="add mod">
          <ac:chgData name="최병준" userId="0f349d95-cff0-4fe3-b4ed-3dc80135e278" providerId="ADAL" clId="{CDCD9184-3364-4C1A-A9FE-750615653D03}" dt="2019-05-22T07:17:26.079" v="10309" actId="207"/>
          <ac:spMkLst>
            <pc:docMk/>
            <pc:sldMk cId="4237037555" sldId="270"/>
            <ac:spMk id="20" creationId="{F8D41EDA-DBD6-49C1-95D1-AF59374B48EE}"/>
          </ac:spMkLst>
        </pc:spChg>
        <pc:spChg chg="add mod">
          <ac:chgData name="최병준" userId="0f349d95-cff0-4fe3-b4ed-3dc80135e278" providerId="ADAL" clId="{CDCD9184-3364-4C1A-A9FE-750615653D03}" dt="2019-05-21T10:48:21.002" v="9595" actId="1076"/>
          <ac:spMkLst>
            <pc:docMk/>
            <pc:sldMk cId="4237037555" sldId="270"/>
            <ac:spMk id="21" creationId="{A406BFA2-D3CD-432E-82D9-8C7181F8F351}"/>
          </ac:spMkLst>
        </pc:spChg>
        <pc:grpChg chg="add mod">
          <ac:chgData name="최병준" userId="0f349d95-cff0-4fe3-b4ed-3dc80135e278" providerId="ADAL" clId="{CDCD9184-3364-4C1A-A9FE-750615653D03}" dt="2019-05-21T10:49:14.650" v="9602" actId="1076"/>
          <ac:grpSpMkLst>
            <pc:docMk/>
            <pc:sldMk cId="4237037555" sldId="270"/>
            <ac:grpSpMk id="3" creationId="{FA7548DB-8E22-47C7-89DF-8658837DBAEB}"/>
          </ac:grpSpMkLst>
        </pc:grpChg>
        <pc:picChg chg="add mod">
          <ac:chgData name="최병준" userId="0f349d95-cff0-4fe3-b4ed-3dc80135e278" providerId="ADAL" clId="{CDCD9184-3364-4C1A-A9FE-750615653D03}" dt="2019-05-21T10:44:12.490" v="9540" actId="164"/>
          <ac:picMkLst>
            <pc:docMk/>
            <pc:sldMk cId="4237037555" sldId="270"/>
            <ac:picMk id="13" creationId="{802DA55C-D0DD-4CF6-AD40-938F1DA659DE}"/>
          </ac:picMkLst>
        </pc:picChg>
        <pc:picChg chg="add mod">
          <ac:chgData name="최병준" userId="0f349d95-cff0-4fe3-b4ed-3dc80135e278" providerId="ADAL" clId="{CDCD9184-3364-4C1A-A9FE-750615653D03}" dt="2019-05-21T10:49:08.355" v="9601" actId="1076"/>
          <ac:picMkLst>
            <pc:docMk/>
            <pc:sldMk cId="4237037555" sldId="270"/>
            <ac:picMk id="14" creationId="{BE7C3C9C-23D3-40AE-AC82-136F56D3E8FE}"/>
          </ac:picMkLst>
        </pc:picChg>
        <pc:picChg chg="add mod">
          <ac:chgData name="최병준" userId="0f349d95-cff0-4fe3-b4ed-3dc80135e278" providerId="ADAL" clId="{CDCD9184-3364-4C1A-A9FE-750615653D03}" dt="2019-05-21T10:44:12.490" v="9540" actId="164"/>
          <ac:picMkLst>
            <pc:docMk/>
            <pc:sldMk cId="4237037555" sldId="270"/>
            <ac:picMk id="19" creationId="{7E6EB623-3C5B-43A6-B061-92561EF36DE7}"/>
          </ac:picMkLst>
        </pc:picChg>
        <pc:cxnChg chg="add mod">
          <ac:chgData name="최병준" userId="0f349d95-cff0-4fe3-b4ed-3dc80135e278" providerId="ADAL" clId="{CDCD9184-3364-4C1A-A9FE-750615653D03}" dt="2019-05-21T10:44:12.490" v="9540" actId="164"/>
          <ac:cxnSpMkLst>
            <pc:docMk/>
            <pc:sldMk cId="4237037555" sldId="270"/>
            <ac:cxnSpMk id="17" creationId="{C6DFC28E-0FE9-4FCF-9BD0-A3B5D1E5B4F6}"/>
          </ac:cxnSpMkLst>
        </pc:cxnChg>
      </pc:sldChg>
      <pc:sldChg chg="addSp delSp modSp add modNotesTx">
        <pc:chgData name="최병준" userId="0f349d95-cff0-4fe3-b4ed-3dc80135e278" providerId="ADAL" clId="{CDCD9184-3364-4C1A-A9FE-750615653D03}" dt="2019-05-22T07:12:45.657" v="10048" actId="20577"/>
        <pc:sldMkLst>
          <pc:docMk/>
          <pc:sldMk cId="4174654566" sldId="271"/>
        </pc:sldMkLst>
        <pc:spChg chg="add del mod">
          <ac:chgData name="최병준" userId="0f349d95-cff0-4fe3-b4ed-3dc80135e278" providerId="ADAL" clId="{CDCD9184-3364-4C1A-A9FE-750615653D03}" dt="2019-05-21T10:51:08.485" v="9615" actId="478"/>
          <ac:spMkLst>
            <pc:docMk/>
            <pc:sldMk cId="4174654566" sldId="271"/>
            <ac:spMk id="9" creationId="{1C36A7A3-189D-4E6F-BF4D-B338EC6ABD1E}"/>
          </ac:spMkLst>
        </pc:spChg>
        <pc:spChg chg="add mod">
          <ac:chgData name="최병준" userId="0f349d95-cff0-4fe3-b4ed-3dc80135e278" providerId="ADAL" clId="{CDCD9184-3364-4C1A-A9FE-750615653D03}" dt="2019-05-21T10:51:28.401" v="9616" actId="14100"/>
          <ac:spMkLst>
            <pc:docMk/>
            <pc:sldMk cId="4174654566" sldId="271"/>
            <ac:spMk id="33" creationId="{1E109CE2-40B8-44E1-B6B6-90B73E02C29F}"/>
          </ac:spMkLst>
        </pc:spChg>
        <pc:spChg chg="add mod">
          <ac:chgData name="최병준" userId="0f349d95-cff0-4fe3-b4ed-3dc80135e278" providerId="ADAL" clId="{CDCD9184-3364-4C1A-A9FE-750615653D03}" dt="2019-05-21T10:50:51.804" v="9612" actId="14100"/>
          <ac:spMkLst>
            <pc:docMk/>
            <pc:sldMk cId="4174654566" sldId="271"/>
            <ac:spMk id="35" creationId="{1D1AFD8A-3638-40F5-BD92-27464103F9F7}"/>
          </ac:spMkLst>
        </pc:spChg>
        <pc:spChg chg="add">
          <ac:chgData name="최병준" userId="0f349d95-cff0-4fe3-b4ed-3dc80135e278" providerId="ADAL" clId="{CDCD9184-3364-4C1A-A9FE-750615653D03}" dt="2019-05-21T10:50:59.558" v="9613"/>
          <ac:spMkLst>
            <pc:docMk/>
            <pc:sldMk cId="4174654566" sldId="271"/>
            <ac:spMk id="41" creationId="{DEB4445D-C8C6-4D4A-9570-356408F05DE6}"/>
          </ac:spMkLst>
        </pc:spChg>
        <pc:grpChg chg="add mod">
          <ac:chgData name="최병준" userId="0f349d95-cff0-4fe3-b4ed-3dc80135e278" providerId="ADAL" clId="{CDCD9184-3364-4C1A-A9FE-750615653D03}" dt="2019-05-21T10:51:45.899" v="9618" actId="1076"/>
          <ac:grpSpMkLst>
            <pc:docMk/>
            <pc:sldMk cId="4174654566" sldId="271"/>
            <ac:grpSpMk id="3" creationId="{237A3EED-FF83-405B-8C8C-E42A119BA1C0}"/>
          </ac:grpSpMkLst>
        </pc:grpChg>
        <pc:grpChg chg="add mod">
          <ac:chgData name="최병준" userId="0f349d95-cff0-4fe3-b4ed-3dc80135e278" providerId="ADAL" clId="{CDCD9184-3364-4C1A-A9FE-750615653D03}" dt="2019-05-21T10:50:30.383" v="9606" actId="164"/>
          <ac:grpSpMkLst>
            <pc:docMk/>
            <pc:sldMk cId="4174654566" sldId="271"/>
            <ac:grpSpMk id="10" creationId="{57BEF339-6014-4825-8ED8-E87779B90A41}"/>
          </ac:grpSpMkLst>
        </pc:grp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34" creationId="{3741679F-E2CB-4BF1-ABD5-E82FC83A229E}"/>
          </ac:cxnSpMkLst>
        </pc:cxn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36" creationId="{03609B53-1BB6-43D2-8712-F8406922DB6D}"/>
          </ac:cxnSpMkLst>
        </pc:cxn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37" creationId="{90B896B2-6AD5-4FC9-9F57-47A0D149F4D6}"/>
          </ac:cxnSpMkLst>
        </pc:cxn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38" creationId="{67C442C7-1DCA-45C4-8F00-AD6D1BDE9864}"/>
          </ac:cxnSpMkLst>
        </pc:cxn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39" creationId="{4EDAB6C3-DA7C-4032-8D90-33D8DCE06E53}"/>
          </ac:cxnSpMkLst>
        </pc:cxn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40" creationId="{C9E2DB96-72B6-4823-B414-1766555CAC56}"/>
          </ac:cxnSpMkLst>
        </pc:cxnChg>
      </pc:sldChg>
      <pc:sldChg chg="addSp delSp modSp add">
        <pc:chgData name="최병준" userId="0f349d95-cff0-4fe3-b4ed-3dc80135e278" providerId="ADAL" clId="{CDCD9184-3364-4C1A-A9FE-750615653D03}" dt="2019-05-21T10:57:07.804" v="9708" actId="478"/>
        <pc:sldMkLst>
          <pc:docMk/>
          <pc:sldMk cId="3270457952" sldId="272"/>
        </pc:sldMkLst>
        <pc:spChg chg="mod">
          <ac:chgData name="최병준" userId="0f349d95-cff0-4fe3-b4ed-3dc80135e278" providerId="ADAL" clId="{CDCD9184-3364-4C1A-A9FE-750615653D03}" dt="2019-05-21T10:54:21.993" v="9665" actId="14100"/>
          <ac:spMkLst>
            <pc:docMk/>
            <pc:sldMk cId="3270457952" sldId="272"/>
            <ac:spMk id="8" creationId="{00000000-0000-0000-0000-000000000000}"/>
          </ac:spMkLst>
        </pc:spChg>
        <pc:spChg chg="add mod">
          <ac:chgData name="최병준" userId="0f349d95-cff0-4fe3-b4ed-3dc80135e278" providerId="ADAL" clId="{CDCD9184-3364-4C1A-A9FE-750615653D03}" dt="2019-05-21T10:54:47.717" v="9670" actId="14100"/>
          <ac:spMkLst>
            <pc:docMk/>
            <pc:sldMk cId="3270457952" sldId="272"/>
            <ac:spMk id="9" creationId="{4A338EDD-7442-4841-A747-8801BA62FEAB}"/>
          </ac:spMkLst>
        </pc:spChg>
        <pc:spChg chg="add del mod">
          <ac:chgData name="최병준" userId="0f349d95-cff0-4fe3-b4ed-3dc80135e278" providerId="ADAL" clId="{CDCD9184-3364-4C1A-A9FE-750615653D03}" dt="2019-05-21T10:57:07.804" v="9708" actId="478"/>
          <ac:spMkLst>
            <pc:docMk/>
            <pc:sldMk cId="3270457952" sldId="272"/>
            <ac:spMk id="10" creationId="{43EEACC3-3030-4EDF-BBBA-55EFB0B9E7AD}"/>
          </ac:spMkLst>
        </pc:spChg>
        <pc:spChg chg="add mod">
          <ac:chgData name="최병준" userId="0f349d95-cff0-4fe3-b4ed-3dc80135e278" providerId="ADAL" clId="{CDCD9184-3364-4C1A-A9FE-750615653D03}" dt="2019-05-21T10:52:50.899" v="9655" actId="1038"/>
          <ac:spMkLst>
            <pc:docMk/>
            <pc:sldMk cId="3270457952" sldId="272"/>
            <ac:spMk id="39" creationId="{8B9D4DD2-55BF-4896-9739-2792C06EC9F5}"/>
          </ac:spMkLst>
        </pc:spChg>
        <pc:spChg chg="add mod">
          <ac:chgData name="최병준" userId="0f349d95-cff0-4fe3-b4ed-3dc80135e278" providerId="ADAL" clId="{CDCD9184-3364-4C1A-A9FE-750615653D03}" dt="2019-05-21T10:57:02.618" v="9706" actId="14100"/>
          <ac:spMkLst>
            <pc:docMk/>
            <pc:sldMk cId="3270457952" sldId="272"/>
            <ac:spMk id="47" creationId="{FC8755C8-B53F-4567-8AB4-0302AB52E7CF}"/>
          </ac:spMkLst>
        </pc:spChg>
        <pc:grpChg chg="add mod">
          <ac:chgData name="최병준" userId="0f349d95-cff0-4fe3-b4ed-3dc80135e278" providerId="ADAL" clId="{CDCD9184-3364-4C1A-A9FE-750615653D03}" dt="2019-05-21T10:54:37.256" v="9668" actId="14100"/>
          <ac:grpSpMkLst>
            <pc:docMk/>
            <pc:sldMk cId="3270457952" sldId="272"/>
            <ac:grpSpMk id="3" creationId="{119566A3-0A21-4913-AB7C-9E5D724A2541}"/>
          </ac:grpSpMkLst>
        </pc:grpChg>
        <pc:grpChg chg="add mod">
          <ac:chgData name="최병준" userId="0f349d95-cff0-4fe3-b4ed-3dc80135e278" providerId="ADAL" clId="{CDCD9184-3364-4C1A-A9FE-750615653D03}" dt="2019-05-21T10:52:03.700" v="9621" actId="164"/>
          <ac:grpSpMkLst>
            <pc:docMk/>
            <pc:sldMk cId="3270457952" sldId="272"/>
            <ac:grpSpMk id="11" creationId="{6AD6067D-E28E-4DCE-BF88-BAA82C3CD79B}"/>
          </ac:grpSpMkLst>
        </pc:grpChg>
        <pc:picChg chg="add del">
          <ac:chgData name="최병준" userId="0f349d95-cff0-4fe3-b4ed-3dc80135e278" providerId="ADAL" clId="{CDCD9184-3364-4C1A-A9FE-750615653D03}" dt="2019-05-21T10:54:43.211" v="9669" actId="478"/>
          <ac:picMkLst>
            <pc:docMk/>
            <pc:sldMk cId="3270457952" sldId="272"/>
            <ac:picMk id="46" creationId="{6C01704E-BAC8-4F10-9BB0-58D279C9370C}"/>
          </ac:picMkLst>
        </pc:pic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37" creationId="{DB2E8B06-1F39-4284-91EF-1AB8252830A2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38" creationId="{CA5920CC-BB13-4AAE-B1C2-76650DA75B17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0" creationId="{F2D03FC2-F36C-4519-A523-04ED57ED3FE9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1" creationId="{F01EBAB2-2B3E-4A2B-93B9-BC11258F90DF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2" creationId="{4B825916-6ABD-40B2-96F2-4B250F84B349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3" creationId="{6ACC0146-A31D-43BF-B51C-9BCA166AEAAA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4" creationId="{2CFC8F23-AAB4-4E71-B98D-98FC3213E4BC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5" creationId="{719B9510-D601-4161-A7AE-0074893F4E7A}"/>
          </ac:cxnSpMkLst>
        </pc:cxnChg>
      </pc:sldChg>
      <pc:sldChg chg="addSp delSp modSp add modNotesTx">
        <pc:chgData name="최병준" userId="0f349d95-cff0-4fe3-b4ed-3dc80135e278" providerId="ADAL" clId="{CDCD9184-3364-4C1A-A9FE-750615653D03}" dt="2019-05-22T10:15:37.778" v="12420"/>
        <pc:sldMkLst>
          <pc:docMk/>
          <pc:sldMk cId="2657280270" sldId="275"/>
        </pc:sldMkLst>
        <pc:spChg chg="del">
          <ac:chgData name="최병준" userId="0f349d95-cff0-4fe3-b4ed-3dc80135e278" providerId="ADAL" clId="{CDCD9184-3364-4C1A-A9FE-750615653D03}" dt="2019-05-21T11:21:38.976" v="9773" actId="478"/>
          <ac:spMkLst>
            <pc:docMk/>
            <pc:sldMk cId="2657280270" sldId="275"/>
            <ac:spMk id="10" creationId="{7915FE62-605F-4889-AF87-E9A175C0B1FE}"/>
          </ac:spMkLst>
        </pc:spChg>
        <pc:spChg chg="del">
          <ac:chgData name="최병준" userId="0f349d95-cff0-4fe3-b4ed-3dc80135e278" providerId="ADAL" clId="{CDCD9184-3364-4C1A-A9FE-750615653D03}" dt="2019-05-21T11:22:48.791" v="9815" actId="478"/>
          <ac:spMkLst>
            <pc:docMk/>
            <pc:sldMk cId="2657280270" sldId="275"/>
            <ac:spMk id="12" creationId="{BCCA110A-21BE-460F-A0EB-E458AEFC54FA}"/>
          </ac:spMkLst>
        </pc:spChg>
        <pc:spChg chg="add del">
          <ac:chgData name="최병준" userId="0f349d95-cff0-4fe3-b4ed-3dc80135e278" providerId="ADAL" clId="{CDCD9184-3364-4C1A-A9FE-750615653D03}" dt="2019-05-22T09:14:12.031" v="10365" actId="478"/>
          <ac:spMkLst>
            <pc:docMk/>
            <pc:sldMk cId="2657280270" sldId="275"/>
            <ac:spMk id="19" creationId="{E24FB5F1-E0AE-4275-83E1-06BDA918376D}"/>
          </ac:spMkLst>
        </pc:spChg>
        <pc:spChg chg="del">
          <ac:chgData name="최병준" userId="0f349d95-cff0-4fe3-b4ed-3dc80135e278" providerId="ADAL" clId="{CDCD9184-3364-4C1A-A9FE-750615653D03}" dt="2019-05-21T11:21:36.588" v="9772" actId="478"/>
          <ac:spMkLst>
            <pc:docMk/>
            <pc:sldMk cId="2657280270" sldId="275"/>
            <ac:spMk id="20" creationId="{00000000-0000-0000-0000-000000000000}"/>
          </ac:spMkLst>
        </pc:spChg>
        <pc:spChg chg="mod">
          <ac:chgData name="최병준" userId="0f349d95-cff0-4fe3-b4ed-3dc80135e278" providerId="ADAL" clId="{CDCD9184-3364-4C1A-A9FE-750615653D03}" dt="2019-05-21T11:23:33.850" v="9818" actId="1076"/>
          <ac:spMkLst>
            <pc:docMk/>
            <pc:sldMk cId="2657280270" sldId="275"/>
            <ac:spMk id="22" creationId="{1D63388B-B19F-43A1-98B8-1F838AA1582D}"/>
          </ac:spMkLst>
        </pc:spChg>
        <pc:spChg chg="add del">
          <ac:chgData name="최병준" userId="0f349d95-cff0-4fe3-b4ed-3dc80135e278" providerId="ADAL" clId="{CDCD9184-3364-4C1A-A9FE-750615653D03}" dt="2019-05-22T09:14:07.592" v="10363" actId="478"/>
          <ac:spMkLst>
            <pc:docMk/>
            <pc:sldMk cId="2657280270" sldId="275"/>
            <ac:spMk id="23" creationId="{4878ADDC-CD6C-454B-90D2-33149826BF2C}"/>
          </ac:spMkLst>
        </pc:spChg>
        <pc:spChg chg="add del mod">
          <ac:chgData name="최병준" userId="0f349d95-cff0-4fe3-b4ed-3dc80135e278" providerId="ADAL" clId="{CDCD9184-3364-4C1A-A9FE-750615653D03}" dt="2019-05-22T10:15:37.778" v="12420"/>
          <ac:spMkLst>
            <pc:docMk/>
            <pc:sldMk cId="2657280270" sldId="275"/>
            <ac:spMk id="24" creationId="{52840AFD-B8EE-4754-A6E5-54D97748D97B}"/>
          </ac:spMkLst>
        </pc:spChg>
        <pc:spChg chg="mod">
          <ac:chgData name="최병준" userId="0f349d95-cff0-4fe3-b4ed-3dc80135e278" providerId="ADAL" clId="{CDCD9184-3364-4C1A-A9FE-750615653D03}" dt="2019-05-21T11:22:24.941" v="9780" actId="1076"/>
          <ac:spMkLst>
            <pc:docMk/>
            <pc:sldMk cId="2657280270" sldId="275"/>
            <ac:spMk id="35" creationId="{16152DD9-F5C2-4781-B931-EB8839E5E68D}"/>
          </ac:spMkLst>
        </pc:spChg>
        <pc:spChg chg="mod">
          <ac:chgData name="최병준" userId="0f349d95-cff0-4fe3-b4ed-3dc80135e278" providerId="ADAL" clId="{CDCD9184-3364-4C1A-A9FE-750615653D03}" dt="2019-05-21T11:22:20.778" v="9779" actId="1076"/>
          <ac:spMkLst>
            <pc:docMk/>
            <pc:sldMk cId="2657280270" sldId="275"/>
            <ac:spMk id="37" creationId="{7F9128B9-5A08-4F55-B65B-0173E19DF047}"/>
          </ac:spMkLst>
        </pc:spChg>
        <pc:spChg chg="add mod">
          <ac:chgData name="최병준" userId="0f349d95-cff0-4fe3-b4ed-3dc80135e278" providerId="ADAL" clId="{CDCD9184-3364-4C1A-A9FE-750615653D03}" dt="2019-05-21T11:22:46.280" v="9814"/>
          <ac:spMkLst>
            <pc:docMk/>
            <pc:sldMk cId="2657280270" sldId="275"/>
            <ac:spMk id="40" creationId="{4B70C5A2-E9F9-45BB-8FF1-7B9A7A7B0FAE}"/>
          </ac:spMkLst>
        </pc:spChg>
        <pc:spChg chg="add del mod">
          <ac:chgData name="최병준" userId="0f349d95-cff0-4fe3-b4ed-3dc80135e278" providerId="ADAL" clId="{CDCD9184-3364-4C1A-A9FE-750615653D03}" dt="2019-05-22T09:18:58.250" v="10839" actId="478"/>
          <ac:spMkLst>
            <pc:docMk/>
            <pc:sldMk cId="2657280270" sldId="275"/>
            <ac:spMk id="41" creationId="{DC328B8B-7B25-47BE-B8C1-F370754FD638}"/>
          </ac:spMkLst>
        </pc:spChg>
        <pc:grpChg chg="add mod">
          <ac:chgData name="최병준" userId="0f349d95-cff0-4fe3-b4ed-3dc80135e278" providerId="ADAL" clId="{CDCD9184-3364-4C1A-A9FE-750615653D03}" dt="2019-05-22T09:14:06.436" v="10361" actId="14100"/>
          <ac:grpSpMkLst>
            <pc:docMk/>
            <pc:sldMk cId="2657280270" sldId="275"/>
            <ac:grpSpMk id="11" creationId="{3C073526-607F-41D2-9284-5DABBAEED57A}"/>
          </ac:grpSpMkLst>
        </pc:grpChg>
        <pc:picChg chg="add del">
          <ac:chgData name="최병준" userId="0f349d95-cff0-4fe3-b4ed-3dc80135e278" providerId="ADAL" clId="{CDCD9184-3364-4C1A-A9FE-750615653D03}" dt="2019-05-22T09:14:08.030" v="10364" actId="478"/>
          <ac:picMkLst>
            <pc:docMk/>
            <pc:sldMk cId="2657280270" sldId="275"/>
            <ac:picMk id="21" creationId="{6BA18DD4-B569-4BEF-81B9-1BC9593F61F5}"/>
          </ac:picMkLst>
        </pc:picChg>
      </pc:sldChg>
      <pc:sldChg chg="modSp add modNotesTx">
        <pc:chgData name="최병준" userId="0f349d95-cff0-4fe3-b4ed-3dc80135e278" providerId="ADAL" clId="{CDCD9184-3364-4C1A-A9FE-750615653D03}" dt="2019-05-22T07:20:42.398" v="10348" actId="20577"/>
        <pc:sldMkLst>
          <pc:docMk/>
          <pc:sldMk cId="464242265" sldId="276"/>
        </pc:sldMkLst>
        <pc:spChg chg="mod">
          <ac:chgData name="최병준" userId="0f349d95-cff0-4fe3-b4ed-3dc80135e278" providerId="ADAL" clId="{CDCD9184-3364-4C1A-A9FE-750615653D03}" dt="2019-05-21T11:24:53.844" v="9897" actId="1076"/>
          <ac:spMkLst>
            <pc:docMk/>
            <pc:sldMk cId="464242265" sldId="276"/>
            <ac:spMk id="10" creationId="{7915FE62-605F-4889-AF87-E9A175C0B1FE}"/>
          </ac:spMkLst>
        </pc:spChg>
        <pc:spChg chg="mod">
          <ac:chgData name="최병준" userId="0f349d95-cff0-4fe3-b4ed-3dc80135e278" providerId="ADAL" clId="{CDCD9184-3364-4C1A-A9FE-750615653D03}" dt="2019-05-21T11:24:47.718" v="9896" actId="1076"/>
          <ac:spMkLst>
            <pc:docMk/>
            <pc:sldMk cId="464242265" sldId="276"/>
            <ac:spMk id="20" creationId="{00000000-0000-0000-0000-000000000000}"/>
          </ac:spMkLst>
        </pc:spChg>
      </pc:sldChg>
      <pc:sldChg chg="addSp delSp modSp add modNotesTx">
        <pc:chgData name="최병준" userId="0f349d95-cff0-4fe3-b4ed-3dc80135e278" providerId="ADAL" clId="{CDCD9184-3364-4C1A-A9FE-750615653D03}" dt="2019-05-22T10:55:05.215" v="13640" actId="20577"/>
        <pc:sldMkLst>
          <pc:docMk/>
          <pc:sldMk cId="2077685201" sldId="279"/>
        </pc:sldMkLst>
        <pc:spChg chg="add mod">
          <ac:chgData name="최병준" userId="0f349d95-cff0-4fe3-b4ed-3dc80135e278" providerId="ADAL" clId="{CDCD9184-3364-4C1A-A9FE-750615653D03}" dt="2019-05-22T10:42:25.152" v="12558" actId="14100"/>
          <ac:spMkLst>
            <pc:docMk/>
            <pc:sldMk cId="2077685201" sldId="279"/>
            <ac:spMk id="13" creationId="{835474E8-632F-4759-AE50-842E264555C7}"/>
          </ac:spMkLst>
        </pc:spChg>
        <pc:spChg chg="add mod">
          <ac:chgData name="최병준" userId="0f349d95-cff0-4fe3-b4ed-3dc80135e278" providerId="ADAL" clId="{CDCD9184-3364-4C1A-A9FE-750615653D03}" dt="2019-05-22T10:48:06.301" v="12823" actId="1076"/>
          <ac:spMkLst>
            <pc:docMk/>
            <pc:sldMk cId="2077685201" sldId="279"/>
            <ac:spMk id="15" creationId="{EA8DFD1C-68D3-4F63-B04D-36B433978A2D}"/>
          </ac:spMkLst>
        </pc:spChg>
        <pc:spChg chg="add mod">
          <ac:chgData name="최병준" userId="0f349d95-cff0-4fe3-b4ed-3dc80135e278" providerId="ADAL" clId="{CDCD9184-3364-4C1A-A9FE-750615653D03}" dt="2019-05-22T10:54:12.530" v="13564" actId="20577"/>
          <ac:spMkLst>
            <pc:docMk/>
            <pc:sldMk cId="2077685201" sldId="279"/>
            <ac:spMk id="17" creationId="{133AC672-EF83-4AA4-A9BB-7153EEF001F6}"/>
          </ac:spMkLst>
        </pc:spChg>
        <pc:spChg chg="del">
          <ac:chgData name="최병준" userId="0f349d95-cff0-4fe3-b4ed-3dc80135e278" providerId="ADAL" clId="{CDCD9184-3364-4C1A-A9FE-750615653D03}" dt="2019-05-22T09:43:16.110" v="12331" actId="478"/>
          <ac:spMkLst>
            <pc:docMk/>
            <pc:sldMk cId="2077685201" sldId="279"/>
            <ac:spMk id="23" creationId="{4878ADDC-CD6C-454B-90D2-33149826BF2C}"/>
          </ac:spMkLst>
        </pc:spChg>
        <pc:spChg chg="mod">
          <ac:chgData name="최병준" userId="0f349d95-cff0-4fe3-b4ed-3dc80135e278" providerId="ADAL" clId="{CDCD9184-3364-4C1A-A9FE-750615653D03}" dt="2019-05-22T09:43:54.829" v="12387" actId="20577"/>
          <ac:spMkLst>
            <pc:docMk/>
            <pc:sldMk cId="2077685201" sldId="279"/>
            <ac:spMk id="40" creationId="{4B70C5A2-E9F9-45BB-8FF1-7B9A7A7B0FAE}"/>
          </ac:spMkLst>
        </pc:spChg>
        <pc:spChg chg="del">
          <ac:chgData name="최병준" userId="0f349d95-cff0-4fe3-b4ed-3dc80135e278" providerId="ADAL" clId="{CDCD9184-3364-4C1A-A9FE-750615653D03}" dt="2019-05-22T09:43:18.829" v="12333" actId="478"/>
          <ac:spMkLst>
            <pc:docMk/>
            <pc:sldMk cId="2077685201" sldId="279"/>
            <ac:spMk id="121" creationId="{99F5E2FE-DB6D-4F0F-BDD8-F2D3E35083BD}"/>
          </ac:spMkLst>
        </pc:spChg>
        <pc:spChg chg="del">
          <ac:chgData name="최병준" userId="0f349d95-cff0-4fe3-b4ed-3dc80135e278" providerId="ADAL" clId="{CDCD9184-3364-4C1A-A9FE-750615653D03}" dt="2019-05-22T09:43:17.360" v="12332" actId="478"/>
          <ac:spMkLst>
            <pc:docMk/>
            <pc:sldMk cId="2077685201" sldId="279"/>
            <ac:spMk id="122" creationId="{D156A111-DF17-453A-9F80-77312EEE1C2D}"/>
          </ac:spMkLst>
        </pc:spChg>
        <pc:spChg chg="del">
          <ac:chgData name="최병준" userId="0f349d95-cff0-4fe3-b4ed-3dc80135e278" providerId="ADAL" clId="{CDCD9184-3364-4C1A-A9FE-750615653D03}" dt="2019-05-22T09:43:19.673" v="12334" actId="478"/>
          <ac:spMkLst>
            <pc:docMk/>
            <pc:sldMk cId="2077685201" sldId="279"/>
            <ac:spMk id="123" creationId="{77C8D9C2-CFF0-405C-A429-FEE3F2AECE2C}"/>
          </ac:spMkLst>
        </pc:spChg>
        <pc:picChg chg="add mod">
          <ac:chgData name="최병준" userId="0f349d95-cff0-4fe3-b4ed-3dc80135e278" providerId="ADAL" clId="{CDCD9184-3364-4C1A-A9FE-750615653D03}" dt="2019-05-22T10:47:54.391" v="12822" actId="14100"/>
          <ac:picMkLst>
            <pc:docMk/>
            <pc:sldMk cId="2077685201" sldId="279"/>
            <ac:picMk id="4" creationId="{1AF61010-176D-4687-A535-97B45601C37F}"/>
          </ac:picMkLst>
        </pc:picChg>
        <pc:picChg chg="add mod">
          <ac:chgData name="최병준" userId="0f349d95-cff0-4fe3-b4ed-3dc80135e278" providerId="ADAL" clId="{CDCD9184-3364-4C1A-A9FE-750615653D03}" dt="2019-05-22T10:42:29.161" v="12559" actId="1076"/>
          <ac:picMkLst>
            <pc:docMk/>
            <pc:sldMk cId="2077685201" sldId="279"/>
            <ac:picMk id="14" creationId="{4B659590-6702-41F5-85D3-EAC09C4EACD0}"/>
          </ac:picMkLst>
        </pc:picChg>
        <pc:picChg chg="add mod">
          <ac:chgData name="최병준" userId="0f349d95-cff0-4fe3-b4ed-3dc80135e278" providerId="ADAL" clId="{CDCD9184-3364-4C1A-A9FE-750615653D03}" dt="2019-05-22T10:44:37.891" v="12644" actId="1076"/>
          <ac:picMkLst>
            <pc:docMk/>
            <pc:sldMk cId="2077685201" sldId="279"/>
            <ac:picMk id="19" creationId="{4D089DF6-E7DC-421A-B625-F0A46B200674}"/>
          </ac:picMkLst>
        </pc:picChg>
        <pc:picChg chg="add mod">
          <ac:chgData name="최병준" userId="0f349d95-cff0-4fe3-b4ed-3dc80135e278" providerId="ADAL" clId="{CDCD9184-3364-4C1A-A9FE-750615653D03}" dt="2019-05-22T10:49:48.151" v="12828" actId="1076"/>
          <ac:picMkLst>
            <pc:docMk/>
            <pc:sldMk cId="2077685201" sldId="279"/>
            <ac:picMk id="20" creationId="{F0B5930B-2A17-4B9A-8848-6DA0B8340264}"/>
          </ac:picMkLst>
        </pc:picChg>
        <pc:cxnChg chg="add mod">
          <ac:chgData name="최병준" userId="0f349d95-cff0-4fe3-b4ed-3dc80135e278" providerId="ADAL" clId="{CDCD9184-3364-4C1A-A9FE-750615653D03}" dt="2019-05-22T10:50:02.718" v="12834" actId="14100"/>
          <ac:cxnSpMkLst>
            <pc:docMk/>
            <pc:sldMk cId="2077685201" sldId="279"/>
            <ac:cxnSpMk id="21" creationId="{BA9EE234-3B7B-4169-A5C7-93B1AB5076B3}"/>
          </ac:cxnSpMkLst>
        </pc:cxnChg>
        <pc:cxnChg chg="add del mod">
          <ac:chgData name="최병준" userId="0f349d95-cff0-4fe3-b4ed-3dc80135e278" providerId="ADAL" clId="{CDCD9184-3364-4C1A-A9FE-750615653D03}" dt="2019-05-22T10:50:10.692" v="12838" actId="478"/>
          <ac:cxnSpMkLst>
            <pc:docMk/>
            <pc:sldMk cId="2077685201" sldId="279"/>
            <ac:cxnSpMk id="22" creationId="{BA12B9CD-A5B9-4F27-92C6-D6933EC29244}"/>
          </ac:cxnSpMkLst>
        </pc:cxnChg>
        <pc:cxnChg chg="add mod">
          <ac:chgData name="최병준" userId="0f349d95-cff0-4fe3-b4ed-3dc80135e278" providerId="ADAL" clId="{CDCD9184-3364-4C1A-A9FE-750615653D03}" dt="2019-05-22T10:50:20.236" v="12842" actId="14100"/>
          <ac:cxnSpMkLst>
            <pc:docMk/>
            <pc:sldMk cId="2077685201" sldId="279"/>
            <ac:cxnSpMk id="24" creationId="{AA6F618E-7F9D-4BBF-B7EA-EB696CECC2F2}"/>
          </ac:cxnSpMkLst>
        </pc:cxnChg>
        <pc:cxnChg chg="add mod">
          <ac:chgData name="최병준" userId="0f349d95-cff0-4fe3-b4ed-3dc80135e278" providerId="ADAL" clId="{CDCD9184-3364-4C1A-A9FE-750615653D03}" dt="2019-05-22T10:50:42.544" v="12848" actId="14100"/>
          <ac:cxnSpMkLst>
            <pc:docMk/>
            <pc:sldMk cId="2077685201" sldId="279"/>
            <ac:cxnSpMk id="28" creationId="{99A049F5-D20E-4D1E-9A9B-102BC4E4F5ED}"/>
          </ac:cxnSpMkLst>
        </pc:cxnChg>
      </pc:sldChg>
      <pc:sldChg chg="modSp add ord">
        <pc:chgData name="최병준" userId="0f349d95-cff0-4fe3-b4ed-3dc80135e278" providerId="ADAL" clId="{CDCD9184-3364-4C1A-A9FE-750615653D03}" dt="2019-05-22T10:44:33.501" v="12642" actId="20577"/>
        <pc:sldMkLst>
          <pc:docMk/>
          <pc:sldMk cId="2058798746" sldId="280"/>
        </pc:sldMkLst>
        <pc:spChg chg="mod">
          <ac:chgData name="최병준" userId="0f349d95-cff0-4fe3-b4ed-3dc80135e278" providerId="ADAL" clId="{CDCD9184-3364-4C1A-A9FE-750615653D03}" dt="2019-05-22T10:15:50.999" v="12423" actId="1076"/>
          <ac:spMkLst>
            <pc:docMk/>
            <pc:sldMk cId="2058798746" sldId="280"/>
            <ac:spMk id="8" creationId="{00000000-0000-0000-0000-000000000000}"/>
          </ac:spMkLst>
        </pc:spChg>
        <pc:spChg chg="mod">
          <ac:chgData name="최병준" userId="0f349d95-cff0-4fe3-b4ed-3dc80135e278" providerId="ADAL" clId="{CDCD9184-3364-4C1A-A9FE-750615653D03}" dt="2019-05-22T10:44:33.501" v="12642" actId="20577"/>
          <ac:spMkLst>
            <pc:docMk/>
            <pc:sldMk cId="2058798746" sldId="280"/>
            <ac:spMk id="13" creationId="{835474E8-632F-4759-AE50-842E264555C7}"/>
          </ac:spMkLst>
        </pc:spChg>
      </pc:sldChg>
      <pc:sldChg chg="addSp delSp modSp add modNotesTx">
        <pc:chgData name="최병준" userId="0f349d95-cff0-4fe3-b4ed-3dc80135e278" providerId="ADAL" clId="{CDCD9184-3364-4C1A-A9FE-750615653D03}" dt="2019-05-22T12:06:40.382" v="14824" actId="20577"/>
        <pc:sldMkLst>
          <pc:docMk/>
          <pc:sldMk cId="4292977760" sldId="281"/>
        </pc:sldMkLst>
        <pc:spChg chg="del">
          <ac:chgData name="최병준" userId="0f349d95-cff0-4fe3-b4ed-3dc80135e278" providerId="ADAL" clId="{CDCD9184-3364-4C1A-A9FE-750615653D03}" dt="2019-05-22T11:12:54.778" v="13721" actId="478"/>
          <ac:spMkLst>
            <pc:docMk/>
            <pc:sldMk cId="4292977760" sldId="281"/>
            <ac:spMk id="10" creationId="{7915FE62-605F-4889-AF87-E9A175C0B1FE}"/>
          </ac:spMkLst>
        </pc:spChg>
        <pc:spChg chg="add">
          <ac:chgData name="최병준" userId="0f349d95-cff0-4fe3-b4ed-3dc80135e278" providerId="ADAL" clId="{CDCD9184-3364-4C1A-A9FE-750615653D03}" dt="2019-05-22T11:12:14.574" v="13644"/>
          <ac:spMkLst>
            <pc:docMk/>
            <pc:sldMk cId="4292977760" sldId="281"/>
            <ac:spMk id="11" creationId="{9C73D5CC-8312-46AB-B917-DEE096094F2D}"/>
          </ac:spMkLst>
        </pc:spChg>
        <pc:spChg chg="add mod">
          <ac:chgData name="최병준" userId="0f349d95-cff0-4fe3-b4ed-3dc80135e278" providerId="ADAL" clId="{CDCD9184-3364-4C1A-A9FE-750615653D03}" dt="2019-05-22T11:35:43.311" v="14411" actId="14100"/>
          <ac:spMkLst>
            <pc:docMk/>
            <pc:sldMk cId="4292977760" sldId="281"/>
            <ac:spMk id="12" creationId="{01A3D45E-A729-4D7B-BD27-A3F6F45A8683}"/>
          </ac:spMkLst>
        </pc:spChg>
        <pc:spChg chg="add mod">
          <ac:chgData name="최병준" userId="0f349d95-cff0-4fe3-b4ed-3dc80135e278" providerId="ADAL" clId="{CDCD9184-3364-4C1A-A9FE-750615653D03}" dt="2019-05-22T12:00:34.318" v="14801" actId="1076"/>
          <ac:spMkLst>
            <pc:docMk/>
            <pc:sldMk cId="4292977760" sldId="281"/>
            <ac:spMk id="13" creationId="{44A77FA4-660B-40DC-AF1A-04145BA2BB2B}"/>
          </ac:spMkLst>
        </pc:spChg>
        <pc:spChg chg="add mod">
          <ac:chgData name="최병준" userId="0f349d95-cff0-4fe3-b4ed-3dc80135e278" providerId="ADAL" clId="{CDCD9184-3364-4C1A-A9FE-750615653D03}" dt="2019-05-22T12:00:38.928" v="14802" actId="1076"/>
          <ac:spMkLst>
            <pc:docMk/>
            <pc:sldMk cId="4292977760" sldId="281"/>
            <ac:spMk id="14" creationId="{364FF1B1-0155-4F0A-B979-E22E7A9D3714}"/>
          </ac:spMkLst>
        </pc:spChg>
        <pc:spChg chg="del">
          <ac:chgData name="최병준" userId="0f349d95-cff0-4fe3-b4ed-3dc80135e278" providerId="ADAL" clId="{CDCD9184-3364-4C1A-A9FE-750615653D03}" dt="2019-05-22T11:12:53.302" v="13720" actId="478"/>
          <ac:spMkLst>
            <pc:docMk/>
            <pc:sldMk cId="4292977760" sldId="281"/>
            <ac:spMk id="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A5B39-128D-4358-9346-21C30304B329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8A83F-6C71-4CF4-8A88-DD5246BC8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0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1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7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158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9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64C87-135D-44FD-A144-2B649261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E59AD9-5F0A-4AE7-BAA9-F817C9CC4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FBD0F-3EFB-4411-BD80-33CEB9B9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AE3CB-B383-4E3C-A567-85D5789B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E8A78-68EB-460F-8816-C4FF7B2E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1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D8C89-83C6-4844-B936-0884CD66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CF228-65EC-42CD-9C55-7857F709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8192F-241B-4B89-9982-01B37FED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6188A-991B-4236-9576-11ACE765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F90EC-F513-41DF-AEB2-A733745E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33DA8A-1C89-4C7F-BC24-9E89377C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2D0390-CF92-473E-9EE4-C6130246C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59E91-2FE3-446D-A24B-B9C9ED34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72008-FB33-4C4C-AA2A-4BBA8B0E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FB01D-C19C-4B47-B0A7-B5FB126D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2E823-6C2A-41A4-9CFE-0D111388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FCFF8-3C2B-4BDB-BD6B-E077322D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17E06-8E05-4888-A85C-01C24326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52CB0-E27D-4A9B-8CDE-47C74162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9B23C-BB9D-47E5-8201-001F9EEF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921B-E921-4B27-A9DA-A3C0679A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112BD-A2DB-4DC2-BECF-48AB49AF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D6D1D-8F66-4D51-BACD-95D36A27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F34DA-9E6C-4DE7-9484-8D606E72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77888-4128-47AC-AE73-06209491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8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E95E9-9A78-4BAB-93EE-5372D1A8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DD071-1E20-47C6-B7AB-DB2D1D2D2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209AC-4547-4AA1-9EFC-572483C30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CB5BD-6BB5-4897-84B9-315B3212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7C1FE-F0B5-45D9-B6B1-DB2B82D3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2EA07-225A-4C11-A4E5-DEFF3D72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7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9114A-C7DF-433B-8099-5FF0E4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7AE7B-D35D-478F-8A39-DA0703ED1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878FEC-E29E-4DE1-B42B-439BB295D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FF9F2B-2EBA-4D81-BAAE-DF2FD00AA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B00F80-5EE8-416C-A346-74FF8AD64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9F4DAE-00F2-49FB-83FF-CD5DB939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23FD3F-BC08-4789-BB7B-B88D405A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44E9AB-2A2F-48E6-9374-E5639BE8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7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CEC17-F672-4216-B97D-DA26FD5A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2EF487-E4AA-4522-80B5-4AA68C40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009815-9821-4B36-841D-CF24A5DB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A5A065-BAD1-4A92-BBF8-CD74CCE1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05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062D25-E940-4810-B33A-2865443F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D687B7-82AD-47C1-8FF6-D0304F60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5EB3CC-25CB-413D-BC70-E88F26EE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84955-CFC6-4847-9A6A-5619057E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0522-1D91-4793-9A37-56E7F5BA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3544CD-2DBA-4B23-8DA7-4A0A7C71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97E00-D0C3-4E06-8019-2F72294D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702EE-9A8D-4535-9B34-157A69E3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09A006-3454-4439-9DBE-6C1A2C31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7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E7CEF-23FF-4AE9-A68A-ED0C25AE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2020D2-A78E-48D7-B334-1FB3DAC14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BD99F-9E73-4D95-BE46-00C9C9F82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6D6A3-DEA4-4725-83BE-17B07E5B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5925C-8980-4CBB-AEEB-311F845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4EC95-3E84-471F-9A57-10DDCC5B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3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7F8867-2A30-4A85-A720-5E943EF0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8B5C1C-7354-4C56-81D8-82359B28A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2213D-E98A-40B4-BD2B-9B620E981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C1FA0-6623-4AC3-9FC5-5BC29051396A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821D3-D538-497C-8E80-9A4AAD9AC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21E78-B1EF-48C1-894B-BAE8D5444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6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84690" y="1715493"/>
            <a:ext cx="7017607" cy="3282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및 색검출</a:t>
            </a:r>
            <a:endParaRPr lang="en-US" altLang="ko-KR" sz="6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32134" y="5520297"/>
            <a:ext cx="37818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산업보안학과 </a:t>
            </a:r>
            <a:r>
              <a:rPr lang="ko-KR" altLang="en-US" sz="3000" dirty="0">
                <a:solidFill>
                  <a:schemeClr val="accent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최병준</a:t>
            </a: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64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6735" y="640225"/>
            <a:ext cx="2669062" cy="109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0" dirty="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INDEX</a:t>
            </a: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5FE62-605F-4889-AF87-E9A175C0B1FE}"/>
              </a:ext>
            </a:extLst>
          </p:cNvPr>
          <p:cNvSpPr txBox="1"/>
          <p:nvPr/>
        </p:nvSpPr>
        <p:spPr>
          <a:xfrm>
            <a:off x="3906036" y="2121408"/>
            <a:ext cx="4431021" cy="1388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크롤링 </a:t>
            </a:r>
            <a:r>
              <a:rPr lang="en-US" altLang="ko-KR" sz="3000">
                <a:solidFill>
                  <a:schemeClr val="accent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Class diagram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ko-KR" altLang="en-US" sz="3000" dirty="0">
              <a:solidFill>
                <a:schemeClr val="accent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30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3B5B907-EF1B-47D3-A7DB-5061F18CA822}"/>
              </a:ext>
            </a:extLst>
          </p:cNvPr>
          <p:cNvGrpSpPr/>
          <p:nvPr/>
        </p:nvGrpSpPr>
        <p:grpSpPr>
          <a:xfrm>
            <a:off x="777198" y="1384903"/>
            <a:ext cx="5318802" cy="5030212"/>
            <a:chOff x="2452337" y="1339625"/>
            <a:chExt cx="7244622" cy="50302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7A20EE-ECE1-4ADC-8925-966BC94E6290}"/>
                </a:ext>
              </a:extLst>
            </p:cNvPr>
            <p:cNvSpPr txBox="1"/>
            <p:nvPr/>
          </p:nvSpPr>
          <p:spPr>
            <a:xfrm>
              <a:off x="3932099" y="1411472"/>
              <a:ext cx="432279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Instagram_crawler</a:t>
              </a:r>
              <a:endParaRPr kumimoji="1"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F23764-62FE-455B-A133-E90C938EEA0D}"/>
                </a:ext>
              </a:extLst>
            </p:cNvPr>
            <p:cNvSpPr/>
            <p:nvPr/>
          </p:nvSpPr>
          <p:spPr>
            <a:xfrm>
              <a:off x="2457348" y="1339625"/>
              <a:ext cx="7237106" cy="49446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68725C4-5939-475D-9EBC-F2DF247D8B96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1967696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42C6B73-1822-4AE8-AF35-937379CD7F3A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3633487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2B6E95-1AA0-4899-A345-FC9773C16598}"/>
                </a:ext>
              </a:extLst>
            </p:cNvPr>
            <p:cNvSpPr txBox="1"/>
            <p:nvPr/>
          </p:nvSpPr>
          <p:spPr>
            <a:xfrm>
              <a:off x="2452337" y="1967697"/>
              <a:ext cx="7237105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url : string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collected_url : list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data : DataFrame</a:t>
              </a:r>
              <a:endParaRPr kumimoji="1" lang="ko-KR" altLang="en-US" sz="25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EFE50B-57E7-440E-B6D4-D3B5128268BE}"/>
                </a:ext>
              </a:extLst>
            </p:cNvPr>
            <p:cNvSpPr txBox="1"/>
            <p:nvPr/>
          </p:nvSpPr>
          <p:spPr>
            <a:xfrm>
              <a:off x="2452337" y="3584459"/>
              <a:ext cx="7244622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set_url(url : string) : None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collect_url() : None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make_data() : None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get_collected_url() : list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get_data() : DataFrame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save_data(filename : string) : None</a:t>
              </a:r>
            </a:p>
            <a:p>
              <a:endParaRPr kumimoji="1" lang="ko-KR" altLang="en-US" sz="25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EAD923D-D0E7-46FF-8781-B36F1360BBF9}"/>
              </a:ext>
            </a:extLst>
          </p:cNvPr>
          <p:cNvSpPr txBox="1"/>
          <p:nvPr/>
        </p:nvSpPr>
        <p:spPr>
          <a:xfrm>
            <a:off x="6192338" y="1371092"/>
            <a:ext cx="531328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해시태그 검색 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instagram.com/explore/tags/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음식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collected_url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통해 검색된 게시물들의 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url list</a:t>
            </a:r>
          </a:p>
          <a:p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게시물을 올린 시간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해쉬 태그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, 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이미지 링크의 집합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kumimoji="1" lang="ko-KR" altLang="en-US" sz="25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03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8676" y="2957991"/>
            <a:ext cx="7669635" cy="942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0" dirty="0" err="1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들어주셔서</a:t>
            </a:r>
            <a:r>
              <a:rPr lang="ko-KR" altLang="en-US" sz="6000" dirty="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 감사합니다</a:t>
            </a:r>
            <a:r>
              <a:rPr lang="en-US" altLang="ko-KR" sz="6000" dirty="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5FE62-605F-4889-AF87-E9A175C0B1FE}"/>
              </a:ext>
            </a:extLst>
          </p:cNvPr>
          <p:cNvSpPr txBox="1"/>
          <p:nvPr/>
        </p:nvSpPr>
        <p:spPr>
          <a:xfrm>
            <a:off x="4086373" y="4533057"/>
            <a:ext cx="3781805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산업보안학과 최병준</a:t>
            </a:r>
            <a:endParaRPr lang="ko-KR" altLang="en-US" sz="3000" dirty="0">
              <a:solidFill>
                <a:schemeClr val="accent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24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117</Words>
  <Application>Microsoft Office PowerPoint</Application>
  <PresentationFormat>와이드스크린</PresentationFormat>
  <Paragraphs>30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210 맨발의청춘 B</vt:lpstr>
      <vt:lpstr>210 맨발의청춘 L</vt:lpstr>
      <vt:lpstr>NanumBarunGothic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qudwns2052@gmail.com</dc:creator>
  <cp:lastModifiedBy>최병준</cp:lastModifiedBy>
  <cp:revision>38</cp:revision>
  <dcterms:created xsi:type="dcterms:W3CDTF">2019-05-19T08:25:54Z</dcterms:created>
  <dcterms:modified xsi:type="dcterms:W3CDTF">2020-01-25T12:33:18Z</dcterms:modified>
</cp:coreProperties>
</file>