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84898"/>
  </p:normalViewPr>
  <p:slideViewPr>
    <p:cSldViewPr snapToGrid="0" snapToObjects="1">
      <p:cViewPr>
        <p:scale>
          <a:sx n="200" d="100"/>
          <a:sy n="200" d="100"/>
        </p:scale>
        <p:origin x="1088" y="-5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8A1F4-095D-C149-A1D1-DA513CD3C90E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1DBE2-36D6-ED40-B867-154E738634A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793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LDA graphical model and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1DBE2-36D6-ED40-B867-154E738634AD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97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19759E-3BF1-AC41-B260-9AA0F7E9BB40}"/>
              </a:ext>
            </a:extLst>
          </p:cNvPr>
          <p:cNvCxnSpPr>
            <a:cxnSpLocks/>
          </p:cNvCxnSpPr>
          <p:nvPr userDrawn="1"/>
        </p:nvCxnSpPr>
        <p:spPr>
          <a:xfrm flipH="1">
            <a:off x="-3712" y="4953000"/>
            <a:ext cx="6876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C292D9-736D-3C40-93C2-571923DC23E0}"/>
              </a:ext>
            </a:extLst>
          </p:cNvPr>
          <p:cNvCxnSpPr>
            <a:cxnSpLocks/>
          </p:cNvCxnSpPr>
          <p:nvPr userDrawn="1"/>
        </p:nvCxnSpPr>
        <p:spPr>
          <a:xfrm flipV="1">
            <a:off x="90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DC02F9-B7D7-CB48-9C01-5FB9E4FFCC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80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1F944A-3605-F145-93FA-BA79961E1CB0}"/>
              </a:ext>
            </a:extLst>
          </p:cNvPr>
          <p:cNvCxnSpPr>
            <a:cxnSpLocks/>
          </p:cNvCxnSpPr>
          <p:nvPr userDrawn="1"/>
        </p:nvCxnSpPr>
        <p:spPr>
          <a:xfrm flipV="1">
            <a:off x="504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FD4449-62DD-974B-9686-08FDD4413754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9000" y="-6488"/>
            <a:ext cx="0" cy="988668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45D8B3-732E-0F4E-87DB-D62A5E08C399}"/>
              </a:ext>
            </a:extLst>
          </p:cNvPr>
          <p:cNvCxnSpPr>
            <a:cxnSpLocks/>
          </p:cNvCxnSpPr>
          <p:nvPr userDrawn="1"/>
        </p:nvCxnSpPr>
        <p:spPr>
          <a:xfrm flipV="1">
            <a:off x="684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1F0A48-4F47-1A4C-B8A0-134BD56ADFBD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0" y="-6673"/>
            <a:ext cx="0" cy="98907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9D3E05-628F-A841-863B-4223A727C06E}"/>
              </a:ext>
            </a:extLst>
          </p:cNvPr>
          <p:cNvCxnSpPr>
            <a:cxnSpLocks/>
          </p:cNvCxnSpPr>
          <p:nvPr userDrawn="1"/>
        </p:nvCxnSpPr>
        <p:spPr>
          <a:xfrm>
            <a:off x="9000" y="214312"/>
            <a:ext cx="684000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D279D-CC7B-884C-92E7-754FFBD2DAD9}"/>
              </a:ext>
            </a:extLst>
          </p:cNvPr>
          <p:cNvCxnSpPr>
            <a:cxnSpLocks/>
          </p:cNvCxnSpPr>
          <p:nvPr userDrawn="1"/>
        </p:nvCxnSpPr>
        <p:spPr>
          <a:xfrm>
            <a:off x="909000" y="471490"/>
            <a:ext cx="504000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656333-7394-AA40-B617-C73F74A2884F}"/>
              </a:ext>
            </a:extLst>
          </p:cNvPr>
          <p:cNvCxnSpPr>
            <a:cxnSpLocks/>
          </p:cNvCxnSpPr>
          <p:nvPr userDrawn="1"/>
        </p:nvCxnSpPr>
        <p:spPr>
          <a:xfrm>
            <a:off x="1809000" y="728669"/>
            <a:ext cx="324000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A2471C-021E-584E-BA22-2E34EB971AD7}"/>
              </a:ext>
            </a:extLst>
          </p:cNvPr>
          <p:cNvGrpSpPr/>
          <p:nvPr userDrawn="1"/>
        </p:nvGrpSpPr>
        <p:grpSpPr>
          <a:xfrm>
            <a:off x="3044119" y="15358"/>
            <a:ext cx="769763" cy="736764"/>
            <a:chOff x="3082217" y="-27505"/>
            <a:chExt cx="769763" cy="73676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E8EF58-CD88-834E-A92D-C2B2ED017719}"/>
                </a:ext>
              </a:extLst>
            </p:cNvPr>
            <p:cNvSpPr txBox="1"/>
            <p:nvPr userDrawn="1"/>
          </p:nvSpPr>
          <p:spPr>
            <a:xfrm>
              <a:off x="3135918" y="-27505"/>
              <a:ext cx="6623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000" dirty="0">
                  <a:latin typeface="Avenir Next" panose="020B0503020202020204" pitchFamily="34" charset="0"/>
                </a:rPr>
                <a:t>1-colum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8307B8-9E3E-2640-A688-A642160C9EC2}"/>
                </a:ext>
              </a:extLst>
            </p:cNvPr>
            <p:cNvSpPr txBox="1"/>
            <p:nvPr userDrawn="1"/>
          </p:nvSpPr>
          <p:spPr>
            <a:xfrm>
              <a:off x="3082217" y="224910"/>
              <a:ext cx="7697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000" dirty="0">
                  <a:latin typeface="Avenir Next" panose="020B0503020202020204" pitchFamily="34" charset="0"/>
                </a:rPr>
                <a:t>1.5-colum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B55A93-C96C-1941-8A93-87EAC04CD160}"/>
                </a:ext>
              </a:extLst>
            </p:cNvPr>
            <p:cNvSpPr txBox="1"/>
            <p:nvPr userDrawn="1"/>
          </p:nvSpPr>
          <p:spPr>
            <a:xfrm>
              <a:off x="3135917" y="463038"/>
              <a:ext cx="662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000" dirty="0">
                  <a:latin typeface="Avenir Next" panose="020B0503020202020204" pitchFamily="34" charset="0"/>
                </a:rPr>
                <a:t>2-colum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7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643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254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70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906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2824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19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2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374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996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46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8B7C-F43E-BF41-94AD-ADB7A33E6CB3}" type="datetimeFigureOut">
              <a:rPr lang="en-JP" smtClean="0"/>
              <a:t>10/14/23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5F93-3304-ED44-A12F-FFAD93A1019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95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sv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42" Type="http://schemas.openxmlformats.org/officeDocument/2006/relationships/image" Target="../media/image40.svg"/><Relationship Id="rId47" Type="http://schemas.openxmlformats.org/officeDocument/2006/relationships/image" Target="../media/image45.png"/><Relationship Id="rId50" Type="http://schemas.openxmlformats.org/officeDocument/2006/relationships/image" Target="../media/image48.sv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image" Target="../media/image66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37" Type="http://schemas.openxmlformats.org/officeDocument/2006/relationships/image" Target="../media/image35.png"/><Relationship Id="rId40" Type="http://schemas.openxmlformats.org/officeDocument/2006/relationships/image" Target="../media/image38.sv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svg"/><Relationship Id="rId66" Type="http://schemas.openxmlformats.org/officeDocument/2006/relationships/image" Target="../media/image64.sv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svg"/><Relationship Id="rId56" Type="http://schemas.openxmlformats.org/officeDocument/2006/relationships/image" Target="../media/image54.svg"/><Relationship Id="rId64" Type="http://schemas.openxmlformats.org/officeDocument/2006/relationships/image" Target="../media/image62.svg"/><Relationship Id="rId8" Type="http://schemas.openxmlformats.org/officeDocument/2006/relationships/image" Target="../media/image6.sv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svg"/><Relationship Id="rId46" Type="http://schemas.openxmlformats.org/officeDocument/2006/relationships/image" Target="../media/image44.sv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svg"/><Relationship Id="rId41" Type="http://schemas.openxmlformats.org/officeDocument/2006/relationships/image" Target="../media/image39.png"/><Relationship Id="rId54" Type="http://schemas.openxmlformats.org/officeDocument/2006/relationships/image" Target="../media/image52.svg"/><Relationship Id="rId62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36" Type="http://schemas.openxmlformats.org/officeDocument/2006/relationships/image" Target="../media/image34.sv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svg"/><Relationship Id="rId31" Type="http://schemas.openxmlformats.org/officeDocument/2006/relationships/image" Target="../media/image29.png"/><Relationship Id="rId44" Type="http://schemas.openxmlformats.org/officeDocument/2006/relationships/image" Target="../media/image42.svg"/><Relationship Id="rId52" Type="http://schemas.openxmlformats.org/officeDocument/2006/relationships/image" Target="../media/image50.svg"/><Relationship Id="rId60" Type="http://schemas.openxmlformats.org/officeDocument/2006/relationships/image" Target="../media/image58.svg"/><Relationship Id="rId65" Type="http://schemas.openxmlformats.org/officeDocument/2006/relationships/image" Target="../media/image6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AE4698F-A805-0A65-A952-EA0CA93BD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4751"/>
              </p:ext>
            </p:extLst>
          </p:nvPr>
        </p:nvGraphicFramePr>
        <p:xfrm>
          <a:off x="1206753" y="3374886"/>
          <a:ext cx="219868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92">
                  <a:extLst>
                    <a:ext uri="{9D8B030D-6E8A-4147-A177-3AD203B41FA5}">
                      <a16:colId xmlns:a16="http://schemas.microsoft.com/office/drawing/2014/main" val="3678808600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4108812087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129842972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364793065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1466904770"/>
                    </a:ext>
                  </a:extLst>
                </a:gridCol>
              </a:tblGrid>
              <a:tr h="166064"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83520"/>
                  </a:ext>
                </a:extLst>
              </a:tr>
              <a:tr h="166064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Tweet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616832"/>
                  </a:ext>
                </a:extLst>
              </a:tr>
              <a:tr h="166064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Tweet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28001"/>
                  </a:ext>
                </a:extLst>
              </a:tr>
              <a:tr h="166064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660316"/>
                  </a:ext>
                </a:extLst>
              </a:tr>
              <a:tr h="166064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Tweet 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---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38568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9FE671AF-1698-4892-8C8C-1D93C2208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2307"/>
              </p:ext>
            </p:extLst>
          </p:nvPr>
        </p:nvGraphicFramePr>
        <p:xfrm>
          <a:off x="3653588" y="3374886"/>
          <a:ext cx="2070100" cy="107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367880860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4108812087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1298429720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364793065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1466904770"/>
                    </a:ext>
                  </a:extLst>
                </a:gridCol>
              </a:tblGrid>
              <a:tr h="214806"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TM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TM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TM v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83520"/>
                  </a:ext>
                </a:extLst>
              </a:tr>
              <a:tr h="214806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616832"/>
                  </a:ext>
                </a:extLst>
              </a:tr>
              <a:tr h="214806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28001"/>
                  </a:ext>
                </a:extLst>
              </a:tr>
              <a:tr h="214806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660316"/>
                  </a:ext>
                </a:extLst>
              </a:tr>
              <a:tr h="214806"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TP 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800" dirty="0">
                          <a:latin typeface="Helvetica" pitchFamily="2" charset="0"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JP" sz="800" dirty="0">
                        <a:latin typeface="Helvetica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38568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D7285A9A-9431-3B47-F0AD-AD4498BF9639}"/>
              </a:ext>
            </a:extLst>
          </p:cNvPr>
          <p:cNvSpPr txBox="1"/>
          <p:nvPr/>
        </p:nvSpPr>
        <p:spPr>
          <a:xfrm>
            <a:off x="4578017" y="2812439"/>
            <a:ext cx="119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topic-term distribution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9ECE2-D6AD-B79E-C7A0-551C77FB9197}"/>
              </a:ext>
            </a:extLst>
          </p:cNvPr>
          <p:cNvGrpSpPr>
            <a:grpSpLocks noChangeAspect="1"/>
          </p:cNvGrpSpPr>
          <p:nvPr/>
        </p:nvGrpSpPr>
        <p:grpSpPr>
          <a:xfrm>
            <a:off x="1259610" y="2018786"/>
            <a:ext cx="898754" cy="624548"/>
            <a:chOff x="1259610" y="2018786"/>
            <a:chExt cx="898754" cy="62454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7DE7F79-3D0D-A7ED-BE56-FB1305123E24}"/>
                </a:ext>
              </a:extLst>
            </p:cNvPr>
            <p:cNvSpPr/>
            <p:nvPr/>
          </p:nvSpPr>
          <p:spPr>
            <a:xfrm>
              <a:off x="1300462" y="2018786"/>
              <a:ext cx="163993" cy="624548"/>
            </a:xfrm>
            <a:prstGeom prst="rect">
              <a:avLst/>
            </a:prstGeom>
            <a:solidFill>
              <a:srgbClr val="CA1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055524A-39FA-1B05-FC5D-76F7103BC513}"/>
                </a:ext>
              </a:extLst>
            </p:cNvPr>
            <p:cNvSpPr/>
            <p:nvPr/>
          </p:nvSpPr>
          <p:spPr>
            <a:xfrm>
              <a:off x="1518147" y="2395471"/>
              <a:ext cx="163992" cy="247863"/>
            </a:xfrm>
            <a:prstGeom prst="rect">
              <a:avLst/>
            </a:prstGeom>
            <a:solidFill>
              <a:srgbClr val="32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BE2005A-0B30-F223-37F0-12D100A95783}"/>
                </a:ext>
              </a:extLst>
            </p:cNvPr>
            <p:cNvSpPr/>
            <p:nvPr/>
          </p:nvSpPr>
          <p:spPr>
            <a:xfrm>
              <a:off x="1735833" y="2544980"/>
              <a:ext cx="163993" cy="98354"/>
            </a:xfrm>
            <a:prstGeom prst="rect">
              <a:avLst/>
            </a:prstGeom>
            <a:solidFill>
              <a:srgbClr val="1D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69E5F2C-A607-7CC8-3E9C-97EF6316078D}"/>
                </a:ext>
              </a:extLst>
            </p:cNvPr>
            <p:cNvSpPr/>
            <p:nvPr/>
          </p:nvSpPr>
          <p:spPr>
            <a:xfrm>
              <a:off x="1953519" y="2299095"/>
              <a:ext cx="163993" cy="344239"/>
            </a:xfrm>
            <a:prstGeom prst="rect">
              <a:avLst/>
            </a:prstGeom>
            <a:solidFill>
              <a:srgbClr val="FF7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1567657-C589-6AD7-D76D-82732701ACF6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10" y="2643334"/>
              <a:ext cx="8987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8" name="Graphic 147">
            <a:extLst>
              <a:ext uri="{FF2B5EF4-FFF2-40B4-BE49-F238E27FC236}">
                <a16:creationId xmlns:a16="http://schemas.microsoft.com/office/drawing/2014/main" id="{D0D69133-A2C0-8B5B-F4EA-06C23950F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5699" y="2290079"/>
            <a:ext cx="148753" cy="148753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85B52-9BDB-0D76-1019-EE7F94E8A0A4}"/>
              </a:ext>
            </a:extLst>
          </p:cNvPr>
          <p:cNvSpPr/>
          <p:nvPr/>
        </p:nvSpPr>
        <p:spPr>
          <a:xfrm>
            <a:off x="2648275" y="1971408"/>
            <a:ext cx="1676935" cy="10030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dirty="0">
              <a:latin typeface="Helvetica" pitchFamily="2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E8F2D1D-D90A-9443-4029-0AE3388B1B5F}"/>
              </a:ext>
            </a:extLst>
          </p:cNvPr>
          <p:cNvSpPr/>
          <p:nvPr/>
        </p:nvSpPr>
        <p:spPr>
          <a:xfrm>
            <a:off x="2605019" y="2017692"/>
            <a:ext cx="1676935" cy="10049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dirty="0">
              <a:latin typeface="Helvetica" pitchFamily="2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0AEE5A5-DF78-34CA-9EF3-A80462A900DC}"/>
              </a:ext>
            </a:extLst>
          </p:cNvPr>
          <p:cNvSpPr/>
          <p:nvPr/>
        </p:nvSpPr>
        <p:spPr>
          <a:xfrm>
            <a:off x="2561762" y="2063978"/>
            <a:ext cx="1676935" cy="10122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dirty="0">
              <a:latin typeface="Helvetica" pitchFamily="2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71D411B-0DFC-43E7-C964-96B746577D84}"/>
              </a:ext>
            </a:extLst>
          </p:cNvPr>
          <p:cNvGrpSpPr>
            <a:grpSpLocks noChangeAspect="1"/>
          </p:cNvGrpSpPr>
          <p:nvPr/>
        </p:nvGrpSpPr>
        <p:grpSpPr>
          <a:xfrm>
            <a:off x="2605784" y="2150676"/>
            <a:ext cx="387796" cy="387796"/>
            <a:chOff x="1561744" y="1063003"/>
            <a:chExt cx="914400" cy="91440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379BDA3-8439-E57E-BF50-7CB6222B8042}"/>
                </a:ext>
              </a:extLst>
            </p:cNvPr>
            <p:cNvSpPr/>
            <p:nvPr/>
          </p:nvSpPr>
          <p:spPr>
            <a:xfrm>
              <a:off x="1561744" y="1063003"/>
              <a:ext cx="914400" cy="914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pic>
          <p:nvPicPr>
            <p:cNvPr id="146" name="Graphic 145" descr="Beaver with solid fill">
              <a:extLst>
                <a:ext uri="{FF2B5EF4-FFF2-40B4-BE49-F238E27FC236}">
                  <a16:creationId xmlns:a16="http://schemas.microsoft.com/office/drawing/2014/main" id="{6432A705-340F-4E1A-442B-223B43CB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93418" y="1141669"/>
              <a:ext cx="624548" cy="624548"/>
            </a:xfrm>
            <a:prstGeom prst="rect">
              <a:avLst/>
            </a:prstGeom>
          </p:spPr>
        </p:pic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EF062CC-18DE-696B-EE68-4038E39C4E07}"/>
              </a:ext>
            </a:extLst>
          </p:cNvPr>
          <p:cNvSpPr/>
          <p:nvPr/>
        </p:nvSpPr>
        <p:spPr>
          <a:xfrm>
            <a:off x="3041392" y="2134850"/>
            <a:ext cx="838691" cy="44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800" b="1" dirty="0">
                <a:latin typeface="Helvetica" pitchFamily="2" charset="0"/>
              </a:rPr>
              <a:t>display name</a:t>
            </a: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@ </a:t>
            </a:r>
            <a:r>
              <a:rPr lang="en-GB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user_name</a:t>
            </a:r>
            <a:endParaRPr lang="en-JP" sz="8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EC3090-7AEC-BDCA-4CF0-D9BF2629548A}"/>
              </a:ext>
            </a:extLst>
          </p:cNvPr>
          <p:cNvCxnSpPr>
            <a:cxnSpLocks/>
          </p:cNvCxnSpPr>
          <p:nvPr/>
        </p:nvCxnSpPr>
        <p:spPr>
          <a:xfrm>
            <a:off x="2605640" y="2598355"/>
            <a:ext cx="1595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8ADA824-1EA8-65C3-62F8-602C2870058E}"/>
              </a:ext>
            </a:extLst>
          </p:cNvPr>
          <p:cNvCxnSpPr>
            <a:cxnSpLocks/>
          </p:cNvCxnSpPr>
          <p:nvPr/>
        </p:nvCxnSpPr>
        <p:spPr>
          <a:xfrm>
            <a:off x="2605640" y="2692386"/>
            <a:ext cx="1595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D8B782F-03D8-4953-7164-DFEC6D5B32A5}"/>
              </a:ext>
            </a:extLst>
          </p:cNvPr>
          <p:cNvCxnSpPr>
            <a:cxnSpLocks/>
          </p:cNvCxnSpPr>
          <p:nvPr/>
        </p:nvCxnSpPr>
        <p:spPr>
          <a:xfrm>
            <a:off x="2605640" y="2786419"/>
            <a:ext cx="1595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1FC0683-5196-2E07-47BD-B3E08DA03844}"/>
              </a:ext>
            </a:extLst>
          </p:cNvPr>
          <p:cNvCxnSpPr>
            <a:cxnSpLocks/>
          </p:cNvCxnSpPr>
          <p:nvPr/>
        </p:nvCxnSpPr>
        <p:spPr>
          <a:xfrm>
            <a:off x="2605640" y="2880450"/>
            <a:ext cx="1595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BBEDCD8-6BA6-89CF-03A1-4B10A0D6E470}"/>
              </a:ext>
            </a:extLst>
          </p:cNvPr>
          <p:cNvCxnSpPr>
            <a:cxnSpLocks/>
          </p:cNvCxnSpPr>
          <p:nvPr/>
        </p:nvCxnSpPr>
        <p:spPr>
          <a:xfrm>
            <a:off x="2605640" y="2974483"/>
            <a:ext cx="1595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3FEB8A3-33EB-8952-4D26-069D446DC509}"/>
              </a:ext>
            </a:extLst>
          </p:cNvPr>
          <p:cNvGrpSpPr/>
          <p:nvPr/>
        </p:nvGrpSpPr>
        <p:grpSpPr>
          <a:xfrm>
            <a:off x="4823589" y="1761431"/>
            <a:ext cx="817049" cy="226953"/>
            <a:chOff x="6109299" y="4533437"/>
            <a:chExt cx="1196241" cy="9144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F17F50C-B4A9-4569-0D84-3B5B7B1F95A5}"/>
                </a:ext>
              </a:extLst>
            </p:cNvPr>
            <p:cNvSpPr/>
            <p:nvPr/>
          </p:nvSpPr>
          <p:spPr>
            <a:xfrm>
              <a:off x="6163673" y="4533437"/>
              <a:ext cx="218274" cy="914400"/>
            </a:xfrm>
            <a:prstGeom prst="rect">
              <a:avLst/>
            </a:prstGeom>
            <a:solidFill>
              <a:srgbClr val="CA1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0F8816-06D0-161B-CB3B-E08D60D845D7}"/>
                </a:ext>
              </a:extLst>
            </p:cNvPr>
            <p:cNvSpPr/>
            <p:nvPr/>
          </p:nvSpPr>
          <p:spPr>
            <a:xfrm>
              <a:off x="6453412" y="4763837"/>
              <a:ext cx="218274" cy="684000"/>
            </a:xfrm>
            <a:prstGeom prst="rect">
              <a:avLst/>
            </a:prstGeom>
            <a:solidFill>
              <a:srgbClr val="CA1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8881596-0013-9647-7950-E97E59C61460}"/>
                </a:ext>
              </a:extLst>
            </p:cNvPr>
            <p:cNvSpPr/>
            <p:nvPr/>
          </p:nvSpPr>
          <p:spPr>
            <a:xfrm>
              <a:off x="6743151" y="4979837"/>
              <a:ext cx="218274" cy="468000"/>
            </a:xfrm>
            <a:prstGeom prst="rect">
              <a:avLst/>
            </a:prstGeom>
            <a:solidFill>
              <a:srgbClr val="CA1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0E1D41C-D201-400C-353B-46B71C12DCDB}"/>
                </a:ext>
              </a:extLst>
            </p:cNvPr>
            <p:cNvSpPr/>
            <p:nvPr/>
          </p:nvSpPr>
          <p:spPr>
            <a:xfrm>
              <a:off x="7032891" y="5231837"/>
              <a:ext cx="218274" cy="216000"/>
            </a:xfrm>
            <a:prstGeom prst="rect">
              <a:avLst/>
            </a:prstGeom>
            <a:solidFill>
              <a:srgbClr val="CA1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A4E0DF4-1F05-5514-7B85-FBFBAAA32DC0}"/>
                </a:ext>
              </a:extLst>
            </p:cNvPr>
            <p:cNvCxnSpPr>
              <a:cxnSpLocks/>
            </p:cNvCxnSpPr>
            <p:nvPr/>
          </p:nvCxnSpPr>
          <p:spPr>
            <a:xfrm>
              <a:off x="6109299" y="5447837"/>
              <a:ext cx="1196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Graphic 127">
            <a:extLst>
              <a:ext uri="{FF2B5EF4-FFF2-40B4-BE49-F238E27FC236}">
                <a16:creationId xmlns:a16="http://schemas.microsoft.com/office/drawing/2014/main" id="{9C1DED0B-51B3-6092-4708-BC6E697A77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2501" y="1791235"/>
            <a:ext cx="167346" cy="167345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FD27B3D-E029-618A-D2F5-05A12E4EA96B}"/>
              </a:ext>
            </a:extLst>
          </p:cNvPr>
          <p:cNvGrpSpPr/>
          <p:nvPr/>
        </p:nvGrpSpPr>
        <p:grpSpPr>
          <a:xfrm>
            <a:off x="4823589" y="2043113"/>
            <a:ext cx="817049" cy="226953"/>
            <a:chOff x="6109299" y="4533437"/>
            <a:chExt cx="1196241" cy="9144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73B787E-BBF1-DE31-C80F-8B1D7AE3C30C}"/>
                </a:ext>
              </a:extLst>
            </p:cNvPr>
            <p:cNvSpPr/>
            <p:nvPr/>
          </p:nvSpPr>
          <p:spPr>
            <a:xfrm>
              <a:off x="6163673" y="4533437"/>
              <a:ext cx="218274" cy="914400"/>
            </a:xfrm>
            <a:prstGeom prst="rect">
              <a:avLst/>
            </a:prstGeom>
            <a:solidFill>
              <a:srgbClr val="32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8F40320-9D62-9724-EAF3-996BB0D9BB51}"/>
                </a:ext>
              </a:extLst>
            </p:cNvPr>
            <p:cNvSpPr/>
            <p:nvPr/>
          </p:nvSpPr>
          <p:spPr>
            <a:xfrm>
              <a:off x="6453412" y="4763837"/>
              <a:ext cx="218274" cy="684000"/>
            </a:xfrm>
            <a:prstGeom prst="rect">
              <a:avLst/>
            </a:prstGeom>
            <a:solidFill>
              <a:srgbClr val="32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4B1EF6E-5CC8-FA4F-CD4E-EAC30EA1E1D4}"/>
                </a:ext>
              </a:extLst>
            </p:cNvPr>
            <p:cNvSpPr/>
            <p:nvPr/>
          </p:nvSpPr>
          <p:spPr>
            <a:xfrm>
              <a:off x="6743151" y="4979837"/>
              <a:ext cx="218274" cy="468000"/>
            </a:xfrm>
            <a:prstGeom prst="rect">
              <a:avLst/>
            </a:prstGeom>
            <a:solidFill>
              <a:srgbClr val="32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B20760C-E23E-2097-7148-56D8DF38F329}"/>
                </a:ext>
              </a:extLst>
            </p:cNvPr>
            <p:cNvSpPr/>
            <p:nvPr/>
          </p:nvSpPr>
          <p:spPr>
            <a:xfrm>
              <a:off x="7032891" y="5231837"/>
              <a:ext cx="218274" cy="216000"/>
            </a:xfrm>
            <a:prstGeom prst="rect">
              <a:avLst/>
            </a:prstGeom>
            <a:solidFill>
              <a:srgbClr val="32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B9F1D4D-3E54-B874-515C-2634B36D28B1}"/>
                </a:ext>
              </a:extLst>
            </p:cNvPr>
            <p:cNvCxnSpPr>
              <a:cxnSpLocks/>
            </p:cNvCxnSpPr>
            <p:nvPr/>
          </p:nvCxnSpPr>
          <p:spPr>
            <a:xfrm>
              <a:off x="6109299" y="5447837"/>
              <a:ext cx="1196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Graphic 120">
            <a:extLst>
              <a:ext uri="{FF2B5EF4-FFF2-40B4-BE49-F238E27FC236}">
                <a16:creationId xmlns:a16="http://schemas.microsoft.com/office/drawing/2014/main" id="{431015C4-AAE6-4558-5989-B0CD571FD3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2501" y="2072916"/>
            <a:ext cx="167346" cy="167345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85B7933-E2E4-3DA8-99B0-95D4C9816333}"/>
              </a:ext>
            </a:extLst>
          </p:cNvPr>
          <p:cNvGrpSpPr/>
          <p:nvPr/>
        </p:nvGrpSpPr>
        <p:grpSpPr>
          <a:xfrm>
            <a:off x="4823589" y="2324794"/>
            <a:ext cx="817049" cy="226953"/>
            <a:chOff x="6109299" y="4533437"/>
            <a:chExt cx="1196241" cy="9144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F7ADCB7-7399-252E-69C0-DA6ADEEEEEB1}"/>
                </a:ext>
              </a:extLst>
            </p:cNvPr>
            <p:cNvSpPr/>
            <p:nvPr/>
          </p:nvSpPr>
          <p:spPr>
            <a:xfrm>
              <a:off x="6163673" y="4533437"/>
              <a:ext cx="218274" cy="914400"/>
            </a:xfrm>
            <a:prstGeom prst="rect">
              <a:avLst/>
            </a:prstGeom>
            <a:solidFill>
              <a:srgbClr val="1D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0C006A6-ED71-DC9C-6C6D-99EC9B1B5BF6}"/>
                </a:ext>
              </a:extLst>
            </p:cNvPr>
            <p:cNvSpPr/>
            <p:nvPr/>
          </p:nvSpPr>
          <p:spPr>
            <a:xfrm>
              <a:off x="6453412" y="4763837"/>
              <a:ext cx="218274" cy="684000"/>
            </a:xfrm>
            <a:prstGeom prst="rect">
              <a:avLst/>
            </a:prstGeom>
            <a:solidFill>
              <a:srgbClr val="1D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571554E-428C-F2C5-4D5B-9228D6AAC9A9}"/>
                </a:ext>
              </a:extLst>
            </p:cNvPr>
            <p:cNvSpPr/>
            <p:nvPr/>
          </p:nvSpPr>
          <p:spPr>
            <a:xfrm>
              <a:off x="6743151" y="4979837"/>
              <a:ext cx="218274" cy="468000"/>
            </a:xfrm>
            <a:prstGeom prst="rect">
              <a:avLst/>
            </a:prstGeom>
            <a:solidFill>
              <a:srgbClr val="1D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C0CF1F-ED48-6AD6-D5B2-B06835D9E4A6}"/>
                </a:ext>
              </a:extLst>
            </p:cNvPr>
            <p:cNvSpPr/>
            <p:nvPr/>
          </p:nvSpPr>
          <p:spPr>
            <a:xfrm>
              <a:off x="7032891" y="5231837"/>
              <a:ext cx="218274" cy="216000"/>
            </a:xfrm>
            <a:prstGeom prst="rect">
              <a:avLst/>
            </a:prstGeom>
            <a:solidFill>
              <a:srgbClr val="1D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51A80A-AD86-E9E8-3011-4FB9A000D309}"/>
                </a:ext>
              </a:extLst>
            </p:cNvPr>
            <p:cNvCxnSpPr>
              <a:cxnSpLocks/>
            </p:cNvCxnSpPr>
            <p:nvPr/>
          </p:nvCxnSpPr>
          <p:spPr>
            <a:xfrm>
              <a:off x="6109299" y="5447837"/>
              <a:ext cx="1196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Graphic 113">
            <a:extLst>
              <a:ext uri="{FF2B5EF4-FFF2-40B4-BE49-F238E27FC236}">
                <a16:creationId xmlns:a16="http://schemas.microsoft.com/office/drawing/2014/main" id="{856DFD38-9B83-622E-E3A1-44FD738189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2501" y="2354598"/>
            <a:ext cx="167346" cy="167345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54A4A05A-A634-94F8-6C8D-AEB676D234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72573" y="2636352"/>
            <a:ext cx="167201" cy="167201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9C651DB-7970-97AB-6F6D-CD14B815A0F1}"/>
              </a:ext>
            </a:extLst>
          </p:cNvPr>
          <p:cNvGrpSpPr/>
          <p:nvPr/>
        </p:nvGrpSpPr>
        <p:grpSpPr>
          <a:xfrm>
            <a:off x="4823589" y="2606476"/>
            <a:ext cx="817049" cy="226953"/>
            <a:chOff x="6109299" y="4533437"/>
            <a:chExt cx="1196241" cy="9144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C375C9-1157-C62D-E921-D2515A4DC6FC}"/>
                </a:ext>
              </a:extLst>
            </p:cNvPr>
            <p:cNvSpPr/>
            <p:nvPr/>
          </p:nvSpPr>
          <p:spPr>
            <a:xfrm>
              <a:off x="6163673" y="4533437"/>
              <a:ext cx="218274" cy="914400"/>
            </a:xfrm>
            <a:prstGeom prst="rect">
              <a:avLst/>
            </a:prstGeom>
            <a:solidFill>
              <a:srgbClr val="FF7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6C13D6F-F64D-1620-E190-B8D573458DFB}"/>
                </a:ext>
              </a:extLst>
            </p:cNvPr>
            <p:cNvSpPr/>
            <p:nvPr/>
          </p:nvSpPr>
          <p:spPr>
            <a:xfrm>
              <a:off x="6453412" y="4763837"/>
              <a:ext cx="218274" cy="684000"/>
            </a:xfrm>
            <a:prstGeom prst="rect">
              <a:avLst/>
            </a:prstGeom>
            <a:solidFill>
              <a:srgbClr val="FF7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454456D-AEF9-ECEB-8D49-2DB83F4619C0}"/>
                </a:ext>
              </a:extLst>
            </p:cNvPr>
            <p:cNvSpPr/>
            <p:nvPr/>
          </p:nvSpPr>
          <p:spPr>
            <a:xfrm>
              <a:off x="6743151" y="4979837"/>
              <a:ext cx="218274" cy="468000"/>
            </a:xfrm>
            <a:prstGeom prst="rect">
              <a:avLst/>
            </a:prstGeom>
            <a:solidFill>
              <a:srgbClr val="FF7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54F2577-FE91-029A-DFAA-B3C1402082F0}"/>
                </a:ext>
              </a:extLst>
            </p:cNvPr>
            <p:cNvSpPr/>
            <p:nvPr/>
          </p:nvSpPr>
          <p:spPr>
            <a:xfrm>
              <a:off x="7032891" y="5231837"/>
              <a:ext cx="218274" cy="216000"/>
            </a:xfrm>
            <a:prstGeom prst="rect">
              <a:avLst/>
            </a:prstGeom>
            <a:solidFill>
              <a:srgbClr val="FF7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6DC42C-BC96-B8C9-6E5B-3F0A8E926E60}"/>
                </a:ext>
              </a:extLst>
            </p:cNvPr>
            <p:cNvCxnSpPr>
              <a:cxnSpLocks/>
            </p:cNvCxnSpPr>
            <p:nvPr/>
          </p:nvCxnSpPr>
          <p:spPr>
            <a:xfrm>
              <a:off x="6109299" y="5447837"/>
              <a:ext cx="1196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9949E52-69BA-E904-833A-F40B9E7D886B}"/>
              </a:ext>
            </a:extLst>
          </p:cNvPr>
          <p:cNvSpPr/>
          <p:nvPr/>
        </p:nvSpPr>
        <p:spPr>
          <a:xfrm>
            <a:off x="1206753" y="1244086"/>
            <a:ext cx="1110344" cy="177627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dirty="0">
              <a:latin typeface="Helvetica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87B808-645A-9095-447A-37193233E5AA}"/>
              </a:ext>
            </a:extLst>
          </p:cNvPr>
          <p:cNvSpPr/>
          <p:nvPr/>
        </p:nvSpPr>
        <p:spPr>
          <a:xfrm>
            <a:off x="4633756" y="1244087"/>
            <a:ext cx="1089932" cy="177627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B05694-F057-75A8-B4B8-5C9B60144DE2}"/>
              </a:ext>
            </a:extLst>
          </p:cNvPr>
          <p:cNvSpPr txBox="1"/>
          <p:nvPr/>
        </p:nvSpPr>
        <p:spPr>
          <a:xfrm>
            <a:off x="2925387" y="2522855"/>
            <a:ext cx="341075" cy="133774"/>
          </a:xfrm>
          <a:prstGeom prst="rect">
            <a:avLst/>
          </a:prstGeom>
          <a:solidFill>
            <a:srgbClr val="FF7F0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exotic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C3DAC2-A187-7943-DEFA-3E5482060F6A}"/>
              </a:ext>
            </a:extLst>
          </p:cNvPr>
          <p:cNvSpPr txBox="1"/>
          <p:nvPr/>
        </p:nvSpPr>
        <p:spPr>
          <a:xfrm>
            <a:off x="3368914" y="2524470"/>
            <a:ext cx="247135" cy="133774"/>
          </a:xfrm>
          <a:prstGeom prst="rect">
            <a:avLst/>
          </a:prstGeom>
          <a:solidFill>
            <a:srgbClr val="CA1E19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pet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068FD2-BDBB-2E16-ACD7-E93D8A91EE7F}"/>
              </a:ext>
            </a:extLst>
          </p:cNvPr>
          <p:cNvSpPr txBox="1"/>
          <p:nvPr/>
        </p:nvSpPr>
        <p:spPr>
          <a:xfrm>
            <a:off x="3799970" y="2911421"/>
            <a:ext cx="392863" cy="133774"/>
          </a:xfrm>
          <a:prstGeom prst="rect">
            <a:avLst/>
          </a:prstGeom>
          <a:solidFill>
            <a:srgbClr val="1D77B4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release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0E7059-7687-36BE-E0B5-AC84A26F217F}"/>
              </a:ext>
            </a:extLst>
          </p:cNvPr>
          <p:cNvSpPr txBox="1"/>
          <p:nvPr/>
        </p:nvSpPr>
        <p:spPr>
          <a:xfrm>
            <a:off x="3468052" y="2722055"/>
            <a:ext cx="418155" cy="133774"/>
          </a:xfrm>
          <a:prstGeom prst="rect">
            <a:avLst/>
          </a:prstGeom>
          <a:solidFill>
            <a:srgbClr val="FF7F0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invasive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1D7FCE-E7DC-2799-299E-2126B514A40A}"/>
              </a:ext>
            </a:extLst>
          </p:cNvPr>
          <p:cNvSpPr txBox="1"/>
          <p:nvPr/>
        </p:nvSpPr>
        <p:spPr>
          <a:xfrm>
            <a:off x="3038656" y="2812309"/>
            <a:ext cx="431402" cy="133774"/>
          </a:xfrm>
          <a:prstGeom prst="rect">
            <a:avLst/>
          </a:prstGeom>
          <a:solidFill>
            <a:srgbClr val="32A02C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endemic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702ABD-C537-53A6-E5DD-75548AF510B9}"/>
              </a:ext>
            </a:extLst>
          </p:cNvPr>
          <p:cNvSpPr txBox="1"/>
          <p:nvPr/>
        </p:nvSpPr>
        <p:spPr>
          <a:xfrm>
            <a:off x="3757418" y="2519713"/>
            <a:ext cx="307352" cy="133774"/>
          </a:xfrm>
          <a:prstGeom prst="rect">
            <a:avLst/>
          </a:prstGeom>
          <a:solidFill>
            <a:srgbClr val="CA1E19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keep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D38F44-949E-7EEA-FC24-311690C80910}"/>
              </a:ext>
            </a:extLst>
          </p:cNvPr>
          <p:cNvSpPr txBox="1"/>
          <p:nvPr/>
        </p:nvSpPr>
        <p:spPr>
          <a:xfrm>
            <a:off x="2655038" y="2718173"/>
            <a:ext cx="388045" cy="133774"/>
          </a:xfrm>
          <a:prstGeom prst="rect">
            <a:avLst/>
          </a:prstGeom>
          <a:solidFill>
            <a:srgbClr val="CA1E19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discard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9093B2-258E-7115-B179-A72403B3DE96}"/>
              </a:ext>
            </a:extLst>
          </p:cNvPr>
          <p:cNvSpPr txBox="1"/>
          <p:nvPr/>
        </p:nvSpPr>
        <p:spPr>
          <a:xfrm>
            <a:off x="1208360" y="2694073"/>
            <a:ext cx="108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Helvetica" pitchFamily="2" charset="0"/>
                <a:cs typeface="Times New Roman" panose="02020603050405020304" pitchFamily="18" charset="0"/>
              </a:rPr>
              <a:t>document-topic distribution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4B9F06C-8CA8-A1D6-79C2-A0F662564D40}"/>
              </a:ext>
            </a:extLst>
          </p:cNvPr>
          <p:cNvCxnSpPr>
            <a:cxnSpLocks/>
            <a:stCxn id="128" idx="1"/>
            <a:endCxn id="42" idx="0"/>
          </p:cNvCxnSpPr>
          <p:nvPr/>
        </p:nvCxnSpPr>
        <p:spPr>
          <a:xfrm rot="10800000" flipV="1">
            <a:off x="3492483" y="1874908"/>
            <a:ext cx="1180019" cy="649562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0BBCE84-9921-C264-7E31-51DC0205F300}"/>
              </a:ext>
            </a:extLst>
          </p:cNvPr>
          <p:cNvCxnSpPr>
            <a:cxnSpLocks/>
            <a:stCxn id="128" idx="1"/>
            <a:endCxn id="66" idx="0"/>
          </p:cNvCxnSpPr>
          <p:nvPr/>
        </p:nvCxnSpPr>
        <p:spPr>
          <a:xfrm rot="10800000" flipV="1">
            <a:off x="2849061" y="1874907"/>
            <a:ext cx="1823440" cy="843265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72660D8C-E4DA-3BC9-FC23-054E295820AA}"/>
              </a:ext>
            </a:extLst>
          </p:cNvPr>
          <p:cNvCxnSpPr>
            <a:cxnSpLocks/>
            <a:stCxn id="128" idx="1"/>
            <a:endCxn id="65" idx="0"/>
          </p:cNvCxnSpPr>
          <p:nvPr/>
        </p:nvCxnSpPr>
        <p:spPr>
          <a:xfrm rot="10800000" flipV="1">
            <a:off x="3911095" y="1874907"/>
            <a:ext cx="761407" cy="644805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1EFBB8D4-7B1D-FB48-261C-7E415375ED97}"/>
              </a:ext>
            </a:extLst>
          </p:cNvPr>
          <p:cNvCxnSpPr>
            <a:cxnSpLocks/>
            <a:stCxn id="148" idx="3"/>
            <a:endCxn id="66" idx="0"/>
          </p:cNvCxnSpPr>
          <p:nvPr/>
        </p:nvCxnSpPr>
        <p:spPr>
          <a:xfrm>
            <a:off x="2294452" y="2364456"/>
            <a:ext cx="554609" cy="353717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F32391A2-705A-C6F3-195A-A01043C8AB1C}"/>
              </a:ext>
            </a:extLst>
          </p:cNvPr>
          <p:cNvCxnSpPr>
            <a:cxnSpLocks/>
            <a:stCxn id="148" idx="3"/>
            <a:endCxn id="62" idx="0"/>
          </p:cNvCxnSpPr>
          <p:nvPr/>
        </p:nvCxnSpPr>
        <p:spPr>
          <a:xfrm>
            <a:off x="2294452" y="2364456"/>
            <a:ext cx="1701950" cy="546965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1982C823-DA0C-3487-3C5A-A3BBDEC07897}"/>
              </a:ext>
            </a:extLst>
          </p:cNvPr>
          <p:cNvCxnSpPr>
            <a:cxnSpLocks/>
            <a:stCxn id="148" idx="3"/>
            <a:endCxn id="64" idx="0"/>
          </p:cNvCxnSpPr>
          <p:nvPr/>
        </p:nvCxnSpPr>
        <p:spPr>
          <a:xfrm>
            <a:off x="2294452" y="2364456"/>
            <a:ext cx="959905" cy="447853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9828B0DC-36E7-ECDC-FEE8-7A9523AA4032}"/>
              </a:ext>
            </a:extLst>
          </p:cNvPr>
          <p:cNvCxnSpPr>
            <a:cxnSpLocks/>
            <a:stCxn id="148" idx="3"/>
            <a:endCxn id="63" idx="0"/>
          </p:cNvCxnSpPr>
          <p:nvPr/>
        </p:nvCxnSpPr>
        <p:spPr>
          <a:xfrm>
            <a:off x="2294452" y="2364456"/>
            <a:ext cx="1382678" cy="357599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BD2B745-8F50-CE89-EF76-D5C4BB29CE1F}"/>
              </a:ext>
            </a:extLst>
          </p:cNvPr>
          <p:cNvSpPr/>
          <p:nvPr/>
        </p:nvSpPr>
        <p:spPr>
          <a:xfrm>
            <a:off x="1781438" y="1297031"/>
            <a:ext cx="2680776" cy="44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9558E3-D44B-A285-B1A9-BFC8D2E47009}"/>
              </a:ext>
            </a:extLst>
          </p:cNvPr>
          <p:cNvSpPr/>
          <p:nvPr/>
        </p:nvSpPr>
        <p:spPr>
          <a:xfrm>
            <a:off x="2503444" y="1340393"/>
            <a:ext cx="1560117" cy="356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4560ADB-5DEF-5189-0A51-C2D32543E748}"/>
              </a:ext>
            </a:extLst>
          </p:cNvPr>
          <p:cNvSpPr/>
          <p:nvPr/>
        </p:nvSpPr>
        <p:spPr>
          <a:xfrm>
            <a:off x="4729931" y="1340393"/>
            <a:ext cx="520590" cy="356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2C13E37-329D-9134-98E1-14E94826D908}"/>
              </a:ext>
            </a:extLst>
          </p:cNvPr>
          <p:cNvSpPr>
            <a:spLocks noChangeAspect="1"/>
          </p:cNvSpPr>
          <p:nvPr/>
        </p:nvSpPr>
        <p:spPr>
          <a:xfrm>
            <a:off x="1935326" y="1374749"/>
            <a:ext cx="299914" cy="29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83C3A6B-08D4-9379-6F46-D3F01D3CDB41}"/>
              </a:ext>
            </a:extLst>
          </p:cNvPr>
          <p:cNvSpPr>
            <a:spLocks noChangeAspect="1"/>
          </p:cNvSpPr>
          <p:nvPr/>
        </p:nvSpPr>
        <p:spPr>
          <a:xfrm>
            <a:off x="2752107" y="1374749"/>
            <a:ext cx="299914" cy="29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F1BF30-C68D-2920-252E-4E37BB9DCEC0}"/>
              </a:ext>
            </a:extLst>
          </p:cNvPr>
          <p:cNvSpPr>
            <a:spLocks noChangeAspect="1"/>
          </p:cNvSpPr>
          <p:nvPr/>
        </p:nvSpPr>
        <p:spPr>
          <a:xfrm>
            <a:off x="3381993" y="1374749"/>
            <a:ext cx="299914" cy="299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58E57EA-783A-931A-2F3E-940D34C63C34}"/>
              </a:ext>
            </a:extLst>
          </p:cNvPr>
          <p:cNvSpPr>
            <a:spLocks noChangeAspect="1"/>
          </p:cNvSpPr>
          <p:nvPr/>
        </p:nvSpPr>
        <p:spPr>
          <a:xfrm>
            <a:off x="5337494" y="1374749"/>
            <a:ext cx="299908" cy="29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F8E41CB-32C1-8860-CF62-C2C3EBCBB776}"/>
              </a:ext>
            </a:extLst>
          </p:cNvPr>
          <p:cNvSpPr>
            <a:spLocks noChangeAspect="1"/>
          </p:cNvSpPr>
          <p:nvPr/>
        </p:nvSpPr>
        <p:spPr>
          <a:xfrm>
            <a:off x="4798676" y="1374749"/>
            <a:ext cx="299914" cy="29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4895ED8-AFA7-4CDB-16E6-5CFE57633AFD}"/>
              </a:ext>
            </a:extLst>
          </p:cNvPr>
          <p:cNvSpPr>
            <a:spLocks noChangeAspect="1"/>
          </p:cNvSpPr>
          <p:nvPr/>
        </p:nvSpPr>
        <p:spPr>
          <a:xfrm>
            <a:off x="1402104" y="1374749"/>
            <a:ext cx="299914" cy="29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800" i="1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4CD7640-920D-1616-1E9C-A8FAD1627480}"/>
              </a:ext>
            </a:extLst>
          </p:cNvPr>
          <p:cNvCxnSpPr>
            <a:cxnSpLocks/>
            <a:stCxn id="86" idx="6"/>
            <a:endCxn id="81" idx="2"/>
          </p:cNvCxnSpPr>
          <p:nvPr/>
        </p:nvCxnSpPr>
        <p:spPr>
          <a:xfrm>
            <a:off x="1702018" y="1524706"/>
            <a:ext cx="2333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60E376B-063E-D719-FD8C-30C8E55A26FB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2235240" y="1524706"/>
            <a:ext cx="5168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578547E-5558-FAE5-388F-9B6C1D911472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>
            <a:off x="3052021" y="1524706"/>
            <a:ext cx="3299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83541A-A3E8-562C-12F3-3826678EC7F6}"/>
              </a:ext>
            </a:extLst>
          </p:cNvPr>
          <p:cNvCxnSpPr>
            <a:cxnSpLocks/>
            <a:stCxn id="85" idx="2"/>
            <a:endCxn id="83" idx="6"/>
          </p:cNvCxnSpPr>
          <p:nvPr/>
        </p:nvCxnSpPr>
        <p:spPr>
          <a:xfrm flipH="1">
            <a:off x="3681907" y="1524706"/>
            <a:ext cx="11167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10E25CE-EF41-10CB-6783-0C098828C8A5}"/>
              </a:ext>
            </a:extLst>
          </p:cNvPr>
          <p:cNvCxnSpPr>
            <a:cxnSpLocks/>
            <a:stCxn id="84" idx="2"/>
            <a:endCxn id="85" idx="6"/>
          </p:cNvCxnSpPr>
          <p:nvPr/>
        </p:nvCxnSpPr>
        <p:spPr>
          <a:xfrm flipH="1">
            <a:off x="5098590" y="1524706"/>
            <a:ext cx="238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>
            <a:extLst>
              <a:ext uri="{FF2B5EF4-FFF2-40B4-BE49-F238E27FC236}">
                <a16:creationId xmlns:a16="http://schemas.microsoft.com/office/drawing/2014/main" id="{3F1F9F76-20F0-A6FC-D0E3-7FDB85EE0C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05960" y="1493972"/>
            <a:ext cx="92202" cy="61468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5E10A9D2-E00A-A871-6FE3-3E1D916912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41346" y="1455555"/>
            <a:ext cx="92202" cy="138303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52AB5E37-97A8-D291-EDB6-1A0140E691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16132" y="1463238"/>
            <a:ext cx="138303" cy="12293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45261A73-6B36-23BE-FF13-D862F3DF20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10330" y="1455555"/>
            <a:ext cx="276606" cy="138303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F302AF94-0B30-9215-E497-8D923D7BF6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21169" y="1626609"/>
            <a:ext cx="122936" cy="92202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F0B6F335-5AED-E658-E1B4-BA7CB8871B3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09059" y="1583248"/>
            <a:ext cx="138303" cy="92202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1F514FA6-938D-10F2-761C-F56A492C84D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96019" y="1583248"/>
            <a:ext cx="138303" cy="92202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E7BEE933-09BA-9C50-C1F2-33827C52FA1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802178" y="1478605"/>
            <a:ext cx="199771" cy="922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8E6774-51BD-0836-C736-429332E9FF71}"/>
              </a:ext>
            </a:extLst>
          </p:cNvPr>
          <p:cNvSpPr txBox="1"/>
          <p:nvPr/>
        </p:nvSpPr>
        <p:spPr>
          <a:xfrm>
            <a:off x="2013761" y="4532626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effectLst/>
                <a:latin typeface="Helvetica" pitchFamily="2" charset="0"/>
              </a:rPr>
              <a:t>Proportion of </a:t>
            </a:r>
          </a:p>
          <a:p>
            <a:pPr algn="ctr"/>
            <a:r>
              <a:rPr lang="en-GB" sz="800" dirty="0">
                <a:effectLst/>
                <a:latin typeface="Helvetica" pitchFamily="2" charset="0"/>
              </a:rPr>
              <a:t>topic </a:t>
            </a:r>
            <a:r>
              <a:rPr lang="en-GB" sz="800" i="1" dirty="0">
                <a:effectLst/>
                <a:latin typeface="Helvetica" pitchFamily="2" charset="0"/>
              </a:rPr>
              <a:t>k </a:t>
            </a:r>
            <a:r>
              <a:rPr lang="en-GB" sz="800" dirty="0">
                <a:effectLst/>
                <a:latin typeface="Helvetica" pitchFamily="2" charset="0"/>
              </a:rPr>
              <a:t>in document </a:t>
            </a:r>
            <a:r>
              <a:rPr lang="en-GB" sz="800" i="1" dirty="0">
                <a:effectLst/>
                <a:latin typeface="Helvetica" pitchFamily="2" charset="0"/>
              </a:rPr>
              <a:t>d</a:t>
            </a:r>
            <a:endParaRPr lang="en-GB" sz="8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A5C05-52CC-993E-BEF4-08ED0496C003}"/>
              </a:ext>
            </a:extLst>
          </p:cNvPr>
          <p:cNvSpPr txBox="1"/>
          <p:nvPr/>
        </p:nvSpPr>
        <p:spPr>
          <a:xfrm>
            <a:off x="3289075" y="4542834"/>
            <a:ext cx="2005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>
                <a:latin typeface="Helvetica" pitchFamily="2" charset="0"/>
              </a:rPr>
              <a:t>Probability of </a:t>
            </a:r>
          </a:p>
          <a:p>
            <a:pPr algn="ctr"/>
            <a:r>
              <a:rPr lang="en-GB" sz="800" dirty="0">
                <a:latin typeface="Helvetica" pitchFamily="2" charset="0"/>
              </a:rPr>
              <a:t>term v occurring in topic k 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13328A48-10CB-0B7A-2F39-07673E4FB9F1}"/>
              </a:ext>
            </a:extLst>
          </p:cNvPr>
          <p:cNvSpPr/>
          <p:nvPr/>
        </p:nvSpPr>
        <p:spPr>
          <a:xfrm rot="10800000">
            <a:off x="4616169" y="3090225"/>
            <a:ext cx="1060704" cy="13592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1297F3C-E0A7-FDC7-DA23-219ACA4BEB3F}"/>
              </a:ext>
            </a:extLst>
          </p:cNvPr>
          <p:cNvSpPr/>
          <p:nvPr/>
        </p:nvSpPr>
        <p:spPr>
          <a:xfrm rot="10800000">
            <a:off x="1181127" y="3133726"/>
            <a:ext cx="1060704" cy="13592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3BB772F-9333-1B64-5273-1987CB89D64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922869" y="3646790"/>
            <a:ext cx="152400" cy="101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0AB2503-D204-5880-4F01-B76E6ABC8D2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343446" y="3646790"/>
            <a:ext cx="152400" cy="101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42FA20-3F10-2F54-F04B-04D07F1DB54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922869" y="3864405"/>
            <a:ext cx="152400" cy="1016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DE954B-9854-42D2-44FC-64226A6707A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343446" y="3864405"/>
            <a:ext cx="152400" cy="101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B2DFE82-8F32-202C-B193-AEEBE35737B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113115" y="3646790"/>
            <a:ext cx="152400" cy="1016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C94EDAD-69B5-37B4-9F6C-EE2F31EBC8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113115" y="3864405"/>
            <a:ext cx="152400" cy="1016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C187556-3F1F-1B49-C368-B651D241161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922869" y="4288673"/>
            <a:ext cx="152400" cy="1016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94D485D-1048-4710-6404-2264E11AD4C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343446" y="4288673"/>
            <a:ext cx="152400" cy="1016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8836FA1-D3BA-0696-D30D-08B21B5D234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106765" y="4288673"/>
            <a:ext cx="165100" cy="1016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1682EED-4022-0B2A-9F8A-C296EE8C92F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211836" y="3640440"/>
            <a:ext cx="177800" cy="1143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03B6F75-4611-2D60-499C-990F8964B04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649660" y="3640440"/>
            <a:ext cx="177800" cy="1143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B2BD76B9-47DF-CC66-E2C3-474D467CCA52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4211836" y="3858055"/>
            <a:ext cx="177800" cy="1143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813AF6D-1B0D-A0CD-6E7B-1C3CB22B98D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649660" y="3858055"/>
            <a:ext cx="177800" cy="1143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FECBA5F-8521-A79E-9AE4-5B00D27CFB5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5409389" y="3640440"/>
            <a:ext cx="177800" cy="1143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C0187AB-E86D-74F5-AE94-2E76E00FBECD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5409389" y="3858055"/>
            <a:ext cx="177800" cy="1143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C775607-A723-BBB6-D076-D5E3DB1EE52D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211836" y="4282323"/>
            <a:ext cx="177800" cy="1143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D659ABAB-5547-57D9-36BC-63E407B48C0B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649660" y="4282323"/>
            <a:ext cx="177800" cy="1143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8E17E31-5F95-DD3B-1C72-3CD8CA3DA31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5409389" y="4282323"/>
            <a:ext cx="177800" cy="1143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EA0B41A-8C98-3D44-5680-AB97F6B9CEAD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416952" y="1493972"/>
            <a:ext cx="229997" cy="86249"/>
          </a:xfrm>
          <a:prstGeom prst="rect">
            <a:avLst/>
          </a:prstGeom>
        </p:spPr>
      </p:pic>
      <p:grpSp>
        <p:nvGrpSpPr>
          <p:cNvPr id="460" name="Group 459">
            <a:extLst>
              <a:ext uri="{FF2B5EF4-FFF2-40B4-BE49-F238E27FC236}">
                <a16:creationId xmlns:a16="http://schemas.microsoft.com/office/drawing/2014/main" id="{B0F02768-B74D-14F8-C88F-B82ABEB8543B}"/>
              </a:ext>
            </a:extLst>
          </p:cNvPr>
          <p:cNvGrpSpPr/>
          <p:nvPr/>
        </p:nvGrpSpPr>
        <p:grpSpPr>
          <a:xfrm>
            <a:off x="1854888" y="5020345"/>
            <a:ext cx="3157677" cy="3333370"/>
            <a:chOff x="1854888" y="5020345"/>
            <a:chExt cx="3157677" cy="3333370"/>
          </a:xfrm>
        </p:grpSpPr>
        <p:pic>
          <p:nvPicPr>
            <p:cNvPr id="285" name="Graphic 284">
              <a:extLst>
                <a:ext uri="{FF2B5EF4-FFF2-40B4-BE49-F238E27FC236}">
                  <a16:creationId xmlns:a16="http://schemas.microsoft.com/office/drawing/2014/main" id="{24F577B8-48AF-57CB-C179-6FAC01D3D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22896" y="6100962"/>
              <a:ext cx="148753" cy="148753"/>
            </a:xfrm>
            <a:prstGeom prst="rect">
              <a:avLst/>
            </a:prstGeom>
          </p:spPr>
        </p:pic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935532AB-124C-DDAF-1432-2C4F38CB1AD2}"/>
                </a:ext>
              </a:extLst>
            </p:cNvPr>
            <p:cNvSpPr/>
            <p:nvPr/>
          </p:nvSpPr>
          <p:spPr>
            <a:xfrm>
              <a:off x="2751359" y="5871008"/>
              <a:ext cx="1259906" cy="93164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dirty="0">
                <a:latin typeface="Helvetica" pitchFamily="2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BC947C6-1263-A538-E651-1583C04DCF72}"/>
                </a:ext>
              </a:extLst>
            </p:cNvPr>
            <p:cNvSpPr/>
            <p:nvPr/>
          </p:nvSpPr>
          <p:spPr>
            <a:xfrm>
              <a:off x="2718860" y="5909064"/>
              <a:ext cx="1259906" cy="9334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dirty="0">
                <a:latin typeface="Helvetica" pitchFamily="2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5C4BA90-B860-17EB-4C97-9C22A2E7A503}"/>
                </a:ext>
              </a:extLst>
            </p:cNvPr>
            <p:cNvSpPr/>
            <p:nvPr/>
          </p:nvSpPr>
          <p:spPr>
            <a:xfrm>
              <a:off x="2686360" y="5946563"/>
              <a:ext cx="1259906" cy="9402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dirty="0">
                <a:latin typeface="Helvetica" pitchFamily="2" charset="0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4CA1B027-0166-1871-6E24-9A866C065C1D}"/>
                </a:ext>
              </a:extLst>
            </p:cNvPr>
            <p:cNvGrpSpPr>
              <a:grpSpLocks/>
            </p:cNvGrpSpPr>
            <p:nvPr/>
          </p:nvGrpSpPr>
          <p:grpSpPr>
            <a:xfrm>
              <a:off x="2788545" y="6042081"/>
              <a:ext cx="324000" cy="324000"/>
              <a:chOff x="1561744" y="1063003"/>
              <a:chExt cx="914400" cy="914400"/>
            </a:xfrm>
          </p:grpSpPr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0B32E02-8AC2-B6DD-ADC2-AA41A630ACBC}"/>
                  </a:ext>
                </a:extLst>
              </p:cNvPr>
              <p:cNvSpPr/>
              <p:nvPr/>
            </p:nvSpPr>
            <p:spPr>
              <a:xfrm>
                <a:off x="1561744" y="1063003"/>
                <a:ext cx="914400" cy="9144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>
                  <a:latin typeface="Helvetica" pitchFamily="2" charset="0"/>
                </a:endParaRPr>
              </a:p>
            </p:txBody>
          </p:sp>
          <p:pic>
            <p:nvPicPr>
              <p:cNvPr id="291" name="Graphic 290" descr="Beaver with solid fill">
                <a:extLst>
                  <a:ext uri="{FF2B5EF4-FFF2-40B4-BE49-F238E27FC236}">
                    <a16:creationId xmlns:a16="http://schemas.microsoft.com/office/drawing/2014/main" id="{EE60C5FA-4A67-7288-B60D-3718685BC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93418" y="1141669"/>
                <a:ext cx="624548" cy="624548"/>
              </a:xfrm>
              <a:prstGeom prst="rect">
                <a:avLst/>
              </a:prstGeom>
            </p:spPr>
          </p:pic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9D96233-AE7E-346E-003E-79C3A21658B7}"/>
                </a:ext>
              </a:extLst>
            </p:cNvPr>
            <p:cNvSpPr/>
            <p:nvPr/>
          </p:nvSpPr>
          <p:spPr>
            <a:xfrm>
              <a:off x="3115824" y="6029002"/>
              <a:ext cx="762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b="1" dirty="0">
                  <a:latin typeface="Helvetica" pitchFamily="2" charset="0"/>
                </a:rPr>
                <a:t>display name</a:t>
              </a:r>
            </a:p>
            <a:p>
              <a:r>
                <a:rPr lang="en-GB" sz="8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@ </a:t>
              </a:r>
              <a:r>
                <a:rPr lang="en-GB" sz="8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user_name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0BC30F2-BB6C-BA53-FB36-F13B6D2C5EDE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26" y="6491809"/>
              <a:ext cx="1198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5DD1A4A9-BA83-4217-E669-B810265139EE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26" y="6569521"/>
              <a:ext cx="1198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17D9CC8-4C82-B4C9-5D0A-175D6213E76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26" y="6647234"/>
              <a:ext cx="1198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957AF91F-7D57-4AF6-85D0-AAE90767FF75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26" y="6724946"/>
              <a:ext cx="1198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0CC9477-28CD-2830-15B1-7FFD03180F51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26" y="6802659"/>
              <a:ext cx="1198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F043BDC-4E39-B2EC-9B00-B992A0633BED}"/>
                </a:ext>
              </a:extLst>
            </p:cNvPr>
            <p:cNvSpPr txBox="1"/>
            <p:nvPr/>
          </p:nvSpPr>
          <p:spPr>
            <a:xfrm>
              <a:off x="2946745" y="6429412"/>
              <a:ext cx="281880" cy="110557"/>
            </a:xfrm>
            <a:prstGeom prst="rect">
              <a:avLst/>
            </a:prstGeom>
            <a:solidFill>
              <a:srgbClr val="FF7F0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exotic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07547147-6B51-6535-B378-82385C954F90}"/>
                </a:ext>
              </a:extLst>
            </p:cNvPr>
            <p:cNvSpPr txBox="1"/>
            <p:nvPr/>
          </p:nvSpPr>
          <p:spPr>
            <a:xfrm>
              <a:off x="3292785" y="6430747"/>
              <a:ext cx="185676" cy="110557"/>
            </a:xfrm>
            <a:prstGeom prst="rect">
              <a:avLst/>
            </a:prstGeom>
            <a:solidFill>
              <a:srgbClr val="CA1E19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pet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ACB2E823-BD09-D14E-924B-E6FEF9F3EE7E}"/>
                </a:ext>
              </a:extLst>
            </p:cNvPr>
            <p:cNvSpPr txBox="1"/>
            <p:nvPr/>
          </p:nvSpPr>
          <p:spPr>
            <a:xfrm>
              <a:off x="3575987" y="6750543"/>
              <a:ext cx="357148" cy="110557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release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CE464E4-7273-17BC-DCD2-27922B620F84}"/>
                </a:ext>
              </a:extLst>
            </p:cNvPr>
            <p:cNvSpPr txBox="1"/>
            <p:nvPr/>
          </p:nvSpPr>
          <p:spPr>
            <a:xfrm>
              <a:off x="3358446" y="6594041"/>
              <a:ext cx="380141" cy="110557"/>
            </a:xfrm>
            <a:prstGeom prst="rect">
              <a:avLst/>
            </a:prstGeom>
            <a:solidFill>
              <a:srgbClr val="FF7F0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invasive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F212DDCB-E4EB-048F-6F91-C963CF4654F9}"/>
                </a:ext>
              </a:extLst>
            </p:cNvPr>
            <p:cNvSpPr txBox="1"/>
            <p:nvPr/>
          </p:nvSpPr>
          <p:spPr>
            <a:xfrm>
              <a:off x="3010625" y="6668631"/>
              <a:ext cx="392183" cy="110557"/>
            </a:xfrm>
            <a:prstGeom prst="rect">
              <a:avLst/>
            </a:prstGeom>
            <a:solidFill>
              <a:srgbClr val="32A02C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endemic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DC43A2C6-08F0-A9CA-9BAE-163815918F82}"/>
                </a:ext>
              </a:extLst>
            </p:cNvPr>
            <p:cNvSpPr txBox="1"/>
            <p:nvPr/>
          </p:nvSpPr>
          <p:spPr>
            <a:xfrm>
              <a:off x="3584674" y="6426816"/>
              <a:ext cx="230918" cy="110557"/>
            </a:xfrm>
            <a:prstGeom prst="rect">
              <a:avLst/>
            </a:prstGeom>
            <a:solidFill>
              <a:srgbClr val="CA1E19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keep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218C2375-AA60-CABE-B36D-A18F70FB5FC6}"/>
                </a:ext>
              </a:extLst>
            </p:cNvPr>
            <p:cNvSpPr txBox="1"/>
            <p:nvPr/>
          </p:nvSpPr>
          <p:spPr>
            <a:xfrm>
              <a:off x="2741863" y="6590832"/>
              <a:ext cx="320698" cy="110557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JP" sz="800" dirty="0">
                  <a:latin typeface="Helvetica" pitchFamily="2" charset="0"/>
                  <a:cs typeface="Times New Roman" panose="02020603050405020304" pitchFamily="18" charset="0"/>
                </a:rPr>
                <a:t>discard</a:t>
              </a:r>
            </a:p>
          </p:txBody>
        </p:sp>
        <p:cxnSp>
          <p:nvCxnSpPr>
            <p:cNvPr id="336" name="Curved Connector 335">
              <a:extLst>
                <a:ext uri="{FF2B5EF4-FFF2-40B4-BE49-F238E27FC236}">
                  <a16:creationId xmlns:a16="http://schemas.microsoft.com/office/drawing/2014/main" id="{56AF90E4-45CD-27DB-987E-45CF25BCD6A4}"/>
                </a:ext>
              </a:extLst>
            </p:cNvPr>
            <p:cNvCxnSpPr>
              <a:cxnSpLocks/>
              <a:stCxn id="413" idx="1"/>
              <a:endCxn id="330" idx="0"/>
            </p:cNvCxnSpPr>
            <p:nvPr/>
          </p:nvCxnSpPr>
          <p:spPr>
            <a:xfrm rot="10800000" flipV="1">
              <a:off x="3754561" y="6397893"/>
              <a:ext cx="324064" cy="352650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urved Connector 336">
              <a:extLst>
                <a:ext uri="{FF2B5EF4-FFF2-40B4-BE49-F238E27FC236}">
                  <a16:creationId xmlns:a16="http://schemas.microsoft.com/office/drawing/2014/main" id="{08048C7C-9846-0AEF-96E6-9BBBC089D92C}"/>
                </a:ext>
              </a:extLst>
            </p:cNvPr>
            <p:cNvCxnSpPr>
              <a:cxnSpLocks/>
              <a:stCxn id="413" idx="1"/>
              <a:endCxn id="332" idx="0"/>
            </p:cNvCxnSpPr>
            <p:nvPr/>
          </p:nvCxnSpPr>
          <p:spPr>
            <a:xfrm rot="10800000" flipV="1">
              <a:off x="3206717" y="6397893"/>
              <a:ext cx="871908" cy="270738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urved Connector 338">
              <a:extLst>
                <a:ext uri="{FF2B5EF4-FFF2-40B4-BE49-F238E27FC236}">
                  <a16:creationId xmlns:a16="http://schemas.microsoft.com/office/drawing/2014/main" id="{6A4CAD75-47F3-F324-7B85-B61AADDAEAFA}"/>
                </a:ext>
              </a:extLst>
            </p:cNvPr>
            <p:cNvCxnSpPr>
              <a:cxnSpLocks/>
              <a:stCxn id="285" idx="3"/>
              <a:endCxn id="334" idx="0"/>
            </p:cNvCxnSpPr>
            <p:nvPr/>
          </p:nvCxnSpPr>
          <p:spPr>
            <a:xfrm>
              <a:off x="2471649" y="6175339"/>
              <a:ext cx="430563" cy="415493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>
              <a:extLst>
                <a:ext uri="{FF2B5EF4-FFF2-40B4-BE49-F238E27FC236}">
                  <a16:creationId xmlns:a16="http://schemas.microsoft.com/office/drawing/2014/main" id="{AE1D3AFF-5843-65B8-51A9-412F47F4B37A}"/>
                </a:ext>
              </a:extLst>
            </p:cNvPr>
            <p:cNvCxnSpPr>
              <a:cxnSpLocks/>
              <a:stCxn id="285" idx="3"/>
              <a:endCxn id="333" idx="0"/>
            </p:cNvCxnSpPr>
            <p:nvPr/>
          </p:nvCxnSpPr>
          <p:spPr>
            <a:xfrm>
              <a:off x="2471649" y="6175339"/>
              <a:ext cx="1228484" cy="251477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urved Connector 340">
              <a:extLst>
                <a:ext uri="{FF2B5EF4-FFF2-40B4-BE49-F238E27FC236}">
                  <a16:creationId xmlns:a16="http://schemas.microsoft.com/office/drawing/2014/main" id="{D7AE726A-ACF0-A6C6-0B8D-144EF71902F5}"/>
                </a:ext>
              </a:extLst>
            </p:cNvPr>
            <p:cNvCxnSpPr>
              <a:cxnSpLocks/>
              <a:stCxn id="285" idx="3"/>
              <a:endCxn id="332" idx="0"/>
            </p:cNvCxnSpPr>
            <p:nvPr/>
          </p:nvCxnSpPr>
          <p:spPr>
            <a:xfrm>
              <a:off x="2471649" y="6175339"/>
              <a:ext cx="735068" cy="493292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urved Connector 341">
              <a:extLst>
                <a:ext uri="{FF2B5EF4-FFF2-40B4-BE49-F238E27FC236}">
                  <a16:creationId xmlns:a16="http://schemas.microsoft.com/office/drawing/2014/main" id="{6E2D5F09-C904-211A-63D1-1BB7C7B44514}"/>
                </a:ext>
              </a:extLst>
            </p:cNvPr>
            <p:cNvCxnSpPr>
              <a:cxnSpLocks/>
              <a:stCxn id="285" idx="3"/>
              <a:endCxn id="331" idx="0"/>
            </p:cNvCxnSpPr>
            <p:nvPr/>
          </p:nvCxnSpPr>
          <p:spPr>
            <a:xfrm>
              <a:off x="2471649" y="6175339"/>
              <a:ext cx="1076868" cy="418702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EF0F90D5-072A-6663-3998-0E643F166AE7}"/>
                </a:ext>
              </a:extLst>
            </p:cNvPr>
            <p:cNvSpPr/>
            <p:nvPr/>
          </p:nvSpPr>
          <p:spPr>
            <a:xfrm>
              <a:off x="2117511" y="5097934"/>
              <a:ext cx="2583759" cy="443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i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462F6E10-719A-4E39-79B1-CF59617D5D11}"/>
                </a:ext>
              </a:extLst>
            </p:cNvPr>
            <p:cNvSpPr/>
            <p:nvPr/>
          </p:nvSpPr>
          <p:spPr>
            <a:xfrm>
              <a:off x="2854918" y="5141296"/>
              <a:ext cx="1376273" cy="35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i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EBD8FD0D-38AD-E1C5-7A38-13ABFA667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3581" y="5175652"/>
              <a:ext cx="299914" cy="299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i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BA6CEC23-28A3-93EC-31E1-88027E4C2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3467" y="5175652"/>
              <a:ext cx="299914" cy="2999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i="1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07C1DBB7-D032-B026-7AB4-9DB80102D741}"/>
                </a:ext>
              </a:extLst>
            </p:cNvPr>
            <p:cNvCxnSpPr>
              <a:cxnSpLocks/>
              <a:stCxn id="351" idx="0"/>
              <a:endCxn id="346" idx="4"/>
            </p:cNvCxnSpPr>
            <p:nvPr/>
          </p:nvCxnSpPr>
          <p:spPr>
            <a:xfrm flipV="1">
              <a:off x="2337343" y="5475566"/>
              <a:ext cx="0" cy="204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701C52EE-BC87-97AB-6017-BBA22F6CF464}"/>
                </a:ext>
              </a:extLst>
            </p:cNvPr>
            <p:cNvCxnSpPr>
              <a:cxnSpLocks/>
              <a:stCxn id="346" idx="6"/>
              <a:endCxn id="347" idx="2"/>
            </p:cNvCxnSpPr>
            <p:nvPr/>
          </p:nvCxnSpPr>
          <p:spPr>
            <a:xfrm>
              <a:off x="2487300" y="5325609"/>
              <a:ext cx="6162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417A3DD1-31BD-470C-6E88-6CE2A99302C5}"/>
                </a:ext>
              </a:extLst>
            </p:cNvPr>
            <p:cNvCxnSpPr>
              <a:cxnSpLocks/>
              <a:stCxn id="347" idx="6"/>
              <a:endCxn id="348" idx="2"/>
            </p:cNvCxnSpPr>
            <p:nvPr/>
          </p:nvCxnSpPr>
          <p:spPr>
            <a:xfrm>
              <a:off x="3403495" y="5325609"/>
              <a:ext cx="3299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2089270-8D63-EC88-FE60-E28061479E9C}"/>
                </a:ext>
              </a:extLst>
            </p:cNvPr>
            <p:cNvGrpSpPr/>
            <p:nvPr/>
          </p:nvGrpSpPr>
          <p:grpSpPr>
            <a:xfrm>
              <a:off x="2187386" y="5679736"/>
              <a:ext cx="299914" cy="299914"/>
              <a:chOff x="2129146" y="5663568"/>
              <a:chExt cx="299914" cy="2999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8F383E17-47C8-4EEA-BAA6-A29C5C768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9146" y="5663568"/>
                <a:ext cx="299914" cy="2999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 i="1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57" name="Graphic 356">
                <a:extLst>
                  <a:ext uri="{FF2B5EF4-FFF2-40B4-BE49-F238E27FC236}">
                    <a16:creationId xmlns:a16="http://schemas.microsoft.com/office/drawing/2014/main" id="{DF507C80-5846-3EE3-CD3D-6400E42D3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33002" y="5782791"/>
                <a:ext cx="92202" cy="61468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8FB3C64-2566-934D-CC31-F77809B59FDA}"/>
                </a:ext>
              </a:extLst>
            </p:cNvPr>
            <p:cNvGrpSpPr/>
            <p:nvPr/>
          </p:nvGrpSpPr>
          <p:grpSpPr>
            <a:xfrm>
              <a:off x="2187386" y="5175652"/>
              <a:ext cx="299914" cy="299914"/>
              <a:chOff x="2344639" y="5175652"/>
              <a:chExt cx="299914" cy="299914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13A7F458-07B0-59BE-45F3-A68EBBE0AA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639" y="5175652"/>
                <a:ext cx="299914" cy="2999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 i="1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59" name="Graphic 358">
                <a:extLst>
                  <a:ext uri="{FF2B5EF4-FFF2-40B4-BE49-F238E27FC236}">
                    <a16:creationId xmlns:a16="http://schemas.microsoft.com/office/drawing/2014/main" id="{3189AF63-730A-108C-D5F2-5A1205D66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394729" y="5264141"/>
                <a:ext cx="138303" cy="122936"/>
              </a:xfrm>
              <a:prstGeom prst="rect">
                <a:avLst/>
              </a:prstGeom>
            </p:spPr>
          </p:pic>
        </p:grpSp>
        <p:pic>
          <p:nvPicPr>
            <p:cNvPr id="361" name="Graphic 360">
              <a:extLst>
                <a:ext uri="{FF2B5EF4-FFF2-40B4-BE49-F238E27FC236}">
                  <a16:creationId xmlns:a16="http://schemas.microsoft.com/office/drawing/2014/main" id="{D544460B-53D1-7779-03AB-DD7353301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547952" y="5427512"/>
              <a:ext cx="122936" cy="92202"/>
            </a:xfrm>
            <a:prstGeom prst="rect">
              <a:avLst/>
            </a:prstGeom>
          </p:spPr>
        </p:pic>
        <p:pic>
          <p:nvPicPr>
            <p:cNvPr id="362" name="Graphic 361">
              <a:extLst>
                <a:ext uri="{FF2B5EF4-FFF2-40B4-BE49-F238E27FC236}">
                  <a16:creationId xmlns:a16="http://schemas.microsoft.com/office/drawing/2014/main" id="{D80B6BF3-D727-F25B-A0DB-0687B348D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069798" y="5384151"/>
              <a:ext cx="138303" cy="92202"/>
            </a:xfrm>
            <a:prstGeom prst="rect">
              <a:avLst/>
            </a:prstGeom>
          </p:spPr>
        </p:pic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7D11A522-0E89-526B-6A9A-C5362238473D}"/>
                </a:ext>
              </a:extLst>
            </p:cNvPr>
            <p:cNvSpPr/>
            <p:nvPr/>
          </p:nvSpPr>
          <p:spPr>
            <a:xfrm>
              <a:off x="4095749" y="5645380"/>
              <a:ext cx="520590" cy="35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i="1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F2ABD8-D1F0-934E-C5D2-323D22661E3D}"/>
                </a:ext>
              </a:extLst>
            </p:cNvPr>
            <p:cNvGrpSpPr/>
            <p:nvPr/>
          </p:nvGrpSpPr>
          <p:grpSpPr>
            <a:xfrm>
              <a:off x="4164494" y="5679736"/>
              <a:ext cx="796196" cy="299914"/>
              <a:chOff x="4164494" y="5679736"/>
              <a:chExt cx="796196" cy="2999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3435DC8E-061E-82EF-511A-A69AB0E2C0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0782" y="5679736"/>
                <a:ext cx="299908" cy="2999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 i="1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0B03F748-E180-49AD-6329-912B824E7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4494" y="5679736"/>
                <a:ext cx="299914" cy="2999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 i="1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6" name="Straight Arrow Connector 355">
                <a:extLst>
                  <a:ext uri="{FF2B5EF4-FFF2-40B4-BE49-F238E27FC236}">
                    <a16:creationId xmlns:a16="http://schemas.microsoft.com/office/drawing/2014/main" id="{12AE2E95-6EFB-887E-0F05-52121586E37A}"/>
                  </a:ext>
                </a:extLst>
              </p:cNvPr>
              <p:cNvCxnSpPr>
                <a:cxnSpLocks/>
                <a:stCxn id="349" idx="2"/>
                <a:endCxn id="350" idx="6"/>
              </p:cNvCxnSpPr>
              <p:nvPr/>
            </p:nvCxnSpPr>
            <p:spPr>
              <a:xfrm flipH="1">
                <a:off x="4464408" y="5829693"/>
                <a:ext cx="1963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8" name="Graphic 357">
                <a:extLst>
                  <a:ext uri="{FF2B5EF4-FFF2-40B4-BE49-F238E27FC236}">
                    <a16:creationId xmlns:a16="http://schemas.microsoft.com/office/drawing/2014/main" id="{3FA0DF24-0A6D-BEBC-7EF8-CBDBD48A9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764634" y="5760542"/>
                <a:ext cx="92202" cy="138303"/>
              </a:xfrm>
              <a:prstGeom prst="rect">
                <a:avLst/>
              </a:prstGeom>
            </p:spPr>
          </p:pic>
          <p:pic>
            <p:nvPicPr>
              <p:cNvPr id="360" name="Graphic 359">
                <a:extLst>
                  <a:ext uri="{FF2B5EF4-FFF2-40B4-BE49-F238E27FC236}">
                    <a16:creationId xmlns:a16="http://schemas.microsoft.com/office/drawing/2014/main" id="{AC729B94-7ED0-F86E-AC90-590DEF9CA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4176148" y="5760542"/>
                <a:ext cx="276606" cy="138303"/>
              </a:xfrm>
              <a:prstGeom prst="rect">
                <a:avLst/>
              </a:prstGeom>
            </p:spPr>
          </p:pic>
        </p:grpSp>
        <p:pic>
          <p:nvPicPr>
            <p:cNvPr id="363" name="Graphic 362">
              <a:extLst>
                <a:ext uri="{FF2B5EF4-FFF2-40B4-BE49-F238E27FC236}">
                  <a16:creationId xmlns:a16="http://schemas.microsoft.com/office/drawing/2014/main" id="{E78FD6B3-C390-2722-2250-7A2F6DCD7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461837" y="5888235"/>
              <a:ext cx="138303" cy="92202"/>
            </a:xfrm>
            <a:prstGeom prst="rect">
              <a:avLst/>
            </a:prstGeom>
          </p:spPr>
        </p:pic>
        <p:pic>
          <p:nvPicPr>
            <p:cNvPr id="364" name="Graphic 363">
              <a:extLst>
                <a:ext uri="{FF2B5EF4-FFF2-40B4-BE49-F238E27FC236}">
                  <a16:creationId xmlns:a16="http://schemas.microsoft.com/office/drawing/2014/main" id="{08BCC4CB-CFA6-667C-2BEB-22ED235B9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153652" y="5279508"/>
              <a:ext cx="199771" cy="92202"/>
            </a:xfrm>
            <a:prstGeom prst="rect">
              <a:avLst/>
            </a:prstGeom>
          </p:spPr>
        </p:pic>
        <p:pic>
          <p:nvPicPr>
            <p:cNvPr id="367" name="Graphic 366">
              <a:extLst>
                <a:ext uri="{FF2B5EF4-FFF2-40B4-BE49-F238E27FC236}">
                  <a16:creationId xmlns:a16="http://schemas.microsoft.com/office/drawing/2014/main" id="{BCBCDB4E-688F-AF0B-C1EA-BE023C4E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3768426" y="5294875"/>
              <a:ext cx="229997" cy="86249"/>
            </a:xfrm>
            <a:prstGeom prst="rect">
              <a:avLst/>
            </a:prstGeom>
          </p:spPr>
        </p:pic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0AD6B292-9576-987A-7921-693073C8C614}"/>
                </a:ext>
              </a:extLst>
            </p:cNvPr>
            <p:cNvCxnSpPr>
              <a:cxnSpLocks/>
              <a:stCxn id="350" idx="1"/>
              <a:endCxn id="348" idx="5"/>
            </p:cNvCxnSpPr>
            <p:nvPr/>
          </p:nvCxnSpPr>
          <p:spPr>
            <a:xfrm flipH="1" flipV="1">
              <a:off x="3989460" y="5431645"/>
              <a:ext cx="218955" cy="292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F90849FD-3C19-2430-6DA3-594509D427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63125" y="6212898"/>
              <a:ext cx="558055" cy="387795"/>
              <a:chOff x="1259610" y="2018786"/>
              <a:chExt cx="898754" cy="624548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15267A3C-0ECF-3278-8E6F-20EDE07DD4A9}"/>
                  </a:ext>
                </a:extLst>
              </p:cNvPr>
              <p:cNvSpPr/>
              <p:nvPr/>
            </p:nvSpPr>
            <p:spPr>
              <a:xfrm>
                <a:off x="1300462" y="2018786"/>
                <a:ext cx="163993" cy="624548"/>
              </a:xfrm>
              <a:prstGeom prst="rect">
                <a:avLst/>
              </a:prstGeom>
              <a:solidFill>
                <a:srgbClr val="CA1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>
                  <a:latin typeface="Helvetica" pitchFamily="2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64A50A4-9A02-BECF-38D8-AABC188CF938}"/>
                  </a:ext>
                </a:extLst>
              </p:cNvPr>
              <p:cNvSpPr/>
              <p:nvPr/>
            </p:nvSpPr>
            <p:spPr>
              <a:xfrm>
                <a:off x="1518147" y="2395471"/>
                <a:ext cx="163992" cy="247863"/>
              </a:xfrm>
              <a:prstGeom prst="rect">
                <a:avLst/>
              </a:prstGeom>
              <a:solidFill>
                <a:srgbClr val="32A0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>
                  <a:latin typeface="Helvetica" pitchFamily="2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91B893A3-BC96-0BED-203E-24813977A26C}"/>
                  </a:ext>
                </a:extLst>
              </p:cNvPr>
              <p:cNvSpPr/>
              <p:nvPr/>
            </p:nvSpPr>
            <p:spPr>
              <a:xfrm>
                <a:off x="1735833" y="2544980"/>
                <a:ext cx="163993" cy="98354"/>
              </a:xfrm>
              <a:prstGeom prst="rect">
                <a:avLst/>
              </a:prstGeom>
              <a:solidFill>
                <a:srgbClr val="1D77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>
                  <a:latin typeface="Helvetica" pitchFamily="2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F0066D4F-B2F5-0CBF-7D2C-0C1486D4A047}"/>
                  </a:ext>
                </a:extLst>
              </p:cNvPr>
              <p:cNvSpPr/>
              <p:nvPr/>
            </p:nvSpPr>
            <p:spPr>
              <a:xfrm>
                <a:off x="1953519" y="2299095"/>
                <a:ext cx="163993" cy="344239"/>
              </a:xfrm>
              <a:prstGeom prst="rect">
                <a:avLst/>
              </a:prstGeom>
              <a:solidFill>
                <a:srgbClr val="FF7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 sz="800">
                  <a:latin typeface="Helvetica" pitchFamily="2" charset="0"/>
                </a:endParaRPr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E31716C9-05F1-D840-C186-AA6AEAAAB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610" y="2643334"/>
                <a:ext cx="8987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894E878-924A-32F5-3D31-AAB8658E255C}"/>
                </a:ext>
              </a:extLst>
            </p:cNvPr>
            <p:cNvSpPr/>
            <p:nvPr/>
          </p:nvSpPr>
          <p:spPr>
            <a:xfrm>
              <a:off x="2016131" y="5020345"/>
              <a:ext cx="640833" cy="198238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 dirty="0">
                <a:latin typeface="Helvetica" pitchFamily="2" charset="0"/>
              </a:endParaRPr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CE52EFF5-D035-2496-67E3-4C02A87E71F8}"/>
                </a:ext>
              </a:extLst>
            </p:cNvPr>
            <p:cNvGrpSpPr/>
            <p:nvPr/>
          </p:nvGrpSpPr>
          <p:grpSpPr>
            <a:xfrm>
              <a:off x="1854888" y="7147395"/>
              <a:ext cx="3157677" cy="1206320"/>
              <a:chOff x="1936424" y="7147395"/>
              <a:chExt cx="3157677" cy="1206320"/>
            </a:xfrm>
          </p:grpSpPr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D6362864-66B3-0AFD-C243-6B1B576E82CB}"/>
                  </a:ext>
                </a:extLst>
              </p:cNvPr>
              <p:cNvGrpSpPr/>
              <p:nvPr/>
            </p:nvGrpSpPr>
            <p:grpSpPr>
              <a:xfrm>
                <a:off x="1978369" y="7732361"/>
                <a:ext cx="3056421" cy="2109"/>
                <a:chOff x="1894079" y="9016203"/>
                <a:chExt cx="3056421" cy="2109"/>
              </a:xfrm>
            </p:grpSpPr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459693E3-4786-93D8-6D84-368E64F98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9018312"/>
                  <a:ext cx="1524787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28534C78-F959-A841-A2ED-56C530597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9016203"/>
                  <a:ext cx="138294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535AACDE-EF95-45DE-E895-6AA7FBC36F3E}"/>
                  </a:ext>
                </a:extLst>
              </p:cNvPr>
              <p:cNvGrpSpPr/>
              <p:nvPr/>
            </p:nvGrpSpPr>
            <p:grpSpPr>
              <a:xfrm>
                <a:off x="1978369" y="7527330"/>
                <a:ext cx="3056421" cy="2109"/>
                <a:chOff x="1894079" y="8801445"/>
                <a:chExt cx="3056421" cy="2109"/>
              </a:xfrm>
            </p:grpSpPr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E9C7B9EC-7800-38F8-56E3-B0E0607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8803554"/>
                  <a:ext cx="15247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78AC27C-01CA-A5FA-1F00-E47731F4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8801445"/>
                  <a:ext cx="138294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B82D3814-60E4-1A44-CE7C-4791098EE62F}"/>
                  </a:ext>
                </a:extLst>
              </p:cNvPr>
              <p:cNvGrpSpPr/>
              <p:nvPr/>
            </p:nvGrpSpPr>
            <p:grpSpPr>
              <a:xfrm>
                <a:off x="1978369" y="7937392"/>
                <a:ext cx="3056421" cy="2109"/>
                <a:chOff x="1894079" y="9230961"/>
                <a:chExt cx="3056421" cy="2109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B0469446-4D15-111D-7C6E-21F48621C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9233070"/>
                  <a:ext cx="1524787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1E4A88BF-FBC4-DA80-71FA-18A7BF27F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9230961"/>
                  <a:ext cx="138294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FF593459-D8A1-16B8-26C1-0634CC2665FA}"/>
                  </a:ext>
                </a:extLst>
              </p:cNvPr>
              <p:cNvGrpSpPr/>
              <p:nvPr/>
            </p:nvGrpSpPr>
            <p:grpSpPr>
              <a:xfrm>
                <a:off x="1978369" y="8142423"/>
                <a:ext cx="3056421" cy="2109"/>
                <a:chOff x="1894079" y="9445719"/>
                <a:chExt cx="3056421" cy="2109"/>
              </a:xfrm>
            </p:grpSpPr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0630E65E-24AB-8227-2EB2-6C8A033C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9447828"/>
                  <a:ext cx="1524787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02148641-3F86-8A02-BE69-61839D10F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9445719"/>
                  <a:ext cx="138294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A215B5D5-2CBB-73DD-E1F7-A5B924AF2CA6}"/>
                  </a:ext>
                </a:extLst>
              </p:cNvPr>
              <p:cNvGrpSpPr/>
              <p:nvPr/>
            </p:nvGrpSpPr>
            <p:grpSpPr>
              <a:xfrm>
                <a:off x="1978369" y="8347451"/>
                <a:ext cx="3056421" cy="2109"/>
                <a:chOff x="1894079" y="9660479"/>
                <a:chExt cx="3056421" cy="2109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72787B4-8AD7-5A7C-7CF5-6CDED78E1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9662588"/>
                  <a:ext cx="1524787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7C03FC34-6C3C-3462-6538-A0A66CE76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9660479"/>
                  <a:ext cx="138294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860C792E-4E42-6DFC-98B8-F249DCD771BB}"/>
                  </a:ext>
                </a:extLst>
              </p:cNvPr>
              <p:cNvGrpSpPr/>
              <p:nvPr/>
            </p:nvGrpSpPr>
            <p:grpSpPr>
              <a:xfrm>
                <a:off x="1978369" y="7322299"/>
                <a:ext cx="3056421" cy="2109"/>
                <a:chOff x="1894079" y="8586687"/>
                <a:chExt cx="3056421" cy="2109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73E027F0-0C7E-21A1-65E9-7D6168076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4079" y="8588796"/>
                  <a:ext cx="1524787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C2BA409-9FC6-DE3C-9576-C917C1C746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558" y="8586687"/>
                  <a:ext cx="138294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B3CA5967-4492-5B7A-78DB-01DB5F0BA38A}"/>
                  </a:ext>
                </a:extLst>
              </p:cNvPr>
              <p:cNvGrpSpPr/>
              <p:nvPr/>
            </p:nvGrpSpPr>
            <p:grpSpPr>
              <a:xfrm>
                <a:off x="1936424" y="7523178"/>
                <a:ext cx="3043637" cy="215444"/>
                <a:chOff x="1852134" y="8803211"/>
                <a:chExt cx="3043637" cy="215444"/>
              </a:xfrm>
            </p:grpSpPr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2E0021D-0674-355B-01BC-7C5AAE6785F1}"/>
                    </a:ext>
                  </a:extLst>
                </p:cNvPr>
                <p:cNvSpPr txBox="1"/>
                <p:nvPr/>
              </p:nvSpPr>
              <p:spPr>
                <a:xfrm>
                  <a:off x="1852134" y="8803211"/>
                  <a:ext cx="55175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Tweet 1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CE195B6-2973-3E6B-D7FA-3C1107E3E35D}"/>
                    </a:ext>
                  </a:extLst>
                </p:cNvPr>
                <p:cNvSpPr txBox="1"/>
                <p:nvPr/>
              </p:nvSpPr>
              <p:spPr>
                <a:xfrm>
                  <a:off x="3567557" y="8803211"/>
                  <a:ext cx="4026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1</a:t>
                  </a:r>
                </a:p>
              </p:txBody>
            </p:sp>
            <p:pic>
              <p:nvPicPr>
                <p:cNvPr id="193" name="Graphic 192">
                  <a:extLst>
                    <a:ext uri="{FF2B5EF4-FFF2-40B4-BE49-F238E27FC236}">
                      <a16:creationId xmlns:a16="http://schemas.microsoft.com/office/drawing/2014/main" id="{72825E3E-C62D-2970-1F0A-E8A9520CD1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0897" y="8860133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194" name="Graphic 193">
                  <a:extLst>
                    <a:ext uri="{FF2B5EF4-FFF2-40B4-BE49-F238E27FC236}">
                      <a16:creationId xmlns:a16="http://schemas.microsoft.com/office/drawing/2014/main" id="{1C3B8EEC-12BE-B575-9DA9-28831E753C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5443" y="8860133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195" name="Graphic 194">
                  <a:extLst>
                    <a:ext uri="{FF2B5EF4-FFF2-40B4-BE49-F238E27FC236}">
                      <a16:creationId xmlns:a16="http://schemas.microsoft.com/office/drawing/2014/main" id="{0CBAFF38-9684-8477-68C3-AE3641BDD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0732" y="8860133"/>
                  <a:ext cx="152400" cy="101600"/>
                </a:xfrm>
                <a:prstGeom prst="rect">
                  <a:avLst/>
                </a:prstGeom>
              </p:spPr>
            </p:pic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3F1B20C-3FA4-9718-992F-BB99DE8B0AE4}"/>
                    </a:ext>
                  </a:extLst>
                </p:cNvPr>
                <p:cNvSpPr txBox="1"/>
                <p:nvPr/>
              </p:nvSpPr>
              <p:spPr>
                <a:xfrm>
                  <a:off x="2884852" y="8803211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pic>
              <p:nvPicPr>
                <p:cNvPr id="197" name="Graphic 196">
                  <a:extLst>
                    <a:ext uri="{FF2B5EF4-FFF2-40B4-BE49-F238E27FC236}">
                      <a16:creationId xmlns:a16="http://schemas.microsoft.com/office/drawing/2014/main" id="{554EEA43-7ADB-9FCB-44A4-462F49161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9">
                  <a:extLst>
                    <a:ext uri="{96DAC541-7B7A-43D3-8B79-37D633B846F1}">
                      <asvg:svgBlip xmlns:asvg="http://schemas.microsoft.com/office/drawing/2016/SVG/main" r:embed="rId5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338" y="8853783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198" name="Graphic 197">
                  <a:extLst>
                    <a:ext uri="{FF2B5EF4-FFF2-40B4-BE49-F238E27FC236}">
                      <a16:creationId xmlns:a16="http://schemas.microsoft.com/office/drawing/2014/main" id="{74C50889-96AB-6A05-1265-7512198CD7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>
                  <a:extLst>
                    <a:ext uri="{96DAC541-7B7A-43D3-8B79-37D633B846F1}">
                      <asvg:svgBlip xmlns:asvg="http://schemas.microsoft.com/office/drawing/2016/SVG/main" r:embed="rId5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0697" y="8853783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199" name="Graphic 198">
                  <a:extLst>
                    <a:ext uri="{FF2B5EF4-FFF2-40B4-BE49-F238E27FC236}">
                      <a16:creationId xmlns:a16="http://schemas.microsoft.com/office/drawing/2014/main" id="{433EC761-020A-B87E-02C3-218888542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7">
                  <a:extLst>
                    <a:ext uri="{96DAC541-7B7A-43D3-8B79-37D633B846F1}">
                      <asvg:svgBlip xmlns:asvg="http://schemas.microsoft.com/office/drawing/2016/SVG/main" r:embed="rId5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7971" y="8853783"/>
                  <a:ext cx="177800" cy="114300"/>
                </a:xfrm>
                <a:prstGeom prst="rect">
                  <a:avLst/>
                </a:prstGeom>
              </p:spPr>
            </p:pic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772FD223-BAEE-D815-3ACD-C30FE20D07AD}"/>
                    </a:ext>
                  </a:extLst>
                </p:cNvPr>
                <p:cNvSpPr txBox="1"/>
                <p:nvPr/>
              </p:nvSpPr>
              <p:spPr>
                <a:xfrm>
                  <a:off x="4434604" y="8803211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479B3879-355F-00E6-B233-B68D25837768}"/>
                  </a:ext>
                </a:extLst>
              </p:cNvPr>
              <p:cNvGrpSpPr/>
              <p:nvPr/>
            </p:nvGrpSpPr>
            <p:grpSpPr>
              <a:xfrm>
                <a:off x="1936424" y="7728209"/>
                <a:ext cx="3043637" cy="215444"/>
                <a:chOff x="1852134" y="9017969"/>
                <a:chExt cx="3043637" cy="215444"/>
              </a:xfrm>
            </p:grpSpPr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EAD665DB-83A1-2A00-AF70-9E619D6587AC}"/>
                    </a:ext>
                  </a:extLst>
                </p:cNvPr>
                <p:cNvSpPr txBox="1"/>
                <p:nvPr/>
              </p:nvSpPr>
              <p:spPr>
                <a:xfrm>
                  <a:off x="1852134" y="9017969"/>
                  <a:ext cx="55175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Tweet 2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A644620-FB8B-EC88-BA03-C9BB99730EF6}"/>
                    </a:ext>
                  </a:extLst>
                </p:cNvPr>
                <p:cNvSpPr txBox="1"/>
                <p:nvPr/>
              </p:nvSpPr>
              <p:spPr>
                <a:xfrm>
                  <a:off x="3567557" y="9017969"/>
                  <a:ext cx="4026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2</a:t>
                  </a:r>
                </a:p>
              </p:txBody>
            </p:sp>
            <p:pic>
              <p:nvPicPr>
                <p:cNvPr id="204" name="Graphic 203">
                  <a:extLst>
                    <a:ext uri="{FF2B5EF4-FFF2-40B4-BE49-F238E27FC236}">
                      <a16:creationId xmlns:a16="http://schemas.microsoft.com/office/drawing/2014/main" id="{A9F713E9-5FC7-B235-E2CF-ECD810EDB6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0897" y="9074891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205" name="Graphic 204">
                  <a:extLst>
                    <a:ext uri="{FF2B5EF4-FFF2-40B4-BE49-F238E27FC236}">
                      <a16:creationId xmlns:a16="http://schemas.microsoft.com/office/drawing/2014/main" id="{6A7629A5-9C3E-8BF8-FBB5-C99CFC95F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96DAC541-7B7A-43D3-8B79-37D633B846F1}">
                      <asvg:svgBlip xmlns:asvg="http://schemas.microsoft.com/office/drawing/2016/SVG/main" r:embed="rId3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5443" y="9074891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206" name="Graphic 205">
                  <a:extLst>
                    <a:ext uri="{FF2B5EF4-FFF2-40B4-BE49-F238E27FC236}">
                      <a16:creationId xmlns:a16="http://schemas.microsoft.com/office/drawing/2014/main" id="{93779607-D7BB-2DDF-8D33-2158FD0862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0732" y="9074891"/>
                  <a:ext cx="152400" cy="101600"/>
                </a:xfrm>
                <a:prstGeom prst="rect">
                  <a:avLst/>
                </a:prstGeom>
              </p:spPr>
            </p:pic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3F8C5FB-35A1-E57E-BF5A-46A0E0CC10B5}"/>
                    </a:ext>
                  </a:extLst>
                </p:cNvPr>
                <p:cNvSpPr txBox="1"/>
                <p:nvPr/>
              </p:nvSpPr>
              <p:spPr>
                <a:xfrm>
                  <a:off x="2884852" y="9017969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pic>
              <p:nvPicPr>
                <p:cNvPr id="208" name="Graphic 207">
                  <a:extLst>
                    <a:ext uri="{FF2B5EF4-FFF2-40B4-BE49-F238E27FC236}">
                      <a16:creationId xmlns:a16="http://schemas.microsoft.com/office/drawing/2014/main" id="{D2FF65D5-448A-28D3-DBCC-B28E898E18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>
                  <a:extLst>
                    <a:ext uri="{96DAC541-7B7A-43D3-8B79-37D633B846F1}">
                      <asvg:svgBlip xmlns:asvg="http://schemas.microsoft.com/office/drawing/2016/SVG/main" r:embed="rId5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338" y="9068541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209" name="Graphic 208">
                  <a:extLst>
                    <a:ext uri="{FF2B5EF4-FFF2-40B4-BE49-F238E27FC236}">
                      <a16:creationId xmlns:a16="http://schemas.microsoft.com/office/drawing/2014/main" id="{59EBE4A6-65B9-88B1-3C10-C0B5580241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5">
                  <a:extLst>
                    <a:ext uri="{96DAC541-7B7A-43D3-8B79-37D633B846F1}">
                      <asvg:svgBlip xmlns:asvg="http://schemas.microsoft.com/office/drawing/2016/SVG/main" r:embed="rId5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0697" y="9068541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210" name="Graphic 209">
                  <a:extLst>
                    <a:ext uri="{FF2B5EF4-FFF2-40B4-BE49-F238E27FC236}">
                      <a16:creationId xmlns:a16="http://schemas.microsoft.com/office/drawing/2014/main" id="{DBC3673D-F0D0-2F0F-55AE-54D260BA6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9">
                  <a:extLst>
                    <a:ext uri="{96DAC541-7B7A-43D3-8B79-37D633B846F1}">
                      <asvg:svgBlip xmlns:asvg="http://schemas.microsoft.com/office/drawing/2016/SVG/main" r:embed="rId6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7971" y="9068541"/>
                  <a:ext cx="177800" cy="114300"/>
                </a:xfrm>
                <a:prstGeom prst="rect">
                  <a:avLst/>
                </a:prstGeom>
              </p:spPr>
            </p:pic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81B600E-D234-8AB5-E95F-E3CEAE044013}"/>
                    </a:ext>
                  </a:extLst>
                </p:cNvPr>
                <p:cNvSpPr txBox="1"/>
                <p:nvPr/>
              </p:nvSpPr>
              <p:spPr>
                <a:xfrm>
                  <a:off x="4434604" y="9017969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278CDBCE-C49D-B98F-68D8-8900F06ED2EC}"/>
                  </a:ext>
                </a:extLst>
              </p:cNvPr>
              <p:cNvGrpSpPr/>
              <p:nvPr/>
            </p:nvGrpSpPr>
            <p:grpSpPr>
              <a:xfrm>
                <a:off x="1936424" y="8138271"/>
                <a:ext cx="3043637" cy="215444"/>
                <a:chOff x="1852134" y="9447485"/>
                <a:chExt cx="3043637" cy="215444"/>
              </a:xfrm>
            </p:grpSpPr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BD313C34-5D79-3058-5C10-A489EB792DAA}"/>
                    </a:ext>
                  </a:extLst>
                </p:cNvPr>
                <p:cNvSpPr txBox="1"/>
                <p:nvPr/>
              </p:nvSpPr>
              <p:spPr>
                <a:xfrm>
                  <a:off x="1852134" y="9447485"/>
                  <a:ext cx="55175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Tweet d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A755976B-EC0D-8274-CB0A-022CC3F38F64}"/>
                    </a:ext>
                  </a:extLst>
                </p:cNvPr>
                <p:cNvSpPr txBox="1"/>
                <p:nvPr/>
              </p:nvSpPr>
              <p:spPr>
                <a:xfrm>
                  <a:off x="3567557" y="9447485"/>
                  <a:ext cx="4026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d</a:t>
                  </a:r>
                </a:p>
              </p:txBody>
            </p:sp>
            <p:pic>
              <p:nvPicPr>
                <p:cNvPr id="215" name="Graphic 214">
                  <a:extLst>
                    <a:ext uri="{FF2B5EF4-FFF2-40B4-BE49-F238E27FC236}">
                      <a16:creationId xmlns:a16="http://schemas.microsoft.com/office/drawing/2014/main" id="{8730A4BC-F3E3-80F6-B213-2AB399B765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0897" y="9504407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216" name="Graphic 215">
                  <a:extLst>
                    <a:ext uri="{FF2B5EF4-FFF2-40B4-BE49-F238E27FC236}">
                      <a16:creationId xmlns:a16="http://schemas.microsoft.com/office/drawing/2014/main" id="{E509BBD3-8F0B-FA73-CEC6-09C0D6E2B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>
                  <a:extLst>
                    <a:ext uri="{96DAC541-7B7A-43D3-8B79-37D633B846F1}">
                      <asvg:svgBlip xmlns:asvg="http://schemas.microsoft.com/office/drawing/2016/SVG/main" r:embed="rId4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5443" y="9504407"/>
                  <a:ext cx="152400" cy="101600"/>
                </a:xfrm>
                <a:prstGeom prst="rect">
                  <a:avLst/>
                </a:prstGeom>
              </p:spPr>
            </p:pic>
            <p:pic>
              <p:nvPicPr>
                <p:cNvPr id="217" name="Graphic 216">
                  <a:extLst>
                    <a:ext uri="{FF2B5EF4-FFF2-40B4-BE49-F238E27FC236}">
                      <a16:creationId xmlns:a16="http://schemas.microsoft.com/office/drawing/2014/main" id="{ACF98AE5-5125-F53A-0820-D6ED99D423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>
                  <a:extLst>
                    <a:ext uri="{96DAC541-7B7A-43D3-8B79-37D633B846F1}">
                      <asvg:svgBlip xmlns:asvg="http://schemas.microsoft.com/office/drawing/2016/SVG/main" r:embed="rId4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4382" y="9504407"/>
                  <a:ext cx="165100" cy="101600"/>
                </a:xfrm>
                <a:prstGeom prst="rect">
                  <a:avLst/>
                </a:prstGeom>
              </p:spPr>
            </p:pic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4F23EE76-33FA-C6FF-754A-5A21A7A63BCC}"/>
                    </a:ext>
                  </a:extLst>
                </p:cNvPr>
                <p:cNvSpPr txBox="1"/>
                <p:nvPr/>
              </p:nvSpPr>
              <p:spPr>
                <a:xfrm>
                  <a:off x="2884852" y="944748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pic>
              <p:nvPicPr>
                <p:cNvPr id="219" name="Graphic 218">
                  <a:extLst>
                    <a:ext uri="{FF2B5EF4-FFF2-40B4-BE49-F238E27FC236}">
                      <a16:creationId xmlns:a16="http://schemas.microsoft.com/office/drawing/2014/main" id="{4B7B838F-D51F-D9C0-EAC4-147DF61A3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1">
                  <a:extLst>
                    <a:ext uri="{96DAC541-7B7A-43D3-8B79-37D633B846F1}">
                      <asvg:svgBlip xmlns:asvg="http://schemas.microsoft.com/office/drawing/2016/SVG/main" r:embed="rId6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338" y="9498057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220" name="Graphic 219">
                  <a:extLst>
                    <a:ext uri="{FF2B5EF4-FFF2-40B4-BE49-F238E27FC236}">
                      <a16:creationId xmlns:a16="http://schemas.microsoft.com/office/drawing/2014/main" id="{E60B96CD-0383-4EE0-D442-C3B94C0F2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3">
                  <a:extLst>
                    <a:ext uri="{96DAC541-7B7A-43D3-8B79-37D633B846F1}">
                      <asvg:svgBlip xmlns:asvg="http://schemas.microsoft.com/office/drawing/2016/SVG/main" r:embed="rId6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0697" y="9498057"/>
                  <a:ext cx="177800" cy="114300"/>
                </a:xfrm>
                <a:prstGeom prst="rect">
                  <a:avLst/>
                </a:prstGeom>
              </p:spPr>
            </p:pic>
            <p:pic>
              <p:nvPicPr>
                <p:cNvPr id="221" name="Graphic 220">
                  <a:extLst>
                    <a:ext uri="{FF2B5EF4-FFF2-40B4-BE49-F238E27FC236}">
                      <a16:creationId xmlns:a16="http://schemas.microsoft.com/office/drawing/2014/main" id="{DA0D28F1-1481-9084-43E5-D63379AE5E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5">
                  <a:extLst>
                    <a:ext uri="{96DAC541-7B7A-43D3-8B79-37D633B846F1}">
                      <asvg:svgBlip xmlns:asvg="http://schemas.microsoft.com/office/drawing/2016/SVG/main" r:embed="rId6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7971" y="9498057"/>
                  <a:ext cx="177800" cy="114300"/>
                </a:xfrm>
                <a:prstGeom prst="rect">
                  <a:avLst/>
                </a:prstGeom>
              </p:spPr>
            </p:pic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B0E77D8A-475C-7E56-E5CD-6E3396191C3C}"/>
                    </a:ext>
                  </a:extLst>
                </p:cNvPr>
                <p:cNvSpPr txBox="1"/>
                <p:nvPr/>
              </p:nvSpPr>
              <p:spPr>
                <a:xfrm>
                  <a:off x="4434604" y="9447485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0A4B1CAF-4F66-8FCC-4F09-BC2ACD6CE20D}"/>
                  </a:ext>
                </a:extLst>
              </p:cNvPr>
              <p:cNvGrpSpPr/>
              <p:nvPr/>
            </p:nvGrpSpPr>
            <p:grpSpPr>
              <a:xfrm>
                <a:off x="2068672" y="7933240"/>
                <a:ext cx="2966118" cy="215444"/>
                <a:chOff x="1984382" y="9232727"/>
                <a:chExt cx="2966118" cy="215444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2CB6E48D-472F-AA35-F244-C7670665C729}"/>
                    </a:ext>
                  </a:extLst>
                </p:cNvPr>
                <p:cNvSpPr txBox="1"/>
                <p:nvPr/>
              </p:nvSpPr>
              <p:spPr>
                <a:xfrm>
                  <a:off x="1984382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8B26C15-7811-E872-1C6C-1C3E17EF7DE9}"/>
                    </a:ext>
                  </a:extLst>
                </p:cNvPr>
                <p:cNvSpPr txBox="1"/>
                <p:nvPr/>
              </p:nvSpPr>
              <p:spPr>
                <a:xfrm>
                  <a:off x="3625265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E7A8086-E985-4C93-708F-F6C0D034C17D}"/>
                    </a:ext>
                  </a:extLst>
                </p:cNvPr>
                <p:cNvSpPr txBox="1"/>
                <p:nvPr/>
              </p:nvSpPr>
              <p:spPr>
                <a:xfrm>
                  <a:off x="2353468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C5D0B37-9EC4-18F4-8367-8FCAF54E66E5}"/>
                    </a:ext>
                  </a:extLst>
                </p:cNvPr>
                <p:cNvSpPr txBox="1"/>
                <p:nvPr/>
              </p:nvSpPr>
              <p:spPr>
                <a:xfrm>
                  <a:off x="2648014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E238ECA0-C33B-243D-5993-99D2D3373717}"/>
                    </a:ext>
                  </a:extLst>
                </p:cNvPr>
                <p:cNvSpPr txBox="1"/>
                <p:nvPr/>
              </p:nvSpPr>
              <p:spPr>
                <a:xfrm>
                  <a:off x="3113303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9C3FD319-9445-98E3-158B-68A09D22E117}"/>
                    </a:ext>
                  </a:extLst>
                </p:cNvPr>
                <p:cNvSpPr txBox="1"/>
                <p:nvPr/>
              </p:nvSpPr>
              <p:spPr>
                <a:xfrm>
                  <a:off x="2884852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FE8EB3CA-EA22-BADA-C740-34DA4DED9D88}"/>
                    </a:ext>
                  </a:extLst>
                </p:cNvPr>
                <p:cNvSpPr txBox="1"/>
                <p:nvPr/>
              </p:nvSpPr>
              <p:spPr>
                <a:xfrm>
                  <a:off x="3911609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7177175A-91E6-B66F-95F1-35C7FB4C3ABB}"/>
                    </a:ext>
                  </a:extLst>
                </p:cNvPr>
                <p:cNvSpPr txBox="1"/>
                <p:nvPr/>
              </p:nvSpPr>
              <p:spPr>
                <a:xfrm>
                  <a:off x="4205968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D6B194EA-54A8-37D7-A11A-C6F736EE960C}"/>
                    </a:ext>
                  </a:extLst>
                </p:cNvPr>
                <p:cNvSpPr txBox="1"/>
                <p:nvPr/>
              </p:nvSpPr>
              <p:spPr>
                <a:xfrm>
                  <a:off x="4663242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0EB0A5C8-169A-6D7C-E6B7-8C0E92874B3E}"/>
                    </a:ext>
                  </a:extLst>
                </p:cNvPr>
                <p:cNvSpPr txBox="1"/>
                <p:nvPr/>
              </p:nvSpPr>
              <p:spPr>
                <a:xfrm>
                  <a:off x="4434604" y="92327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E145DAA7-035A-3505-DDF2-919A5F33CDD4}"/>
                  </a:ext>
                </a:extLst>
              </p:cNvPr>
              <p:cNvGrpSpPr/>
              <p:nvPr/>
            </p:nvGrpSpPr>
            <p:grpSpPr>
              <a:xfrm>
                <a:off x="2380050" y="7318147"/>
                <a:ext cx="2714051" cy="215444"/>
                <a:chOff x="2295760" y="8588453"/>
                <a:chExt cx="2714051" cy="215444"/>
              </a:xfrm>
            </p:grpSpPr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0D26B5E6-B919-F1E5-671E-8B0DBE4F63EB}"/>
                    </a:ext>
                  </a:extLst>
                </p:cNvPr>
                <p:cNvSpPr txBox="1"/>
                <p:nvPr/>
              </p:nvSpPr>
              <p:spPr>
                <a:xfrm>
                  <a:off x="2295760" y="8588453"/>
                  <a:ext cx="4026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1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ADD70F1-18E1-51C5-0A33-349746340D40}"/>
                    </a:ext>
                  </a:extLst>
                </p:cNvPr>
                <p:cNvSpPr txBox="1"/>
                <p:nvPr/>
              </p:nvSpPr>
              <p:spPr>
                <a:xfrm>
                  <a:off x="2590306" y="8588453"/>
                  <a:ext cx="4026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2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E2BC9446-2AC9-B0B7-96C5-ED0A131ABC8C}"/>
                    </a:ext>
                  </a:extLst>
                </p:cNvPr>
                <p:cNvSpPr txBox="1"/>
                <p:nvPr/>
              </p:nvSpPr>
              <p:spPr>
                <a:xfrm>
                  <a:off x="3055595" y="8588453"/>
                  <a:ext cx="3962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TP k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0578F2DB-2F80-78A8-DBAA-9AFC2B8EC2A0}"/>
                    </a:ext>
                  </a:extLst>
                </p:cNvPr>
                <p:cNvSpPr txBox="1"/>
                <p:nvPr/>
              </p:nvSpPr>
              <p:spPr>
                <a:xfrm>
                  <a:off x="2884852" y="8588453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B7149A1-2473-905F-907E-432C81830D41}"/>
                    </a:ext>
                  </a:extLst>
                </p:cNvPr>
                <p:cNvSpPr txBox="1"/>
                <p:nvPr/>
              </p:nvSpPr>
              <p:spPr>
                <a:xfrm>
                  <a:off x="3845886" y="8588453"/>
                  <a:ext cx="4187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TM 1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05BF0D95-1008-5AC0-0EEB-09ACF946D75E}"/>
                    </a:ext>
                  </a:extLst>
                </p:cNvPr>
                <p:cNvSpPr txBox="1"/>
                <p:nvPr/>
              </p:nvSpPr>
              <p:spPr>
                <a:xfrm>
                  <a:off x="4140245" y="8588453"/>
                  <a:ext cx="4187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TM 2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296D94D-3973-D69E-38FE-BEE4D2724F5A}"/>
                    </a:ext>
                  </a:extLst>
                </p:cNvPr>
                <p:cNvSpPr txBox="1"/>
                <p:nvPr/>
              </p:nvSpPr>
              <p:spPr>
                <a:xfrm>
                  <a:off x="4597519" y="8588453"/>
                  <a:ext cx="4122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TM v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60EC2FBA-D88F-28DA-8042-89EE78398C03}"/>
                    </a:ext>
                  </a:extLst>
                </p:cNvPr>
                <p:cNvSpPr txBox="1"/>
                <p:nvPr/>
              </p:nvSpPr>
              <p:spPr>
                <a:xfrm>
                  <a:off x="4434604" y="8588453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…</a:t>
                  </a:r>
                </a:p>
              </p:txBody>
            </p:sp>
          </p:grp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E4077BC-2EBB-DD5B-4DAD-3791FBBF9508}"/>
                  </a:ext>
                </a:extLst>
              </p:cNvPr>
              <p:cNvSpPr txBox="1"/>
              <p:nvPr/>
            </p:nvSpPr>
            <p:spPr>
              <a:xfrm>
                <a:off x="3896216" y="7147395"/>
                <a:ext cx="11978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JP" sz="800">
                    <a:latin typeface="Helvetica" pitchFamily="2" charset="0"/>
                    <a:cs typeface="Times New Roman" panose="02020603050405020304" pitchFamily="18" charset="0"/>
                  </a:rPr>
                  <a:t>topic-term distribution</a:t>
                </a:r>
                <a:endParaRPr lang="en-US" sz="8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A5BE81E-95CD-2349-DC39-2BEBD881DB0E}"/>
                  </a:ext>
                </a:extLst>
              </p:cNvPr>
              <p:cNvSpPr txBox="1"/>
              <p:nvPr/>
            </p:nvSpPr>
            <p:spPr>
              <a:xfrm>
                <a:off x="1936424" y="7147395"/>
                <a:ext cx="14152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JP" sz="800">
                    <a:latin typeface="Helvetica" pitchFamily="2" charset="0"/>
                    <a:cs typeface="Times New Roman" panose="02020603050405020304" pitchFamily="18" charset="0"/>
                  </a:rPr>
                  <a:t>document-topic</a:t>
                </a:r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JP" sz="800">
                    <a:latin typeface="Helvetica" pitchFamily="2" charset="0"/>
                    <a:cs typeface="Times New Roman" panose="02020603050405020304" pitchFamily="18" charset="0"/>
                  </a:rPr>
                  <a:t>distribution</a:t>
                </a:r>
                <a:endParaRPr lang="en-JP" sz="8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CA227313-0203-27B5-DCAC-91D697BE4D69}"/>
                </a:ext>
              </a:extLst>
            </p:cNvPr>
            <p:cNvGrpSpPr/>
            <p:nvPr/>
          </p:nvGrpSpPr>
          <p:grpSpPr>
            <a:xfrm>
              <a:off x="4078625" y="6071688"/>
              <a:ext cx="860817" cy="187565"/>
              <a:chOff x="3631399" y="6112456"/>
              <a:chExt cx="860817" cy="187565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EC8D16F0-0865-2B9E-AF9A-54DAAB9A2605}"/>
                  </a:ext>
                </a:extLst>
              </p:cNvPr>
              <p:cNvGrpSpPr/>
              <p:nvPr/>
            </p:nvGrpSpPr>
            <p:grpSpPr>
              <a:xfrm>
                <a:off x="3782487" y="6112456"/>
                <a:ext cx="709729" cy="187565"/>
                <a:chOff x="6109299" y="4533437"/>
                <a:chExt cx="1196241" cy="914400"/>
              </a:xfrm>
            </p:grpSpPr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28CF819C-9745-DEEF-7E38-03387E7FD320}"/>
                    </a:ext>
                  </a:extLst>
                </p:cNvPr>
                <p:cNvSpPr/>
                <p:nvPr/>
              </p:nvSpPr>
              <p:spPr>
                <a:xfrm>
                  <a:off x="6163673" y="4533437"/>
                  <a:ext cx="218274" cy="914400"/>
                </a:xfrm>
                <a:prstGeom prst="rect">
                  <a:avLst/>
                </a:prstGeom>
                <a:solidFill>
                  <a:srgbClr val="CA1E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DB429483-8EFB-99D1-1F8B-B87E3864FB6C}"/>
                    </a:ext>
                  </a:extLst>
                </p:cNvPr>
                <p:cNvSpPr/>
                <p:nvPr/>
              </p:nvSpPr>
              <p:spPr>
                <a:xfrm>
                  <a:off x="6453412" y="4763837"/>
                  <a:ext cx="218274" cy="684000"/>
                </a:xfrm>
                <a:prstGeom prst="rect">
                  <a:avLst/>
                </a:prstGeom>
                <a:solidFill>
                  <a:srgbClr val="CA1E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EF558838-7FF0-5243-0165-DE9C9A157009}"/>
                    </a:ext>
                  </a:extLst>
                </p:cNvPr>
                <p:cNvSpPr/>
                <p:nvPr/>
              </p:nvSpPr>
              <p:spPr>
                <a:xfrm>
                  <a:off x="6743151" y="4979837"/>
                  <a:ext cx="218274" cy="468000"/>
                </a:xfrm>
                <a:prstGeom prst="rect">
                  <a:avLst/>
                </a:prstGeom>
                <a:solidFill>
                  <a:srgbClr val="CA1E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7584557A-DAE0-6E41-C56C-ABEA64D8A8C2}"/>
                    </a:ext>
                  </a:extLst>
                </p:cNvPr>
                <p:cNvSpPr/>
                <p:nvPr/>
              </p:nvSpPr>
              <p:spPr>
                <a:xfrm>
                  <a:off x="7032891" y="5231837"/>
                  <a:ext cx="218274" cy="216000"/>
                </a:xfrm>
                <a:prstGeom prst="rect">
                  <a:avLst/>
                </a:prstGeom>
                <a:solidFill>
                  <a:srgbClr val="CA1E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EC597F17-6BF3-73D3-627F-839746FA7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299" y="5447837"/>
                  <a:ext cx="119624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06" name="Graphic 405">
                <a:extLst>
                  <a:ext uri="{FF2B5EF4-FFF2-40B4-BE49-F238E27FC236}">
                    <a16:creationId xmlns:a16="http://schemas.microsoft.com/office/drawing/2014/main" id="{3352C075-388E-EAA1-58AF-49EC8D5E7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631399" y="6122566"/>
                <a:ext cx="167346" cy="167345"/>
              </a:xfrm>
              <a:prstGeom prst="rect">
                <a:avLst/>
              </a:prstGeom>
            </p:spPr>
          </p:pic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D97297B1-324B-3B4C-572E-FF9148DD4E90}"/>
                </a:ext>
              </a:extLst>
            </p:cNvPr>
            <p:cNvGrpSpPr/>
            <p:nvPr/>
          </p:nvGrpSpPr>
          <p:grpSpPr>
            <a:xfrm>
              <a:off x="4078625" y="6304111"/>
              <a:ext cx="860817" cy="187565"/>
              <a:chOff x="3631399" y="6394138"/>
              <a:chExt cx="860817" cy="187565"/>
            </a:xfrm>
          </p:grpSpPr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F0B65E52-BE7E-EC17-A20E-763EA220F488}"/>
                  </a:ext>
                </a:extLst>
              </p:cNvPr>
              <p:cNvGrpSpPr/>
              <p:nvPr/>
            </p:nvGrpSpPr>
            <p:grpSpPr>
              <a:xfrm>
                <a:off x="3782487" y="6394138"/>
                <a:ext cx="709729" cy="187565"/>
                <a:chOff x="6109299" y="4533437"/>
                <a:chExt cx="1196241" cy="914400"/>
              </a:xfrm>
            </p:grpSpPr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6A68C804-DE5B-AA66-EC6F-3E47F28D9E10}"/>
                    </a:ext>
                  </a:extLst>
                </p:cNvPr>
                <p:cNvSpPr/>
                <p:nvPr/>
              </p:nvSpPr>
              <p:spPr>
                <a:xfrm>
                  <a:off x="6163673" y="4533437"/>
                  <a:ext cx="218274" cy="914400"/>
                </a:xfrm>
                <a:prstGeom prst="rect">
                  <a:avLst/>
                </a:prstGeom>
                <a:solidFill>
                  <a:srgbClr val="32A0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E527A887-B24A-BB53-E692-5FF2FFA986B3}"/>
                    </a:ext>
                  </a:extLst>
                </p:cNvPr>
                <p:cNvSpPr/>
                <p:nvPr/>
              </p:nvSpPr>
              <p:spPr>
                <a:xfrm>
                  <a:off x="6453412" y="4763837"/>
                  <a:ext cx="218274" cy="684000"/>
                </a:xfrm>
                <a:prstGeom prst="rect">
                  <a:avLst/>
                </a:prstGeom>
                <a:solidFill>
                  <a:srgbClr val="32A0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3E7386D0-775D-433C-0DE5-29403302777C}"/>
                    </a:ext>
                  </a:extLst>
                </p:cNvPr>
                <p:cNvSpPr/>
                <p:nvPr/>
              </p:nvSpPr>
              <p:spPr>
                <a:xfrm>
                  <a:off x="6743151" y="4979837"/>
                  <a:ext cx="218274" cy="468000"/>
                </a:xfrm>
                <a:prstGeom prst="rect">
                  <a:avLst/>
                </a:prstGeom>
                <a:solidFill>
                  <a:srgbClr val="32A0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80B348DC-3ADD-7CFE-5FF3-512CCE469DF0}"/>
                    </a:ext>
                  </a:extLst>
                </p:cNvPr>
                <p:cNvSpPr/>
                <p:nvPr/>
              </p:nvSpPr>
              <p:spPr>
                <a:xfrm>
                  <a:off x="7032891" y="5231837"/>
                  <a:ext cx="218274" cy="216000"/>
                </a:xfrm>
                <a:prstGeom prst="rect">
                  <a:avLst/>
                </a:prstGeom>
                <a:solidFill>
                  <a:srgbClr val="32A0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FD09E271-F071-CFFD-1A62-3E57563DE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299" y="5447837"/>
                  <a:ext cx="119624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13" name="Graphic 412">
                <a:extLst>
                  <a:ext uri="{FF2B5EF4-FFF2-40B4-BE49-F238E27FC236}">
                    <a16:creationId xmlns:a16="http://schemas.microsoft.com/office/drawing/2014/main" id="{20FD8D11-3B04-A74C-091B-BCF653AB6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631399" y="6404247"/>
                <a:ext cx="167346" cy="167345"/>
              </a:xfrm>
              <a:prstGeom prst="rect">
                <a:avLst/>
              </a:prstGeom>
            </p:spPr>
          </p:pic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32B345EC-2BB8-3FAE-FEA5-2E3BE8104AF6}"/>
                </a:ext>
              </a:extLst>
            </p:cNvPr>
            <p:cNvGrpSpPr/>
            <p:nvPr/>
          </p:nvGrpSpPr>
          <p:grpSpPr>
            <a:xfrm>
              <a:off x="4078625" y="6536534"/>
              <a:ext cx="860817" cy="187565"/>
              <a:chOff x="3631399" y="6675819"/>
              <a:chExt cx="860817" cy="187565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6D384D5D-65BA-5EDD-2483-700AF20CDD16}"/>
                  </a:ext>
                </a:extLst>
              </p:cNvPr>
              <p:cNvGrpSpPr/>
              <p:nvPr/>
            </p:nvGrpSpPr>
            <p:grpSpPr>
              <a:xfrm>
                <a:off x="3782487" y="6675819"/>
                <a:ext cx="709729" cy="187565"/>
                <a:chOff x="6109299" y="4533437"/>
                <a:chExt cx="1196241" cy="914400"/>
              </a:xfrm>
            </p:grpSpPr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943F8FBB-F7FA-7C2D-6416-7E999008BCCB}"/>
                    </a:ext>
                  </a:extLst>
                </p:cNvPr>
                <p:cNvSpPr/>
                <p:nvPr/>
              </p:nvSpPr>
              <p:spPr>
                <a:xfrm>
                  <a:off x="6163673" y="4533437"/>
                  <a:ext cx="218274" cy="914400"/>
                </a:xfrm>
                <a:prstGeom prst="rect">
                  <a:avLst/>
                </a:prstGeom>
                <a:solidFill>
                  <a:srgbClr val="1D7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E6B601F0-1E46-A722-486D-BAA3C5E46AC0}"/>
                    </a:ext>
                  </a:extLst>
                </p:cNvPr>
                <p:cNvSpPr/>
                <p:nvPr/>
              </p:nvSpPr>
              <p:spPr>
                <a:xfrm>
                  <a:off x="6453412" y="4763837"/>
                  <a:ext cx="218274" cy="684000"/>
                </a:xfrm>
                <a:prstGeom prst="rect">
                  <a:avLst/>
                </a:prstGeom>
                <a:solidFill>
                  <a:srgbClr val="1D7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9759A785-BA44-3768-BEA2-CA78D030CB11}"/>
                    </a:ext>
                  </a:extLst>
                </p:cNvPr>
                <p:cNvSpPr/>
                <p:nvPr/>
              </p:nvSpPr>
              <p:spPr>
                <a:xfrm>
                  <a:off x="6743151" y="4979837"/>
                  <a:ext cx="218274" cy="468000"/>
                </a:xfrm>
                <a:prstGeom prst="rect">
                  <a:avLst/>
                </a:prstGeom>
                <a:solidFill>
                  <a:srgbClr val="1D7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AAD4706-2938-61BE-8D04-64DED00B5AD9}"/>
                    </a:ext>
                  </a:extLst>
                </p:cNvPr>
                <p:cNvSpPr/>
                <p:nvPr/>
              </p:nvSpPr>
              <p:spPr>
                <a:xfrm>
                  <a:off x="7032891" y="5231837"/>
                  <a:ext cx="218274" cy="216000"/>
                </a:xfrm>
                <a:prstGeom prst="rect">
                  <a:avLst/>
                </a:prstGeom>
                <a:solidFill>
                  <a:srgbClr val="1D7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AC6326D3-42DF-89E9-4603-3DA143842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299" y="5447837"/>
                  <a:ext cx="119624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20" name="Graphic 419">
                <a:extLst>
                  <a:ext uri="{FF2B5EF4-FFF2-40B4-BE49-F238E27FC236}">
                    <a16:creationId xmlns:a16="http://schemas.microsoft.com/office/drawing/2014/main" id="{E928C9EA-54F7-123C-8617-C80E474D2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631399" y="6685929"/>
                <a:ext cx="167346" cy="167345"/>
              </a:xfrm>
              <a:prstGeom prst="rect">
                <a:avLst/>
              </a:prstGeom>
            </p:spPr>
          </p:pic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AF867821-F160-9200-0F3C-48D0B929F199}"/>
                </a:ext>
              </a:extLst>
            </p:cNvPr>
            <p:cNvGrpSpPr/>
            <p:nvPr/>
          </p:nvGrpSpPr>
          <p:grpSpPr>
            <a:xfrm>
              <a:off x="4078697" y="6768956"/>
              <a:ext cx="860745" cy="187565"/>
              <a:chOff x="3631471" y="6957501"/>
              <a:chExt cx="860745" cy="187565"/>
            </a:xfrm>
          </p:grpSpPr>
          <p:pic>
            <p:nvPicPr>
              <p:cNvPr id="421" name="Graphic 420">
                <a:extLst>
                  <a:ext uri="{FF2B5EF4-FFF2-40B4-BE49-F238E27FC236}">
                    <a16:creationId xmlns:a16="http://schemas.microsoft.com/office/drawing/2014/main" id="{54D6A300-6A70-A8F1-19ED-FB9CA9624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631471" y="6967683"/>
                <a:ext cx="167201" cy="167201"/>
              </a:xfrm>
              <a:prstGeom prst="rect">
                <a:avLst/>
              </a:prstGeom>
            </p:spPr>
          </p:pic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1743CEC9-2C9B-9EEE-E6EF-8D96C30C9259}"/>
                  </a:ext>
                </a:extLst>
              </p:cNvPr>
              <p:cNvGrpSpPr/>
              <p:nvPr/>
            </p:nvGrpSpPr>
            <p:grpSpPr>
              <a:xfrm>
                <a:off x="3782487" y="6957501"/>
                <a:ext cx="709729" cy="187565"/>
                <a:chOff x="6109299" y="4533437"/>
                <a:chExt cx="1196241" cy="914400"/>
              </a:xfrm>
            </p:grpSpPr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02F66EC9-48A5-0989-C3C1-469D58024DF1}"/>
                    </a:ext>
                  </a:extLst>
                </p:cNvPr>
                <p:cNvSpPr/>
                <p:nvPr/>
              </p:nvSpPr>
              <p:spPr>
                <a:xfrm>
                  <a:off x="6163673" y="4533437"/>
                  <a:ext cx="218274" cy="914400"/>
                </a:xfrm>
                <a:prstGeom prst="rect">
                  <a:avLst/>
                </a:prstGeom>
                <a:solidFill>
                  <a:srgbClr val="FF7F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DBEE795A-618B-3445-6084-08B9E03DDCB5}"/>
                    </a:ext>
                  </a:extLst>
                </p:cNvPr>
                <p:cNvSpPr/>
                <p:nvPr/>
              </p:nvSpPr>
              <p:spPr>
                <a:xfrm>
                  <a:off x="6453412" y="4763837"/>
                  <a:ext cx="218274" cy="684000"/>
                </a:xfrm>
                <a:prstGeom prst="rect">
                  <a:avLst/>
                </a:prstGeom>
                <a:solidFill>
                  <a:srgbClr val="FF7F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A0CEF258-9930-CC89-3B75-DCCA6BCB59B5}"/>
                    </a:ext>
                  </a:extLst>
                </p:cNvPr>
                <p:cNvSpPr/>
                <p:nvPr/>
              </p:nvSpPr>
              <p:spPr>
                <a:xfrm>
                  <a:off x="6743151" y="4979837"/>
                  <a:ext cx="218274" cy="468000"/>
                </a:xfrm>
                <a:prstGeom prst="rect">
                  <a:avLst/>
                </a:prstGeom>
                <a:solidFill>
                  <a:srgbClr val="FF7F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7E2FFEAF-26EB-05DB-E51D-B48976005B6A}"/>
                    </a:ext>
                  </a:extLst>
                </p:cNvPr>
                <p:cNvSpPr/>
                <p:nvPr/>
              </p:nvSpPr>
              <p:spPr>
                <a:xfrm>
                  <a:off x="7032891" y="5231837"/>
                  <a:ext cx="218274" cy="216000"/>
                </a:xfrm>
                <a:prstGeom prst="rect">
                  <a:avLst/>
                </a:prstGeom>
                <a:solidFill>
                  <a:srgbClr val="FF7F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 sz="800">
                    <a:latin typeface="Helvetica" pitchFamily="2" charset="0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1666299-5E16-35C0-1C73-A011827B2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299" y="5447837"/>
                  <a:ext cx="119624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159E0388-AD81-2225-6DCF-40393C640AE0}"/>
                </a:ext>
              </a:extLst>
            </p:cNvPr>
            <p:cNvSpPr/>
            <p:nvPr/>
          </p:nvSpPr>
          <p:spPr>
            <a:xfrm>
              <a:off x="4021659" y="5601530"/>
              <a:ext cx="966438" cy="140556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800">
                <a:latin typeface="Helvetica" pitchFamily="2" charset="0"/>
              </a:endParaRPr>
            </a:p>
          </p:txBody>
        </p:sp>
        <p:sp>
          <p:nvSpPr>
            <p:cNvPr id="444" name="Down Arrow 443">
              <a:extLst>
                <a:ext uri="{FF2B5EF4-FFF2-40B4-BE49-F238E27FC236}">
                  <a16:creationId xmlns:a16="http://schemas.microsoft.com/office/drawing/2014/main" id="{6EF22D87-45F5-7A5A-2352-886296110F62}"/>
                </a:ext>
              </a:extLst>
            </p:cNvPr>
            <p:cNvSpPr/>
            <p:nvPr/>
          </p:nvSpPr>
          <p:spPr>
            <a:xfrm>
              <a:off x="4387839" y="7029324"/>
              <a:ext cx="300919" cy="164715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Down Arrow 457">
              <a:extLst>
                <a:ext uri="{FF2B5EF4-FFF2-40B4-BE49-F238E27FC236}">
                  <a16:creationId xmlns:a16="http://schemas.microsoft.com/office/drawing/2014/main" id="{F20B2E7F-D694-D810-9C48-FB0307E47CC5}"/>
                </a:ext>
              </a:extLst>
            </p:cNvPr>
            <p:cNvSpPr/>
            <p:nvPr/>
          </p:nvSpPr>
          <p:spPr>
            <a:xfrm>
              <a:off x="2186088" y="7029324"/>
              <a:ext cx="300919" cy="164715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2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8252</TotalTime>
  <Words>139</Words>
  <Application>Microsoft Macintosh PowerPoint</Application>
  <PresentationFormat>A4 Paper (210x297 mm)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Tomojiri Daiki</dc:creator>
  <cp:lastModifiedBy>Tomojiri Daiki</cp:lastModifiedBy>
  <cp:revision>44</cp:revision>
  <cp:lastPrinted>2022-03-30T08:14:30Z</cp:lastPrinted>
  <dcterms:created xsi:type="dcterms:W3CDTF">2022-03-29T08:04:28Z</dcterms:created>
  <dcterms:modified xsi:type="dcterms:W3CDTF">2023-10-14T12:22:34Z</dcterms:modified>
</cp:coreProperties>
</file>