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6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9759E-3BF1-AC41-B260-9AA0F7E9BB40}"/>
              </a:ext>
            </a:extLst>
          </p:cNvPr>
          <p:cNvCxnSpPr>
            <a:cxnSpLocks/>
          </p:cNvCxnSpPr>
          <p:nvPr userDrawn="1"/>
        </p:nvCxnSpPr>
        <p:spPr>
          <a:xfrm flipH="1">
            <a:off x="-3712" y="4953000"/>
            <a:ext cx="6876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C292D9-736D-3C40-93C2-571923DC23E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DC02F9-B7D7-CB48-9C01-5FB9E4FFCC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1F944A-3605-F145-93FA-BA79961E1CB0}"/>
              </a:ext>
            </a:extLst>
          </p:cNvPr>
          <p:cNvCxnSpPr>
            <a:cxnSpLocks/>
          </p:cNvCxnSpPr>
          <p:nvPr userDrawn="1"/>
        </p:nvCxnSpPr>
        <p:spPr>
          <a:xfrm flipV="1">
            <a:off x="50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D4449-62DD-974B-9686-08FDD441375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9000" y="-6488"/>
            <a:ext cx="0" cy="988668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5D8B3-732E-0F4E-87DB-D62A5E08C399}"/>
              </a:ext>
            </a:extLst>
          </p:cNvPr>
          <p:cNvCxnSpPr>
            <a:cxnSpLocks/>
          </p:cNvCxnSpPr>
          <p:nvPr userDrawn="1"/>
        </p:nvCxnSpPr>
        <p:spPr>
          <a:xfrm flipV="1">
            <a:off x="68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F0A48-4F47-1A4C-B8A0-134BD56ADFB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9D3E05-628F-A841-863B-4223A727C06E}"/>
              </a:ext>
            </a:extLst>
          </p:cNvPr>
          <p:cNvCxnSpPr>
            <a:cxnSpLocks/>
          </p:cNvCxnSpPr>
          <p:nvPr userDrawn="1"/>
        </p:nvCxnSpPr>
        <p:spPr>
          <a:xfrm>
            <a:off x="9000" y="214312"/>
            <a:ext cx="68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D279D-CC7B-884C-92E7-754FFBD2DAD9}"/>
              </a:ext>
            </a:extLst>
          </p:cNvPr>
          <p:cNvCxnSpPr>
            <a:cxnSpLocks/>
          </p:cNvCxnSpPr>
          <p:nvPr userDrawn="1"/>
        </p:nvCxnSpPr>
        <p:spPr>
          <a:xfrm>
            <a:off x="909000" y="471490"/>
            <a:ext cx="50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656333-7394-AA40-B617-C73F74A2884F}"/>
              </a:ext>
            </a:extLst>
          </p:cNvPr>
          <p:cNvCxnSpPr>
            <a:cxnSpLocks/>
          </p:cNvCxnSpPr>
          <p:nvPr userDrawn="1"/>
        </p:nvCxnSpPr>
        <p:spPr>
          <a:xfrm>
            <a:off x="1809000" y="728669"/>
            <a:ext cx="32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A2471C-021E-584E-BA22-2E34EB971AD7}"/>
              </a:ext>
            </a:extLst>
          </p:cNvPr>
          <p:cNvGrpSpPr/>
          <p:nvPr userDrawn="1"/>
        </p:nvGrpSpPr>
        <p:grpSpPr>
          <a:xfrm>
            <a:off x="3044119" y="15358"/>
            <a:ext cx="769763" cy="736764"/>
            <a:chOff x="3082217" y="-27505"/>
            <a:chExt cx="769763" cy="7367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E8EF58-CD88-834E-A92D-C2B2ED017719}"/>
                </a:ext>
              </a:extLst>
            </p:cNvPr>
            <p:cNvSpPr txBox="1"/>
            <p:nvPr userDrawn="1"/>
          </p:nvSpPr>
          <p:spPr>
            <a:xfrm>
              <a:off x="3135918" y="-27505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1-colum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8307B8-9E3E-2640-A688-A642160C9EC2}"/>
                </a:ext>
              </a:extLst>
            </p:cNvPr>
            <p:cNvSpPr txBox="1"/>
            <p:nvPr userDrawn="1"/>
          </p:nvSpPr>
          <p:spPr>
            <a:xfrm>
              <a:off x="3082217" y="224910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1.5-colum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B55A93-C96C-1941-8A93-87EAC04CD160}"/>
                </a:ext>
              </a:extLst>
            </p:cNvPr>
            <p:cNvSpPr txBox="1"/>
            <p:nvPr userDrawn="1"/>
          </p:nvSpPr>
          <p:spPr>
            <a:xfrm>
              <a:off x="3135917" y="463038"/>
              <a:ext cx="662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2-colum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7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643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25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70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90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82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1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2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37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99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6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B7C-F43E-BF41-94AD-ADB7A33E6CB3}" type="datetimeFigureOut">
              <a:rPr lang="en-JP" smtClean="0"/>
              <a:t>2023/08/18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95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17" Type="http://schemas.openxmlformats.org/officeDocument/2006/relationships/image" Target="../media/image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24" Type="http://schemas.openxmlformats.org/officeDocument/2006/relationships/image" Target="../media/image15.png"/><Relationship Id="rId5" Type="http://schemas.openxmlformats.org/officeDocument/2006/relationships/image" Target="../media/image16.png"/><Relationship Id="rId15" Type="http://schemas.openxmlformats.org/officeDocument/2006/relationships/image" Target="../media/image17.png"/><Relationship Id="rId23" Type="http://schemas.openxmlformats.org/officeDocument/2006/relationships/image" Target="../media/image10.png"/><Relationship Id="rId10" Type="http://schemas.openxmlformats.org/officeDocument/2006/relationships/image" Target="../media/image19.png"/><Relationship Id="rId19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2E33D-2C8B-9D01-8530-7C0BB7007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57" t="32880" r="32857" b="32834"/>
          <a:stretch/>
        </p:blipFill>
        <p:spPr>
          <a:xfrm rot="5400000">
            <a:off x="-5317661" y="1207257"/>
            <a:ext cx="432000" cy="4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9712-52FF-0BB0-67B7-E8B46F72E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57" t="33384" r="32857" b="32330"/>
          <a:stretch/>
        </p:blipFill>
        <p:spPr>
          <a:xfrm rot="5400000">
            <a:off x="-4590208" y="1207257"/>
            <a:ext cx="432000" cy="4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9274B-C14E-5B13-1EAD-F4B15DC74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57" t="34644" r="32857" b="31070"/>
          <a:stretch/>
        </p:blipFill>
        <p:spPr>
          <a:xfrm rot="5400000">
            <a:off x="-3862755" y="1207257"/>
            <a:ext cx="432000" cy="4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285F4-157C-8E56-1054-06AE63264C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57" t="32880" r="32857" b="32834"/>
          <a:stretch/>
        </p:blipFill>
        <p:spPr>
          <a:xfrm rot="5400000">
            <a:off x="-3135302" y="1207257"/>
            <a:ext cx="432000" cy="43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DD7BED-65FF-C43E-F99A-513F422D56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57" t="32881" r="32857" b="32834"/>
          <a:stretch/>
        </p:blipFill>
        <p:spPr>
          <a:xfrm rot="5400000">
            <a:off x="-2407850" y="1207258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1FC2B4-AC4D-2D4E-149A-99C250BE39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57" t="32880" r="32857" b="32834"/>
          <a:stretch/>
        </p:blipFill>
        <p:spPr>
          <a:xfrm rot="5400000">
            <a:off x="-1680398" y="1207256"/>
            <a:ext cx="432000" cy="43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8D073-4020-6773-D6A8-4930CC20E6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857" t="32881" r="32857" b="32833"/>
          <a:stretch/>
        </p:blipFill>
        <p:spPr>
          <a:xfrm rot="5400000">
            <a:off x="-952945" y="1207257"/>
            <a:ext cx="432001" cy="43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674EF0-565D-436D-792D-7E4B82FAD2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857" t="32881" r="32857" b="32834"/>
          <a:stretch/>
        </p:blipFill>
        <p:spPr>
          <a:xfrm rot="5400000">
            <a:off x="-225491" y="1207257"/>
            <a:ext cx="432001" cy="43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DBA76D-F95A-1C1B-F464-7ECB217C72A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857" t="33384" r="32857" b="32330"/>
          <a:stretch/>
        </p:blipFill>
        <p:spPr>
          <a:xfrm rot="5400000">
            <a:off x="501963" y="1207256"/>
            <a:ext cx="432000" cy="43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0DD4E8-8FC0-BD9A-4D4E-7A4AA11F71F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857" t="33636" r="32857" b="32078"/>
          <a:stretch/>
        </p:blipFill>
        <p:spPr>
          <a:xfrm rot="5400000">
            <a:off x="1229415" y="1207258"/>
            <a:ext cx="432002" cy="43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A05063-C01D-582B-737B-7FC07B9627C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857" t="32880" r="32857" b="32835"/>
          <a:stretch/>
        </p:blipFill>
        <p:spPr>
          <a:xfrm rot="5400000">
            <a:off x="1956868" y="1207258"/>
            <a:ext cx="432002" cy="43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1B3730-9139-8DE0-D2F5-03E854508E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2857" t="32880" r="32857" b="32834"/>
          <a:stretch/>
        </p:blipFill>
        <p:spPr>
          <a:xfrm rot="5400000">
            <a:off x="2684321" y="1207256"/>
            <a:ext cx="431999" cy="4320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B250BD-464F-6A74-66DB-292C1DA1334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2857" t="33636" r="32857" b="32078"/>
          <a:stretch/>
        </p:blipFill>
        <p:spPr>
          <a:xfrm rot="5400000">
            <a:off x="3411775" y="1207257"/>
            <a:ext cx="432000" cy="432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936B8D-8E81-3F3B-1063-F5F3CDF1756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857" t="33636" r="32857" b="32078"/>
          <a:stretch/>
        </p:blipFill>
        <p:spPr>
          <a:xfrm rot="5400000">
            <a:off x="4139228" y="1207257"/>
            <a:ext cx="432000" cy="4320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D827A9-DEDC-D0A6-FEA1-04C101C2274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2857" t="33132" r="32857" b="32582"/>
          <a:stretch/>
        </p:blipFill>
        <p:spPr>
          <a:xfrm rot="5400000">
            <a:off x="4866680" y="1207257"/>
            <a:ext cx="432001" cy="43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E954A6-DC0E-3CA8-D7EF-ADCB96819CE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2858" t="33384" r="32857" b="32330"/>
          <a:stretch/>
        </p:blipFill>
        <p:spPr>
          <a:xfrm rot="5400000">
            <a:off x="5594133" y="1207256"/>
            <a:ext cx="431999" cy="432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C460F1-C1AE-6E17-928E-3AEA5594BB5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2858" t="33635" r="32856" b="32079"/>
          <a:stretch/>
        </p:blipFill>
        <p:spPr>
          <a:xfrm rot="5400000">
            <a:off x="6321586" y="1207257"/>
            <a:ext cx="432001" cy="432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B0A23A-38BF-9F4C-56C3-D91B2F1C065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2858" t="32880" r="32857" b="32835"/>
          <a:stretch/>
        </p:blipFill>
        <p:spPr>
          <a:xfrm rot="5400000">
            <a:off x="7049040" y="1207256"/>
            <a:ext cx="432000" cy="43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817A2-5CAC-3C86-09CE-10DDABD0000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2858" t="32879" r="32856" b="32835"/>
          <a:stretch/>
        </p:blipFill>
        <p:spPr>
          <a:xfrm rot="5400000">
            <a:off x="7776492" y="1207258"/>
            <a:ext cx="432002" cy="432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6D76C75-270E-CF2C-1ACF-D1FA057E0773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2859" t="32878" r="32855" b="32836"/>
          <a:stretch/>
        </p:blipFill>
        <p:spPr>
          <a:xfrm rot="5400000">
            <a:off x="8503945" y="1207258"/>
            <a:ext cx="432002" cy="432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7242BD2-C238-AA7C-B33F-8DC6EBB65D4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2858" t="32879" r="32856" b="32835"/>
          <a:stretch/>
        </p:blipFill>
        <p:spPr>
          <a:xfrm rot="5400000">
            <a:off x="9231398" y="1207256"/>
            <a:ext cx="431999" cy="4320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25A03A-176E-EFBA-9A00-AB4E217EE18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2859" t="32878" r="32855" b="32836"/>
          <a:stretch/>
        </p:blipFill>
        <p:spPr>
          <a:xfrm rot="5400000">
            <a:off x="9958851" y="1207257"/>
            <a:ext cx="432001" cy="43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E38F8F7-CF19-382C-675C-3D626C5321FD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2862" t="32876" r="32853" b="32838"/>
          <a:stretch/>
        </p:blipFill>
        <p:spPr>
          <a:xfrm rot="5400000">
            <a:off x="10686304" y="1207258"/>
            <a:ext cx="432002" cy="43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685BE3-AE93-CED2-05CA-6070A71DF6F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2859" t="32878" r="32855" b="32836"/>
          <a:stretch/>
        </p:blipFill>
        <p:spPr>
          <a:xfrm rot="5400000">
            <a:off x="11413757" y="1207258"/>
            <a:ext cx="432002" cy="432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65D28A-849B-6DD2-8FAC-34E13A0CBC1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0090" t="32857" r="35625" b="32857"/>
          <a:stretch/>
        </p:blipFill>
        <p:spPr>
          <a:xfrm rot="5400000">
            <a:off x="12141213" y="1207258"/>
            <a:ext cx="432002" cy="43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3E6CE62-F799-BCB5-2C0D-EA8032873969}"/>
              </a:ext>
            </a:extLst>
          </p:cNvPr>
          <p:cNvSpPr/>
          <p:nvPr/>
        </p:nvSpPr>
        <p:spPr>
          <a:xfrm>
            <a:off x="-5731660" y="1207257"/>
            <a:ext cx="18718874" cy="432000"/>
          </a:xfrm>
          <a:prstGeom prst="rect">
            <a:avLst/>
          </a:prstGeom>
          <a:solidFill>
            <a:srgbClr val="4472C4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0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CF498A-4DD8-0738-5C1A-75DAE0B8BC3F}"/>
              </a:ext>
            </a:extLst>
          </p:cNvPr>
          <p:cNvGrpSpPr/>
          <p:nvPr/>
        </p:nvGrpSpPr>
        <p:grpSpPr>
          <a:xfrm>
            <a:off x="325537" y="474078"/>
            <a:ext cx="1120507" cy="7041962"/>
            <a:chOff x="325537" y="474078"/>
            <a:chExt cx="1120507" cy="7041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D2E33D-2C8B-9D01-8530-7C0BB7007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57" t="32880" r="32857" b="32834"/>
            <a:stretch/>
          </p:blipFill>
          <p:spPr>
            <a:xfrm rot="5400000">
              <a:off x="325546" y="743450"/>
              <a:ext cx="1120496" cy="11204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1FC2B4-AC4D-2D4E-149A-99C250BE3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857" t="32880" r="32857" b="32834"/>
            <a:stretch/>
          </p:blipFill>
          <p:spPr>
            <a:xfrm rot="5400000">
              <a:off x="325547" y="2156470"/>
              <a:ext cx="1120496" cy="112049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A05063-C01D-582B-737B-7FC07B962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57" t="32880" r="32857" b="32835"/>
            <a:stretch/>
          </p:blipFill>
          <p:spPr>
            <a:xfrm rot="5400000">
              <a:off x="325543" y="3569497"/>
              <a:ext cx="1120500" cy="11204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DE954A6-DC0E-3CA8-D7EF-ADCB96819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858" t="33384" r="32857" b="32330"/>
            <a:stretch/>
          </p:blipFill>
          <p:spPr>
            <a:xfrm rot="5400000">
              <a:off x="325546" y="4982518"/>
              <a:ext cx="1120494" cy="112049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7242BD2-C238-AA7C-B33F-8DC6EBB65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858" t="32879" r="32856" b="32835"/>
            <a:stretch/>
          </p:blipFill>
          <p:spPr>
            <a:xfrm rot="5400000">
              <a:off x="325540" y="6395543"/>
              <a:ext cx="1120494" cy="112049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505389-6964-EE75-947A-83EE98A5B65F}"/>
                </a:ext>
              </a:extLst>
            </p:cNvPr>
            <p:cNvSpPr txBox="1"/>
            <p:nvPr/>
          </p:nvSpPr>
          <p:spPr>
            <a:xfrm>
              <a:off x="549000" y="47407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C18B95-6689-ED0B-0BA8-2957DC8D591D}"/>
                </a:ext>
              </a:extLst>
            </p:cNvPr>
            <p:cNvSpPr txBox="1"/>
            <p:nvPr/>
          </p:nvSpPr>
          <p:spPr>
            <a:xfrm>
              <a:off x="549000" y="188709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027DDD-07DE-F8E7-CC70-2757D11F480E}"/>
                </a:ext>
              </a:extLst>
            </p:cNvPr>
            <p:cNvSpPr txBox="1"/>
            <p:nvPr/>
          </p:nvSpPr>
          <p:spPr>
            <a:xfrm>
              <a:off x="549000" y="3300123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AE0F30-CDAF-845A-5BFB-AED7899305BF}"/>
                </a:ext>
              </a:extLst>
            </p:cNvPr>
            <p:cNvSpPr txBox="1"/>
            <p:nvPr/>
          </p:nvSpPr>
          <p:spPr>
            <a:xfrm>
              <a:off x="549000" y="4713147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D5AF41-0E6E-22B1-11A7-8F91430BAC84}"/>
                </a:ext>
              </a:extLst>
            </p:cNvPr>
            <p:cNvSpPr txBox="1"/>
            <p:nvPr/>
          </p:nvSpPr>
          <p:spPr>
            <a:xfrm>
              <a:off x="549000" y="612617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EA939A-0CAC-CA69-FB77-C5D87EE9DA4A}"/>
              </a:ext>
            </a:extLst>
          </p:cNvPr>
          <p:cNvGrpSpPr/>
          <p:nvPr/>
        </p:nvGrpSpPr>
        <p:grpSpPr>
          <a:xfrm>
            <a:off x="4033197" y="474078"/>
            <a:ext cx="1120504" cy="7041966"/>
            <a:chOff x="4140354" y="474078"/>
            <a:chExt cx="1120504" cy="70419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C285F4-157C-8E56-1054-06AE63264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857" t="32880" r="32857" b="32834"/>
            <a:stretch/>
          </p:blipFill>
          <p:spPr>
            <a:xfrm rot="5400000">
              <a:off x="4140359" y="743450"/>
              <a:ext cx="1120496" cy="1120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DBA76D-F95A-1C1B-F464-7ECB217C7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857" t="33384" r="32857" b="32330"/>
            <a:stretch/>
          </p:blipFill>
          <p:spPr>
            <a:xfrm rot="5400000">
              <a:off x="4140362" y="2156471"/>
              <a:ext cx="1120496" cy="112049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D936B8D-8E81-3F3B-1063-F5F3CDF17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857" t="33636" r="32857" b="32078"/>
            <a:stretch/>
          </p:blipFill>
          <p:spPr>
            <a:xfrm rot="5400000">
              <a:off x="4140358" y="3569495"/>
              <a:ext cx="1120496" cy="112049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8817A2-5CAC-3C86-09CE-10DDABD00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2858" t="32879" r="32856" b="32835"/>
            <a:stretch/>
          </p:blipFill>
          <p:spPr>
            <a:xfrm rot="5400000">
              <a:off x="4140358" y="4982521"/>
              <a:ext cx="1120500" cy="11204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2685BE3-AE93-CED2-05CA-6070A71DF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2859" t="32878" r="32855" b="32836"/>
            <a:stretch/>
          </p:blipFill>
          <p:spPr>
            <a:xfrm rot="5400000">
              <a:off x="4140352" y="6395546"/>
              <a:ext cx="1120500" cy="112049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A690C2-1AFD-56B8-BA44-7AD68FF94E8E}"/>
                </a:ext>
              </a:extLst>
            </p:cNvPr>
            <p:cNvSpPr txBox="1"/>
            <p:nvPr/>
          </p:nvSpPr>
          <p:spPr>
            <a:xfrm>
              <a:off x="4363815" y="47407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F4E843-900D-30D0-188F-1442F9E3620C}"/>
                </a:ext>
              </a:extLst>
            </p:cNvPr>
            <p:cNvSpPr txBox="1"/>
            <p:nvPr/>
          </p:nvSpPr>
          <p:spPr>
            <a:xfrm>
              <a:off x="4363815" y="188709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4FF7BA-2A5E-278C-A34C-80C041EA005F}"/>
                </a:ext>
              </a:extLst>
            </p:cNvPr>
            <p:cNvSpPr txBox="1"/>
            <p:nvPr/>
          </p:nvSpPr>
          <p:spPr>
            <a:xfrm>
              <a:off x="4363815" y="3300123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0248A5-C1EB-7622-F678-28441BB9CBBA}"/>
                </a:ext>
              </a:extLst>
            </p:cNvPr>
            <p:cNvSpPr txBox="1"/>
            <p:nvPr/>
          </p:nvSpPr>
          <p:spPr>
            <a:xfrm>
              <a:off x="4363815" y="4713147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19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8F757E-A280-8E00-1E81-05F52051204E}"/>
                </a:ext>
              </a:extLst>
            </p:cNvPr>
            <p:cNvSpPr txBox="1"/>
            <p:nvPr/>
          </p:nvSpPr>
          <p:spPr>
            <a:xfrm>
              <a:off x="4363815" y="612617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A69A4C-FCB6-D8F2-86D7-D5622AB66781}"/>
              </a:ext>
            </a:extLst>
          </p:cNvPr>
          <p:cNvGrpSpPr/>
          <p:nvPr/>
        </p:nvGrpSpPr>
        <p:grpSpPr>
          <a:xfrm>
            <a:off x="1561426" y="474078"/>
            <a:ext cx="1120503" cy="7041964"/>
            <a:chOff x="1597145" y="474078"/>
            <a:chExt cx="1120503" cy="7041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A9712-52FF-0BB0-67B7-E8B46F72E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2857" t="33384" r="32857" b="32330"/>
            <a:stretch/>
          </p:blipFill>
          <p:spPr>
            <a:xfrm rot="5400000">
              <a:off x="1597150" y="743450"/>
              <a:ext cx="1120496" cy="11204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C8D073-4020-6773-D6A8-4930CC20E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32857" t="32881" r="32857" b="32833"/>
            <a:stretch/>
          </p:blipFill>
          <p:spPr>
            <a:xfrm rot="5400000">
              <a:off x="1597150" y="2156472"/>
              <a:ext cx="1120499" cy="11204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91B3730-9139-8DE0-D2F5-03E854508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857" t="32880" r="32857" b="32834"/>
            <a:stretch/>
          </p:blipFill>
          <p:spPr>
            <a:xfrm rot="5400000">
              <a:off x="1597148" y="3569494"/>
              <a:ext cx="1120494" cy="112049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EC460F1-C1AE-6E17-928E-3AEA5594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2858" t="33635" r="32856" b="32079"/>
            <a:stretch/>
          </p:blipFill>
          <p:spPr>
            <a:xfrm rot="5400000">
              <a:off x="1597149" y="4982520"/>
              <a:ext cx="1120499" cy="11204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25A03A-176E-EFBA-9A00-AB4E217EE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2859" t="32878" r="32855" b="32836"/>
            <a:stretch/>
          </p:blipFill>
          <p:spPr>
            <a:xfrm rot="5400000">
              <a:off x="1597143" y="6395545"/>
              <a:ext cx="1120499" cy="11204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C91B59-3A72-F223-D0D4-E3D40D2B2DFB}"/>
                </a:ext>
              </a:extLst>
            </p:cNvPr>
            <p:cNvSpPr txBox="1"/>
            <p:nvPr/>
          </p:nvSpPr>
          <p:spPr>
            <a:xfrm>
              <a:off x="1820605" y="47407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56AD95-3A69-E8EC-9698-CC7FD339B615}"/>
                </a:ext>
              </a:extLst>
            </p:cNvPr>
            <p:cNvSpPr txBox="1"/>
            <p:nvPr/>
          </p:nvSpPr>
          <p:spPr>
            <a:xfrm>
              <a:off x="1820605" y="188709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911B9A-5589-E058-64A4-A28C13136B15}"/>
                </a:ext>
              </a:extLst>
            </p:cNvPr>
            <p:cNvSpPr txBox="1"/>
            <p:nvPr/>
          </p:nvSpPr>
          <p:spPr>
            <a:xfrm>
              <a:off x="1820605" y="3300123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A461D2-D868-F3D7-957A-A284679E311E}"/>
                </a:ext>
              </a:extLst>
            </p:cNvPr>
            <p:cNvSpPr txBox="1"/>
            <p:nvPr/>
          </p:nvSpPr>
          <p:spPr>
            <a:xfrm>
              <a:off x="1820605" y="4713147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56ACAF-7DBF-9DF4-8BC5-DB8CF539360F}"/>
                </a:ext>
              </a:extLst>
            </p:cNvPr>
            <p:cNvSpPr txBox="1"/>
            <p:nvPr/>
          </p:nvSpPr>
          <p:spPr>
            <a:xfrm>
              <a:off x="1820605" y="612617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25A4C9-E225-16DC-9C8A-4A7F4DF13143}"/>
              </a:ext>
            </a:extLst>
          </p:cNvPr>
          <p:cNvGrpSpPr/>
          <p:nvPr/>
        </p:nvGrpSpPr>
        <p:grpSpPr>
          <a:xfrm>
            <a:off x="2797311" y="474078"/>
            <a:ext cx="1120504" cy="7041966"/>
            <a:chOff x="2868749" y="474078"/>
            <a:chExt cx="1120504" cy="7041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39274B-C14E-5B13-1EAD-F4B15DC74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2857" t="34644" r="32857" b="31070"/>
            <a:stretch/>
          </p:blipFill>
          <p:spPr>
            <a:xfrm rot="5400000">
              <a:off x="2868754" y="743450"/>
              <a:ext cx="1120496" cy="11204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674EF0-565D-436D-792D-7E4B82FAD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32857" t="32881" r="32857" b="32834"/>
            <a:stretch/>
          </p:blipFill>
          <p:spPr>
            <a:xfrm rot="5400000">
              <a:off x="2868755" y="2156472"/>
              <a:ext cx="1120499" cy="112049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2B250BD-464F-6A74-66DB-292C1DA13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32857" t="33636" r="32857" b="32078"/>
            <a:stretch/>
          </p:blipFill>
          <p:spPr>
            <a:xfrm rot="5400000">
              <a:off x="2868753" y="3569495"/>
              <a:ext cx="1120496" cy="11204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9B0A23A-38BF-9F4C-56C3-D91B2F1C0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32858" t="32880" r="32857" b="32835"/>
            <a:stretch/>
          </p:blipFill>
          <p:spPr>
            <a:xfrm rot="5400000">
              <a:off x="2868755" y="4982519"/>
              <a:ext cx="1120496" cy="11204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E38F8F7-CF19-382C-675C-3D626C532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32862" t="32876" r="32853" b="32838"/>
            <a:stretch/>
          </p:blipFill>
          <p:spPr>
            <a:xfrm rot="5400000">
              <a:off x="2868747" y="6395546"/>
              <a:ext cx="1120500" cy="11204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3DFCEC-5ADB-5F0B-CD55-89FB38943AF7}"/>
                </a:ext>
              </a:extLst>
            </p:cNvPr>
            <p:cNvSpPr txBox="1"/>
            <p:nvPr/>
          </p:nvSpPr>
          <p:spPr>
            <a:xfrm>
              <a:off x="3092210" y="47407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58911F-0B55-EB7A-D063-77934C252290}"/>
                </a:ext>
              </a:extLst>
            </p:cNvPr>
            <p:cNvSpPr txBox="1"/>
            <p:nvPr/>
          </p:nvSpPr>
          <p:spPr>
            <a:xfrm>
              <a:off x="3092210" y="188709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23EEBC-17C4-A33A-7EB0-7DE65C156A0F}"/>
                </a:ext>
              </a:extLst>
            </p:cNvPr>
            <p:cNvSpPr txBox="1"/>
            <p:nvPr/>
          </p:nvSpPr>
          <p:spPr>
            <a:xfrm>
              <a:off x="3092210" y="3300123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63EC14-496F-444D-59FC-7FE2A96C0A7B}"/>
                </a:ext>
              </a:extLst>
            </p:cNvPr>
            <p:cNvSpPr txBox="1"/>
            <p:nvPr/>
          </p:nvSpPr>
          <p:spPr>
            <a:xfrm>
              <a:off x="3092210" y="4713147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D5E82DC-A48C-F60E-9487-7BA101668E49}"/>
                </a:ext>
              </a:extLst>
            </p:cNvPr>
            <p:cNvSpPr txBox="1"/>
            <p:nvPr/>
          </p:nvSpPr>
          <p:spPr>
            <a:xfrm>
              <a:off x="3092210" y="612617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4D5D10-2750-58BB-DAFA-227A8003074B}"/>
              </a:ext>
            </a:extLst>
          </p:cNvPr>
          <p:cNvGrpSpPr/>
          <p:nvPr/>
        </p:nvGrpSpPr>
        <p:grpSpPr>
          <a:xfrm>
            <a:off x="5269082" y="474078"/>
            <a:ext cx="1120501" cy="7041966"/>
            <a:chOff x="5411959" y="474078"/>
            <a:chExt cx="1120501" cy="70419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DD7BED-65FF-C43E-F99A-513F422D5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32857" t="32881" r="32857" b="32834"/>
            <a:stretch/>
          </p:blipFill>
          <p:spPr>
            <a:xfrm rot="5400000">
              <a:off x="5411960" y="743451"/>
              <a:ext cx="1120496" cy="11204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10DD4E8-8FC0-BD9A-4D4E-7A4AA11F7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2857" t="33636" r="32857" b="32078"/>
            <a:stretch/>
          </p:blipFill>
          <p:spPr>
            <a:xfrm rot="5400000">
              <a:off x="5411962" y="2156473"/>
              <a:ext cx="1120500" cy="11204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D827A9-DEDC-D0A6-FEA1-04C101C22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32857" t="33132" r="32857" b="32582"/>
            <a:stretch/>
          </p:blipFill>
          <p:spPr>
            <a:xfrm rot="5400000">
              <a:off x="5411958" y="3569496"/>
              <a:ext cx="1120499" cy="11204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6D76C75-270E-CF2C-1ACF-D1FA057E0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32859" t="32878" r="32855" b="32836"/>
            <a:stretch/>
          </p:blipFill>
          <p:spPr>
            <a:xfrm rot="5400000">
              <a:off x="5411960" y="4982521"/>
              <a:ext cx="1120500" cy="11204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65D28A-849B-6DD2-8FAC-34E13A0CB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30090" t="32857" r="35625" b="32857"/>
            <a:stretch/>
          </p:blipFill>
          <p:spPr>
            <a:xfrm rot="5400000">
              <a:off x="5411957" y="6395546"/>
              <a:ext cx="1120500" cy="11204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7CF662-105F-1518-03BD-27076F7FC4F4}"/>
                </a:ext>
              </a:extLst>
            </p:cNvPr>
            <p:cNvSpPr txBox="1"/>
            <p:nvPr/>
          </p:nvSpPr>
          <p:spPr>
            <a:xfrm>
              <a:off x="5635418" y="474078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05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832FA7-CEAF-EC5E-F01A-F08830E1631E}"/>
                </a:ext>
              </a:extLst>
            </p:cNvPr>
            <p:cNvSpPr txBox="1"/>
            <p:nvPr/>
          </p:nvSpPr>
          <p:spPr>
            <a:xfrm>
              <a:off x="5635418" y="188709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8416D0-B5C2-3BA9-FE20-B27DDB903C16}"/>
                </a:ext>
              </a:extLst>
            </p:cNvPr>
            <p:cNvSpPr txBox="1"/>
            <p:nvPr/>
          </p:nvSpPr>
          <p:spPr>
            <a:xfrm>
              <a:off x="5635418" y="3300123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15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F014F0-7177-4052-F974-9A60FBBBE51D}"/>
                </a:ext>
              </a:extLst>
            </p:cNvPr>
            <p:cNvSpPr txBox="1"/>
            <p:nvPr/>
          </p:nvSpPr>
          <p:spPr>
            <a:xfrm>
              <a:off x="5635418" y="4713147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D77C1B-DBA6-DDA5-58FF-9392D796030A}"/>
                </a:ext>
              </a:extLst>
            </p:cNvPr>
            <p:cNvSpPr txBox="1"/>
            <p:nvPr/>
          </p:nvSpPr>
          <p:spPr>
            <a:xfrm>
              <a:off x="5635418" y="612617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00" dirty="0">
                  <a:latin typeface="Helvetica" pitchFamily="2" charset="0"/>
                </a:rPr>
                <a:t>Topic 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4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8047</TotalTime>
  <Words>50</Words>
  <Application>Microsoft Macintosh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Tomojiri Daiki</dc:creator>
  <cp:lastModifiedBy>Tomojiri Daiki</cp:lastModifiedBy>
  <cp:revision>31</cp:revision>
  <cp:lastPrinted>2022-03-30T08:14:30Z</cp:lastPrinted>
  <dcterms:created xsi:type="dcterms:W3CDTF">2022-03-29T08:04:28Z</dcterms:created>
  <dcterms:modified xsi:type="dcterms:W3CDTF">2023-08-18T12:49:29Z</dcterms:modified>
</cp:coreProperties>
</file>