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387262-909B-40EB-8870-82C621FB27A0}">
  <a:tblStyle styleId="{E1387262-909B-40EB-8870-82C621FB2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1a37f135a2bb0e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1a37f135a2bb0e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1a37f135a2bb0e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1a37f135a2bb0e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1a37f135a2bb0e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1a37f135a2bb0e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1fab50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1fab50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f8728a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f8728a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f8728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0f8728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f8728a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f8728a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0f8728a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0f8728a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0f8728a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0f8728a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10045175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10045175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f7191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f7191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10045175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10045175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10045175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1004517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f71915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f71915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1fab50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1fab50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1bf46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1bf46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1bf467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1bf467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1a37f135a2bb0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1a37f135a2bb0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1a37f135a2bb0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1a37f135a2bb0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1a37f135a2bb0e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1a37f135a2bb0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Planmate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시대 플랜메이트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004250" y="3800625"/>
            <a:ext cx="30129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2019920026 서웅진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2019920011 김민서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2020920018 류재욱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2021910033 정명훈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2021920017 김영신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디자인 하이라이트: 강의 조회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17081" l="0" r="17348" t="0"/>
          <a:stretch/>
        </p:blipFill>
        <p:spPr>
          <a:xfrm>
            <a:off x="1613423" y="1093925"/>
            <a:ext cx="5918403" cy="3697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디자인 하이라이트: 선수/후수 과목 조회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413" y="1093924"/>
            <a:ext cx="5917169" cy="369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디자인 하이라이트: 나의 성적표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413" y="1093925"/>
            <a:ext cx="5917169" cy="369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시연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</a:t>
            </a:r>
            <a:r>
              <a:rPr lang="ko"/>
              <a:t>결과 - 테스트 방법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1" y="1017725"/>
            <a:ext cx="3994549" cy="360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356405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결과 - </a:t>
            </a:r>
            <a:r>
              <a:rPr lang="ko"/>
              <a:t>필터링 기능 - 일반 조회, 공학인증과목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1775"/>
            <a:ext cx="4052825" cy="36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75" y="991775"/>
            <a:ext cx="3818951" cy="3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결과 - 필터링 기능 - </a:t>
            </a:r>
            <a:r>
              <a:rPr lang="ko"/>
              <a:t>재수강 가능 과목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1633901"/>
            <a:ext cx="4641199" cy="23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775" y="2240950"/>
            <a:ext cx="3650525" cy="87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결과 - </a:t>
            </a:r>
            <a:r>
              <a:rPr lang="ko"/>
              <a:t>필터링 기능 - 시간이 겹치는 강의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6425"/>
            <a:ext cx="3607225" cy="24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025" y="1596413"/>
            <a:ext cx="4359276" cy="25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결과 - 필터링 기능 - </a:t>
            </a:r>
            <a:r>
              <a:rPr lang="ko"/>
              <a:t>수강 금지 과목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9" y="1658747"/>
            <a:ext cx="4278301" cy="21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47" y="1683787"/>
            <a:ext cx="4316802" cy="21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테스트 결과 </a:t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4297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{E1387262-909B-40EB-8870-82C621FB27A0}</a:tableStyleId>
              </a:tblPr>
              <a:tblGrid>
                <a:gridCol w="1006025"/>
                <a:gridCol w="4335100"/>
                <a:gridCol w="270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테스트 결과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회원가입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로그인/로그아웃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일반 조회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필터링 조회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시간 겹치는 과목 필터링 조회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재수강 가능 과목 조회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선수/후수 조회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시간표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△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성적표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△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소개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주요 기능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최종 아키텍처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디자인 하이라이트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데모 시연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테스트 결과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포스트모템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</a:t>
            </a:r>
            <a:r>
              <a:rPr lang="ko"/>
              <a:t>회고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167600" y="1152475"/>
            <a:ext cx="66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Diagram 제작 및 Model 선정, 그리고 Document 의 중요성을 배움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즉흥적인 개발 프로세스를 따르지 않고, 소프트웨어 개발 방법론을 적용해보는 것을 배움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Team으로 프로젝트를 처음 하면서 서로 간의 조율과 이해가 생각보다 더 중요하다는 것을 배움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깃허브를 처음 사용해보아서 아직도 헤맬 때가 많지만 그래도 기본적인 사용 방법을 배움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553050" y="2360400"/>
            <a:ext cx="1276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배운 점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회고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167600" y="1152475"/>
            <a:ext cx="66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데이터셋을 한정시킨 것과 한 과목에 복수의 교수가 배정되는 경우를 고려 못한 것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통합에 예상보다 시간이 오래걸려 기능을 모두 완성하지 못한 것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다만 한 컨트롤러가 여러 기능을 수행하게 하고 한 컨트롤러가 여러 모델을 가지게 해서, MVC의 장점이 퇴색되게 코딩을 한 것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세션 관리를 더 체계적으로 구현하지 못한 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기술적 역량 부족으로 시간표 표출 기능을 구현하지 못한 점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553050" y="2360400"/>
            <a:ext cx="1783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아쉬웠던</a:t>
            </a:r>
            <a:r>
              <a:rPr b="1" lang="ko" sz="1800">
                <a:solidFill>
                  <a:schemeClr val="lt1"/>
                </a:solidFill>
              </a:rPr>
              <a:t> 점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프로젝트 소개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824950" y="1882100"/>
            <a:ext cx="3494100" cy="950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FFFFFF"/>
                </a:solidFill>
              </a:rPr>
              <a:t>Planmate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68750" y="3096625"/>
            <a:ext cx="5206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“</a:t>
            </a:r>
            <a:r>
              <a:rPr lang="ko" sz="1800">
                <a:solidFill>
                  <a:schemeClr val="lt1"/>
                </a:solidFill>
              </a:rPr>
              <a:t>편리한 수강신청을 위한 웹 기반 어플리케이션”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프로젝트 소개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3257650"/>
            <a:ext cx="6578376" cy="10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824950" y="1882100"/>
            <a:ext cx="3494100" cy="950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FFFFFF"/>
                </a:solidFill>
              </a:rPr>
              <a:t>Planmate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주요 기능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회원가입 / 로그인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나의 성적표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선수/후수 과목 조회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강의 조회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최종 아키텍처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MVC 아키텍처 + Service Layer 추가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6391"/>
            <a:ext cx="9144002" cy="377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디자인 하이라이트: 로그인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413" y="1093925"/>
            <a:ext cx="5917169" cy="369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디자인 하이라이트: 회원가입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13" y="1093925"/>
            <a:ext cx="5917169" cy="369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디자인 하이라이트: 강의 조회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413" y="1093925"/>
            <a:ext cx="5917169" cy="369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