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1508C7-0436-4F57-A83A-0542420D82B9}">
  <a:tblStyle styleId="{C31508C7-0436-4F57-A83A-0542420D8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2cdfa8c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2cdfa8c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2cdfa8c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2cdfa8c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cdfa8c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cdfa8c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cdfa8c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cdfa8c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2cdfa8c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2cdfa8c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2cdfa8c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2cdfa8c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cdfa8c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cdfa8c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2cdfa8c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2cdfa8c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cdfa8c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cdfa8c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cdfa8c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cdfa8c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2cdfa8c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2cdfa8c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cdfa8c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cdfa8c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cdfa8c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cdfa8c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</a:t>
            </a:r>
            <a:r>
              <a:rPr lang="en" sz="2500"/>
              <a:t>떤 사용자들이 작업을 수행하기 위하여 시스템의 지원을 받는가?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436475" y="12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{C31508C7-0436-4F57-A83A-0542420D82B9}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</a:t>
            </a:r>
            <a:r>
              <a:rPr lang="en" sz="1900"/>
              <a:t>씩 빈 슬라이드에 처음 아이디어를 적는다.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15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