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69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0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1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1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1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1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79811B-9678-4E6D-9ECA-9E1FF4C7F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40B22F-D313-9792-1A37-8A523504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247" y="934960"/>
            <a:ext cx="6695506" cy="1508760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공방 플랫폼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0DBEC-A10C-6C6D-552C-278A9286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846" y="4760206"/>
            <a:ext cx="3349368" cy="1508759"/>
          </a:xfrm>
        </p:spPr>
        <p:txBody>
          <a:bodyPr anchor="b">
            <a:noAutofit/>
          </a:bodyPr>
          <a:lstStyle/>
          <a:p>
            <a:pPr marL="0" indent="0">
              <a:buNone/>
            </a:pPr>
            <a:r>
              <a:rPr lang="ko-KR" altLang="en-US" sz="1400"/>
              <a:t>컴퓨터공학과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팀원</a:t>
            </a:r>
            <a:r>
              <a:rPr lang="en-US" altLang="ko-KR" sz="1400"/>
              <a:t>1: </a:t>
            </a:r>
            <a:r>
              <a:rPr lang="ko-KR" altLang="en-US" sz="1400"/>
              <a:t>박성균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팀웜</a:t>
            </a:r>
            <a:r>
              <a:rPr lang="en-US" altLang="ko-KR" sz="1400"/>
              <a:t>2: </a:t>
            </a:r>
            <a:r>
              <a:rPr lang="ko-KR" altLang="en-US" sz="1400"/>
              <a:t>장유진</a:t>
            </a:r>
            <a:endParaRPr lang="en-US" altLang="ko-KR" sz="1400"/>
          </a:p>
          <a:p>
            <a:pPr marL="0" indent="0">
              <a:buNone/>
            </a:pPr>
            <a:r>
              <a:rPr lang="ko-KR" altLang="en-US" sz="1400"/>
              <a:t>팀원</a:t>
            </a:r>
            <a:r>
              <a:rPr lang="en-US" altLang="ko-KR" sz="1400"/>
              <a:t>3: </a:t>
            </a:r>
            <a:r>
              <a:rPr lang="ko-KR" altLang="en-US" sz="1400"/>
              <a:t>김영서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DF4426-90D1-F14F-8020-087AFF23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40360" y="1829569"/>
            <a:ext cx="3151640" cy="5028431"/>
            <a:chOff x="9040360" y="1829569"/>
            <a:chExt cx="3151640" cy="50284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B2FB0C-3A68-1142-BCF6-56559188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040360" y="1912383"/>
              <a:ext cx="3151640" cy="4945617"/>
              <a:chOff x="9040360" y="1912383"/>
              <a:chExt cx="3151640" cy="494561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C35D916-0A5D-46AE-BFFD-C2ADD447D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101565" y="4566630"/>
                <a:ext cx="2249810" cy="2291370"/>
              </a:xfrm>
              <a:custGeom>
                <a:avLst/>
                <a:gdLst>
                  <a:gd name="connsiteX0" fmla="*/ 1126749 w 2249810"/>
                  <a:gd name="connsiteY0" fmla="*/ 0 h 2291370"/>
                  <a:gd name="connsiteX1" fmla="*/ 1225438 w 2249810"/>
                  <a:gd name="connsiteY1" fmla="*/ 86525 h 2291370"/>
                  <a:gd name="connsiteX2" fmla="*/ 1955981 w 2249810"/>
                  <a:gd name="connsiteY2" fmla="*/ 449433 h 2291370"/>
                  <a:gd name="connsiteX3" fmla="*/ 2249810 w 2249810"/>
                  <a:gd name="connsiteY3" fmla="*/ 1076320 h 2291370"/>
                  <a:gd name="connsiteX4" fmla="*/ 2249810 w 2249810"/>
                  <a:gd name="connsiteY4" fmla="*/ 1172210 h 2291370"/>
                  <a:gd name="connsiteX5" fmla="*/ 2249810 w 2249810"/>
                  <a:gd name="connsiteY5" fmla="*/ 1445920 h 2291370"/>
                  <a:gd name="connsiteX6" fmla="*/ 2249810 w 2249810"/>
                  <a:gd name="connsiteY6" fmla="*/ 1598212 h 2291370"/>
                  <a:gd name="connsiteX7" fmla="*/ 2249810 w 2249810"/>
                  <a:gd name="connsiteY7" fmla="*/ 1807917 h 2291370"/>
                  <a:gd name="connsiteX8" fmla="*/ 2249810 w 2249810"/>
                  <a:gd name="connsiteY8" fmla="*/ 1967812 h 2291370"/>
                  <a:gd name="connsiteX9" fmla="*/ 2210104 w 2249810"/>
                  <a:gd name="connsiteY9" fmla="*/ 2271144 h 2291370"/>
                  <a:gd name="connsiteX10" fmla="*/ 2202000 w 2249810"/>
                  <a:gd name="connsiteY10" fmla="*/ 2291370 h 2291370"/>
                  <a:gd name="connsiteX11" fmla="*/ 47809 w 2249810"/>
                  <a:gd name="connsiteY11" fmla="*/ 2291370 h 2291370"/>
                  <a:gd name="connsiteX12" fmla="*/ 39705 w 2249810"/>
                  <a:gd name="connsiteY12" fmla="*/ 2271144 h 2291370"/>
                  <a:gd name="connsiteX13" fmla="*/ 0 w 2249810"/>
                  <a:gd name="connsiteY13" fmla="*/ 1967812 h 2291370"/>
                  <a:gd name="connsiteX14" fmla="*/ 0 w 2249810"/>
                  <a:gd name="connsiteY14" fmla="*/ 1807917 h 2291370"/>
                  <a:gd name="connsiteX15" fmla="*/ 0 w 2249810"/>
                  <a:gd name="connsiteY15" fmla="*/ 1598212 h 2291370"/>
                  <a:gd name="connsiteX16" fmla="*/ 0 w 2249810"/>
                  <a:gd name="connsiteY16" fmla="*/ 1445920 h 2291370"/>
                  <a:gd name="connsiteX17" fmla="*/ 0 w 2249810"/>
                  <a:gd name="connsiteY17" fmla="*/ 1172210 h 2291370"/>
                  <a:gd name="connsiteX18" fmla="*/ 0 w 2249810"/>
                  <a:gd name="connsiteY18" fmla="*/ 1076320 h 2291370"/>
                  <a:gd name="connsiteX19" fmla="*/ 293829 w 2249810"/>
                  <a:gd name="connsiteY19" fmla="*/ 449433 h 2291370"/>
                  <a:gd name="connsiteX20" fmla="*/ 1024373 w 2249810"/>
                  <a:gd name="connsiteY20" fmla="*/ 86525 h 229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9810" h="2291370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70146" y="275630"/>
                      <a:pt x="1745900" y="327719"/>
                      <a:pt x="1955981" y="449433"/>
                    </a:cubicBezTo>
                    <a:cubicBezTo>
                      <a:pt x="2157990" y="590684"/>
                      <a:pt x="2249810" y="752678"/>
                      <a:pt x="2249810" y="1076320"/>
                    </a:cubicBezTo>
                    <a:lnTo>
                      <a:pt x="2249810" y="1172210"/>
                    </a:lnTo>
                    <a:lnTo>
                      <a:pt x="2249810" y="1445920"/>
                    </a:lnTo>
                    <a:lnTo>
                      <a:pt x="2249810" y="1598212"/>
                    </a:lnTo>
                    <a:lnTo>
                      <a:pt x="2249810" y="1807917"/>
                    </a:lnTo>
                    <a:lnTo>
                      <a:pt x="2249810" y="1967812"/>
                    </a:lnTo>
                    <a:cubicBezTo>
                      <a:pt x="2249810" y="2089178"/>
                      <a:pt x="2236898" y="2187812"/>
                      <a:pt x="2210104" y="2271144"/>
                    </a:cubicBezTo>
                    <a:lnTo>
                      <a:pt x="2202000" y="2291370"/>
                    </a:lnTo>
                    <a:lnTo>
                      <a:pt x="47809" y="2291370"/>
                    </a:lnTo>
                    <a:lnTo>
                      <a:pt x="39705" y="2271144"/>
                    </a:lnTo>
                    <a:cubicBezTo>
                      <a:pt x="12912" y="2187812"/>
                      <a:pt x="0" y="2089178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F268332-6742-4EC3-8AE6-DC8C2311C8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0366429" y="1912383"/>
                <a:ext cx="1825571" cy="3044131"/>
              </a:xfrm>
              <a:custGeom>
                <a:avLst/>
                <a:gdLst>
                  <a:gd name="connsiteX0" fmla="*/ 1126749 w 1825571"/>
                  <a:gd name="connsiteY0" fmla="*/ 0 h 3044131"/>
                  <a:gd name="connsiteX1" fmla="*/ 1225438 w 1825571"/>
                  <a:gd name="connsiteY1" fmla="*/ 86525 h 3044131"/>
                  <a:gd name="connsiteX2" fmla="*/ 1787618 w 1825571"/>
                  <a:gd name="connsiteY2" fmla="*/ 367973 h 3044131"/>
                  <a:gd name="connsiteX3" fmla="*/ 1825571 w 1825571"/>
                  <a:gd name="connsiteY3" fmla="*/ 386337 h 3044131"/>
                  <a:gd name="connsiteX4" fmla="*/ 1825571 w 1825571"/>
                  <a:gd name="connsiteY4" fmla="*/ 2657795 h 3044131"/>
                  <a:gd name="connsiteX5" fmla="*/ 1787617 w 1825571"/>
                  <a:gd name="connsiteY5" fmla="*/ 2676158 h 3044131"/>
                  <a:gd name="connsiteX6" fmla="*/ 1225437 w 1825571"/>
                  <a:gd name="connsiteY6" fmla="*/ 2957606 h 3044131"/>
                  <a:gd name="connsiteX7" fmla="*/ 1123061 w 1825571"/>
                  <a:gd name="connsiteY7" fmla="*/ 3044131 h 3044131"/>
                  <a:gd name="connsiteX8" fmla="*/ 1024372 w 1825571"/>
                  <a:gd name="connsiteY8" fmla="*/ 2957606 h 3044131"/>
                  <a:gd name="connsiteX9" fmla="*/ 293828 w 1825571"/>
                  <a:gd name="connsiteY9" fmla="*/ 2594699 h 3044131"/>
                  <a:gd name="connsiteX10" fmla="*/ 0 w 1825571"/>
                  <a:gd name="connsiteY10" fmla="*/ 1967812 h 3044131"/>
                  <a:gd name="connsiteX11" fmla="*/ 0 w 1825571"/>
                  <a:gd name="connsiteY11" fmla="*/ 1807917 h 3044131"/>
                  <a:gd name="connsiteX12" fmla="*/ 0 w 1825571"/>
                  <a:gd name="connsiteY12" fmla="*/ 1598212 h 3044131"/>
                  <a:gd name="connsiteX13" fmla="*/ 0 w 1825571"/>
                  <a:gd name="connsiteY13" fmla="*/ 1445920 h 3044131"/>
                  <a:gd name="connsiteX14" fmla="*/ 0 w 1825571"/>
                  <a:gd name="connsiteY14" fmla="*/ 1172210 h 3044131"/>
                  <a:gd name="connsiteX15" fmla="*/ 0 w 1825571"/>
                  <a:gd name="connsiteY15" fmla="*/ 1076320 h 3044131"/>
                  <a:gd name="connsiteX16" fmla="*/ 293829 w 1825571"/>
                  <a:gd name="connsiteY16" fmla="*/ 449433 h 3044131"/>
                  <a:gd name="connsiteX17" fmla="*/ 1024373 w 1825571"/>
                  <a:gd name="connsiteY17" fmla="*/ 86525 h 304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25571" h="3044131">
                    <a:moveTo>
                      <a:pt x="1126749" y="0"/>
                    </a:moveTo>
                    <a:lnTo>
                      <a:pt x="1225438" y="86525"/>
                    </a:lnTo>
                    <a:cubicBezTo>
                      <a:pt x="1408969" y="228354"/>
                      <a:pt x="1609963" y="293111"/>
                      <a:pt x="1787618" y="367973"/>
                    </a:cubicBezTo>
                    <a:lnTo>
                      <a:pt x="1825571" y="386337"/>
                    </a:lnTo>
                    <a:lnTo>
                      <a:pt x="1825571" y="2657795"/>
                    </a:lnTo>
                    <a:lnTo>
                      <a:pt x="1787617" y="2676158"/>
                    </a:lnTo>
                    <a:cubicBezTo>
                      <a:pt x="1609961" y="2751020"/>
                      <a:pt x="1408967" y="2815777"/>
                      <a:pt x="1225437" y="2957606"/>
                    </a:cubicBezTo>
                    <a:lnTo>
                      <a:pt x="1123061" y="3044131"/>
                    </a:lnTo>
                    <a:lnTo>
                      <a:pt x="1024372" y="2957606"/>
                    </a:lnTo>
                    <a:cubicBezTo>
                      <a:pt x="779664" y="2768501"/>
                      <a:pt x="503910" y="2716412"/>
                      <a:pt x="293828" y="2594699"/>
                    </a:cubicBezTo>
                    <a:cubicBezTo>
                      <a:pt x="91820" y="2453447"/>
                      <a:pt x="0" y="2291454"/>
                      <a:pt x="0" y="1967812"/>
                    </a:cubicBezTo>
                    <a:lnTo>
                      <a:pt x="0" y="1807917"/>
                    </a:lnTo>
                    <a:lnTo>
                      <a:pt x="0" y="1598212"/>
                    </a:lnTo>
                    <a:lnTo>
                      <a:pt x="0" y="1445920"/>
                    </a:lnTo>
                    <a:lnTo>
                      <a:pt x="0" y="1172210"/>
                    </a:lnTo>
                    <a:lnTo>
                      <a:pt x="0" y="1076320"/>
                    </a:lnTo>
                    <a:cubicBezTo>
                      <a:pt x="0" y="752678"/>
                      <a:pt x="91821" y="590684"/>
                      <a:pt x="293829" y="449433"/>
                    </a:cubicBezTo>
                    <a:cubicBezTo>
                      <a:pt x="503912" y="327719"/>
                      <a:pt x="779665" y="275630"/>
                      <a:pt x="1024373" y="86525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16D7504-D3C2-47D5-B42F-97C527B8E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9040360" y="4483816"/>
                <a:ext cx="2372219" cy="2366675"/>
              </a:xfrm>
              <a:custGeom>
                <a:avLst/>
                <a:gdLst>
                  <a:gd name="connsiteX0" fmla="*/ 1188054 w 2372219"/>
                  <a:gd name="connsiteY0" fmla="*/ 0 h 2366675"/>
                  <a:gd name="connsiteX1" fmla="*/ 1292112 w 2372219"/>
                  <a:gd name="connsiteY1" fmla="*/ 91233 h 2366675"/>
                  <a:gd name="connsiteX2" fmla="*/ 2062403 w 2372219"/>
                  <a:gd name="connsiteY2" fmla="*/ 473886 h 2366675"/>
                  <a:gd name="connsiteX3" fmla="*/ 2372219 w 2372219"/>
                  <a:gd name="connsiteY3" fmla="*/ 1134881 h 2366675"/>
                  <a:gd name="connsiteX4" fmla="*/ 2372219 w 2372219"/>
                  <a:gd name="connsiteY4" fmla="*/ 1235988 h 2366675"/>
                  <a:gd name="connsiteX5" fmla="*/ 2372219 w 2372219"/>
                  <a:gd name="connsiteY5" fmla="*/ 1524590 h 2366675"/>
                  <a:gd name="connsiteX6" fmla="*/ 2372219 w 2372219"/>
                  <a:gd name="connsiteY6" fmla="*/ 1685168 h 2366675"/>
                  <a:gd name="connsiteX7" fmla="*/ 2372219 w 2372219"/>
                  <a:gd name="connsiteY7" fmla="*/ 1906283 h 2366675"/>
                  <a:gd name="connsiteX8" fmla="*/ 2372219 w 2372219"/>
                  <a:gd name="connsiteY8" fmla="*/ 2074878 h 2366675"/>
                  <a:gd name="connsiteX9" fmla="*/ 2353763 w 2372219"/>
                  <a:gd name="connsiteY9" fmla="*/ 2301179 h 2366675"/>
                  <a:gd name="connsiteX10" fmla="*/ 2337371 w 2372219"/>
                  <a:gd name="connsiteY10" fmla="*/ 2366675 h 2366675"/>
                  <a:gd name="connsiteX11" fmla="*/ 34848 w 2372219"/>
                  <a:gd name="connsiteY11" fmla="*/ 2366675 h 2366675"/>
                  <a:gd name="connsiteX12" fmla="*/ 18456 w 2372219"/>
                  <a:gd name="connsiteY12" fmla="*/ 2301179 h 2366675"/>
                  <a:gd name="connsiteX13" fmla="*/ 0 w 2372219"/>
                  <a:gd name="connsiteY13" fmla="*/ 2074878 h 2366675"/>
                  <a:gd name="connsiteX14" fmla="*/ 0 w 2372219"/>
                  <a:gd name="connsiteY14" fmla="*/ 1906283 h 2366675"/>
                  <a:gd name="connsiteX15" fmla="*/ 0 w 2372219"/>
                  <a:gd name="connsiteY15" fmla="*/ 1685168 h 2366675"/>
                  <a:gd name="connsiteX16" fmla="*/ 0 w 2372219"/>
                  <a:gd name="connsiteY16" fmla="*/ 1524590 h 2366675"/>
                  <a:gd name="connsiteX17" fmla="*/ 0 w 2372219"/>
                  <a:gd name="connsiteY17" fmla="*/ 1235988 h 2366675"/>
                  <a:gd name="connsiteX18" fmla="*/ 0 w 2372219"/>
                  <a:gd name="connsiteY18" fmla="*/ 1134881 h 2366675"/>
                  <a:gd name="connsiteX19" fmla="*/ 309816 w 2372219"/>
                  <a:gd name="connsiteY19" fmla="*/ 473886 h 2366675"/>
                  <a:gd name="connsiteX20" fmla="*/ 1080108 w 2372219"/>
                  <a:gd name="connsiteY20" fmla="*/ 91233 h 2366675"/>
                  <a:gd name="connsiteX0" fmla="*/ 2337371 w 2428811"/>
                  <a:gd name="connsiteY0" fmla="*/ 2366675 h 2458115"/>
                  <a:gd name="connsiteX1" fmla="*/ 34848 w 2428811"/>
                  <a:gd name="connsiteY1" fmla="*/ 2366675 h 2458115"/>
                  <a:gd name="connsiteX2" fmla="*/ 18456 w 2428811"/>
                  <a:gd name="connsiteY2" fmla="*/ 2301179 h 2458115"/>
                  <a:gd name="connsiteX3" fmla="*/ 0 w 2428811"/>
                  <a:gd name="connsiteY3" fmla="*/ 2074878 h 2458115"/>
                  <a:gd name="connsiteX4" fmla="*/ 0 w 2428811"/>
                  <a:gd name="connsiteY4" fmla="*/ 1906283 h 2458115"/>
                  <a:gd name="connsiteX5" fmla="*/ 0 w 2428811"/>
                  <a:gd name="connsiteY5" fmla="*/ 1685168 h 2458115"/>
                  <a:gd name="connsiteX6" fmla="*/ 0 w 2428811"/>
                  <a:gd name="connsiteY6" fmla="*/ 1524590 h 2458115"/>
                  <a:gd name="connsiteX7" fmla="*/ 0 w 2428811"/>
                  <a:gd name="connsiteY7" fmla="*/ 1235988 h 2458115"/>
                  <a:gd name="connsiteX8" fmla="*/ 0 w 2428811"/>
                  <a:gd name="connsiteY8" fmla="*/ 1134881 h 2458115"/>
                  <a:gd name="connsiteX9" fmla="*/ 309816 w 2428811"/>
                  <a:gd name="connsiteY9" fmla="*/ 473886 h 2458115"/>
                  <a:gd name="connsiteX10" fmla="*/ 1080108 w 2428811"/>
                  <a:gd name="connsiteY10" fmla="*/ 91233 h 2458115"/>
                  <a:gd name="connsiteX11" fmla="*/ 1188054 w 2428811"/>
                  <a:gd name="connsiteY11" fmla="*/ 0 h 2458115"/>
                  <a:gd name="connsiteX12" fmla="*/ 1292112 w 2428811"/>
                  <a:gd name="connsiteY12" fmla="*/ 91233 h 2458115"/>
                  <a:gd name="connsiteX13" fmla="*/ 2062403 w 2428811"/>
                  <a:gd name="connsiteY13" fmla="*/ 473886 h 2458115"/>
                  <a:gd name="connsiteX14" fmla="*/ 2372219 w 2428811"/>
                  <a:gd name="connsiteY14" fmla="*/ 1134881 h 2458115"/>
                  <a:gd name="connsiteX15" fmla="*/ 2372219 w 2428811"/>
                  <a:gd name="connsiteY15" fmla="*/ 1235988 h 2458115"/>
                  <a:gd name="connsiteX16" fmla="*/ 2372219 w 2428811"/>
                  <a:gd name="connsiteY16" fmla="*/ 1524590 h 2458115"/>
                  <a:gd name="connsiteX17" fmla="*/ 2372219 w 2428811"/>
                  <a:gd name="connsiteY17" fmla="*/ 1685168 h 2458115"/>
                  <a:gd name="connsiteX18" fmla="*/ 2372219 w 2428811"/>
                  <a:gd name="connsiteY18" fmla="*/ 1906283 h 2458115"/>
                  <a:gd name="connsiteX19" fmla="*/ 2372219 w 2428811"/>
                  <a:gd name="connsiteY19" fmla="*/ 2074878 h 2458115"/>
                  <a:gd name="connsiteX20" fmla="*/ 2353763 w 2428811"/>
                  <a:gd name="connsiteY20" fmla="*/ 2301179 h 2458115"/>
                  <a:gd name="connsiteX21" fmla="*/ 2428811 w 2428811"/>
                  <a:gd name="connsiteY21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685168 h 2458115"/>
                  <a:gd name="connsiteX17" fmla="*/ 2372219 w 2428811"/>
                  <a:gd name="connsiteY17" fmla="*/ 1906283 h 2458115"/>
                  <a:gd name="connsiteX18" fmla="*/ 2372219 w 2428811"/>
                  <a:gd name="connsiteY18" fmla="*/ 2074878 h 2458115"/>
                  <a:gd name="connsiteX19" fmla="*/ 2353763 w 2428811"/>
                  <a:gd name="connsiteY19" fmla="*/ 2301179 h 2458115"/>
                  <a:gd name="connsiteX20" fmla="*/ 2428811 w 2428811"/>
                  <a:gd name="connsiteY20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1906283 h 2458115"/>
                  <a:gd name="connsiteX17" fmla="*/ 2372219 w 2428811"/>
                  <a:gd name="connsiteY17" fmla="*/ 2074878 h 2458115"/>
                  <a:gd name="connsiteX18" fmla="*/ 2353763 w 2428811"/>
                  <a:gd name="connsiteY18" fmla="*/ 2301179 h 2458115"/>
                  <a:gd name="connsiteX19" fmla="*/ 2428811 w 2428811"/>
                  <a:gd name="connsiteY19" fmla="*/ 2458115 h 2458115"/>
                  <a:gd name="connsiteX0" fmla="*/ 34848 w 2428811"/>
                  <a:gd name="connsiteY0" fmla="*/ 2366675 h 2458115"/>
                  <a:gd name="connsiteX1" fmla="*/ 18456 w 2428811"/>
                  <a:gd name="connsiteY1" fmla="*/ 2301179 h 2458115"/>
                  <a:gd name="connsiteX2" fmla="*/ 0 w 2428811"/>
                  <a:gd name="connsiteY2" fmla="*/ 2074878 h 2458115"/>
                  <a:gd name="connsiteX3" fmla="*/ 0 w 2428811"/>
                  <a:gd name="connsiteY3" fmla="*/ 1906283 h 2458115"/>
                  <a:gd name="connsiteX4" fmla="*/ 0 w 2428811"/>
                  <a:gd name="connsiteY4" fmla="*/ 1685168 h 2458115"/>
                  <a:gd name="connsiteX5" fmla="*/ 0 w 2428811"/>
                  <a:gd name="connsiteY5" fmla="*/ 1524590 h 2458115"/>
                  <a:gd name="connsiteX6" fmla="*/ 0 w 2428811"/>
                  <a:gd name="connsiteY6" fmla="*/ 1235988 h 2458115"/>
                  <a:gd name="connsiteX7" fmla="*/ 0 w 2428811"/>
                  <a:gd name="connsiteY7" fmla="*/ 1134881 h 2458115"/>
                  <a:gd name="connsiteX8" fmla="*/ 309816 w 2428811"/>
                  <a:gd name="connsiteY8" fmla="*/ 473886 h 2458115"/>
                  <a:gd name="connsiteX9" fmla="*/ 1080108 w 2428811"/>
                  <a:gd name="connsiteY9" fmla="*/ 91233 h 2458115"/>
                  <a:gd name="connsiteX10" fmla="*/ 1188054 w 2428811"/>
                  <a:gd name="connsiteY10" fmla="*/ 0 h 2458115"/>
                  <a:gd name="connsiteX11" fmla="*/ 1292112 w 2428811"/>
                  <a:gd name="connsiteY11" fmla="*/ 91233 h 2458115"/>
                  <a:gd name="connsiteX12" fmla="*/ 2062403 w 2428811"/>
                  <a:gd name="connsiteY12" fmla="*/ 473886 h 2458115"/>
                  <a:gd name="connsiteX13" fmla="*/ 2372219 w 2428811"/>
                  <a:gd name="connsiteY13" fmla="*/ 1134881 h 2458115"/>
                  <a:gd name="connsiteX14" fmla="*/ 2372219 w 2428811"/>
                  <a:gd name="connsiteY14" fmla="*/ 1235988 h 2458115"/>
                  <a:gd name="connsiteX15" fmla="*/ 2372219 w 2428811"/>
                  <a:gd name="connsiteY15" fmla="*/ 1524590 h 2458115"/>
                  <a:gd name="connsiteX16" fmla="*/ 2372219 w 2428811"/>
                  <a:gd name="connsiteY16" fmla="*/ 2074878 h 2458115"/>
                  <a:gd name="connsiteX17" fmla="*/ 2353763 w 2428811"/>
                  <a:gd name="connsiteY17" fmla="*/ 2301179 h 2458115"/>
                  <a:gd name="connsiteX18" fmla="*/ 2428811 w 2428811"/>
                  <a:gd name="connsiteY18" fmla="*/ 2458115 h 245811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524590 h 2366675"/>
                  <a:gd name="connsiteX6" fmla="*/ 0 w 2372219"/>
                  <a:gd name="connsiteY6" fmla="*/ 1235988 h 2366675"/>
                  <a:gd name="connsiteX7" fmla="*/ 0 w 2372219"/>
                  <a:gd name="connsiteY7" fmla="*/ 1134881 h 2366675"/>
                  <a:gd name="connsiteX8" fmla="*/ 309816 w 2372219"/>
                  <a:gd name="connsiteY8" fmla="*/ 473886 h 2366675"/>
                  <a:gd name="connsiteX9" fmla="*/ 1080108 w 2372219"/>
                  <a:gd name="connsiteY9" fmla="*/ 91233 h 2366675"/>
                  <a:gd name="connsiteX10" fmla="*/ 1188054 w 2372219"/>
                  <a:gd name="connsiteY10" fmla="*/ 0 h 2366675"/>
                  <a:gd name="connsiteX11" fmla="*/ 1292112 w 2372219"/>
                  <a:gd name="connsiteY11" fmla="*/ 91233 h 2366675"/>
                  <a:gd name="connsiteX12" fmla="*/ 2062403 w 2372219"/>
                  <a:gd name="connsiteY12" fmla="*/ 473886 h 2366675"/>
                  <a:gd name="connsiteX13" fmla="*/ 2372219 w 2372219"/>
                  <a:gd name="connsiteY13" fmla="*/ 1134881 h 2366675"/>
                  <a:gd name="connsiteX14" fmla="*/ 2372219 w 2372219"/>
                  <a:gd name="connsiteY14" fmla="*/ 1235988 h 2366675"/>
                  <a:gd name="connsiteX15" fmla="*/ 2372219 w 2372219"/>
                  <a:gd name="connsiteY15" fmla="*/ 1524590 h 2366675"/>
                  <a:gd name="connsiteX16" fmla="*/ 2372219 w 2372219"/>
                  <a:gd name="connsiteY16" fmla="*/ 2074878 h 2366675"/>
                  <a:gd name="connsiteX17" fmla="*/ 2353763 w 2372219"/>
                  <a:gd name="connsiteY17" fmla="*/ 2301179 h 2366675"/>
                  <a:gd name="connsiteX18" fmla="*/ 2342750 w 2372219"/>
                  <a:gd name="connsiteY18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235988 h 2366675"/>
                  <a:gd name="connsiteX6" fmla="*/ 0 w 2372219"/>
                  <a:gd name="connsiteY6" fmla="*/ 1134881 h 2366675"/>
                  <a:gd name="connsiteX7" fmla="*/ 309816 w 2372219"/>
                  <a:gd name="connsiteY7" fmla="*/ 473886 h 2366675"/>
                  <a:gd name="connsiteX8" fmla="*/ 1080108 w 2372219"/>
                  <a:gd name="connsiteY8" fmla="*/ 91233 h 2366675"/>
                  <a:gd name="connsiteX9" fmla="*/ 1188054 w 2372219"/>
                  <a:gd name="connsiteY9" fmla="*/ 0 h 2366675"/>
                  <a:gd name="connsiteX10" fmla="*/ 1292112 w 2372219"/>
                  <a:gd name="connsiteY10" fmla="*/ 91233 h 2366675"/>
                  <a:gd name="connsiteX11" fmla="*/ 2062403 w 2372219"/>
                  <a:gd name="connsiteY11" fmla="*/ 473886 h 2366675"/>
                  <a:gd name="connsiteX12" fmla="*/ 2372219 w 2372219"/>
                  <a:gd name="connsiteY12" fmla="*/ 1134881 h 2366675"/>
                  <a:gd name="connsiteX13" fmla="*/ 2372219 w 2372219"/>
                  <a:gd name="connsiteY13" fmla="*/ 1235988 h 2366675"/>
                  <a:gd name="connsiteX14" fmla="*/ 2372219 w 2372219"/>
                  <a:gd name="connsiteY14" fmla="*/ 1524590 h 2366675"/>
                  <a:gd name="connsiteX15" fmla="*/ 2372219 w 2372219"/>
                  <a:gd name="connsiteY15" fmla="*/ 2074878 h 2366675"/>
                  <a:gd name="connsiteX16" fmla="*/ 2353763 w 2372219"/>
                  <a:gd name="connsiteY16" fmla="*/ 2301179 h 2366675"/>
                  <a:gd name="connsiteX17" fmla="*/ 2342750 w 2372219"/>
                  <a:gd name="connsiteY17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685168 h 2366675"/>
                  <a:gd name="connsiteX5" fmla="*/ 0 w 2372219"/>
                  <a:gd name="connsiteY5" fmla="*/ 1134881 h 2366675"/>
                  <a:gd name="connsiteX6" fmla="*/ 309816 w 2372219"/>
                  <a:gd name="connsiteY6" fmla="*/ 473886 h 2366675"/>
                  <a:gd name="connsiteX7" fmla="*/ 1080108 w 2372219"/>
                  <a:gd name="connsiteY7" fmla="*/ 91233 h 2366675"/>
                  <a:gd name="connsiteX8" fmla="*/ 1188054 w 2372219"/>
                  <a:gd name="connsiteY8" fmla="*/ 0 h 2366675"/>
                  <a:gd name="connsiteX9" fmla="*/ 1292112 w 2372219"/>
                  <a:gd name="connsiteY9" fmla="*/ 91233 h 2366675"/>
                  <a:gd name="connsiteX10" fmla="*/ 2062403 w 2372219"/>
                  <a:gd name="connsiteY10" fmla="*/ 473886 h 2366675"/>
                  <a:gd name="connsiteX11" fmla="*/ 2372219 w 2372219"/>
                  <a:gd name="connsiteY11" fmla="*/ 1134881 h 2366675"/>
                  <a:gd name="connsiteX12" fmla="*/ 2372219 w 2372219"/>
                  <a:gd name="connsiteY12" fmla="*/ 1235988 h 2366675"/>
                  <a:gd name="connsiteX13" fmla="*/ 2372219 w 2372219"/>
                  <a:gd name="connsiteY13" fmla="*/ 1524590 h 2366675"/>
                  <a:gd name="connsiteX14" fmla="*/ 2372219 w 2372219"/>
                  <a:gd name="connsiteY14" fmla="*/ 2074878 h 2366675"/>
                  <a:gd name="connsiteX15" fmla="*/ 2353763 w 2372219"/>
                  <a:gd name="connsiteY15" fmla="*/ 2301179 h 2366675"/>
                  <a:gd name="connsiteX16" fmla="*/ 2342750 w 2372219"/>
                  <a:gd name="connsiteY16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906283 h 2366675"/>
                  <a:gd name="connsiteX4" fmla="*/ 0 w 2372219"/>
                  <a:gd name="connsiteY4" fmla="*/ 1134881 h 2366675"/>
                  <a:gd name="connsiteX5" fmla="*/ 309816 w 2372219"/>
                  <a:gd name="connsiteY5" fmla="*/ 473886 h 2366675"/>
                  <a:gd name="connsiteX6" fmla="*/ 1080108 w 2372219"/>
                  <a:gd name="connsiteY6" fmla="*/ 91233 h 2366675"/>
                  <a:gd name="connsiteX7" fmla="*/ 1188054 w 2372219"/>
                  <a:gd name="connsiteY7" fmla="*/ 0 h 2366675"/>
                  <a:gd name="connsiteX8" fmla="*/ 1292112 w 2372219"/>
                  <a:gd name="connsiteY8" fmla="*/ 91233 h 2366675"/>
                  <a:gd name="connsiteX9" fmla="*/ 2062403 w 2372219"/>
                  <a:gd name="connsiteY9" fmla="*/ 473886 h 2366675"/>
                  <a:gd name="connsiteX10" fmla="*/ 2372219 w 2372219"/>
                  <a:gd name="connsiteY10" fmla="*/ 1134881 h 2366675"/>
                  <a:gd name="connsiteX11" fmla="*/ 2372219 w 2372219"/>
                  <a:gd name="connsiteY11" fmla="*/ 1235988 h 2366675"/>
                  <a:gd name="connsiteX12" fmla="*/ 2372219 w 2372219"/>
                  <a:gd name="connsiteY12" fmla="*/ 1524590 h 2366675"/>
                  <a:gd name="connsiteX13" fmla="*/ 2372219 w 2372219"/>
                  <a:gd name="connsiteY13" fmla="*/ 2074878 h 2366675"/>
                  <a:gd name="connsiteX14" fmla="*/ 2353763 w 2372219"/>
                  <a:gd name="connsiteY14" fmla="*/ 2301179 h 2366675"/>
                  <a:gd name="connsiteX15" fmla="*/ 2342750 w 2372219"/>
                  <a:gd name="connsiteY15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1524590 h 2366675"/>
                  <a:gd name="connsiteX12" fmla="*/ 2372219 w 2372219"/>
                  <a:gd name="connsiteY12" fmla="*/ 2074878 h 2366675"/>
                  <a:gd name="connsiteX13" fmla="*/ 2353763 w 2372219"/>
                  <a:gd name="connsiteY13" fmla="*/ 2301179 h 2366675"/>
                  <a:gd name="connsiteX14" fmla="*/ 2342750 w 2372219"/>
                  <a:gd name="connsiteY14" fmla="*/ 2357710 h 2366675"/>
                  <a:gd name="connsiteX0" fmla="*/ 34848 w 2372219"/>
                  <a:gd name="connsiteY0" fmla="*/ 2366675 h 2366675"/>
                  <a:gd name="connsiteX1" fmla="*/ 18456 w 2372219"/>
                  <a:gd name="connsiteY1" fmla="*/ 2301179 h 2366675"/>
                  <a:gd name="connsiteX2" fmla="*/ 0 w 2372219"/>
                  <a:gd name="connsiteY2" fmla="*/ 2074878 h 2366675"/>
                  <a:gd name="connsiteX3" fmla="*/ 0 w 2372219"/>
                  <a:gd name="connsiteY3" fmla="*/ 1134881 h 2366675"/>
                  <a:gd name="connsiteX4" fmla="*/ 309816 w 2372219"/>
                  <a:gd name="connsiteY4" fmla="*/ 473886 h 2366675"/>
                  <a:gd name="connsiteX5" fmla="*/ 1080108 w 2372219"/>
                  <a:gd name="connsiteY5" fmla="*/ 91233 h 2366675"/>
                  <a:gd name="connsiteX6" fmla="*/ 1188054 w 2372219"/>
                  <a:gd name="connsiteY6" fmla="*/ 0 h 2366675"/>
                  <a:gd name="connsiteX7" fmla="*/ 1292112 w 2372219"/>
                  <a:gd name="connsiteY7" fmla="*/ 91233 h 2366675"/>
                  <a:gd name="connsiteX8" fmla="*/ 2062403 w 2372219"/>
                  <a:gd name="connsiteY8" fmla="*/ 473886 h 2366675"/>
                  <a:gd name="connsiteX9" fmla="*/ 2372219 w 2372219"/>
                  <a:gd name="connsiteY9" fmla="*/ 1134881 h 2366675"/>
                  <a:gd name="connsiteX10" fmla="*/ 2372219 w 2372219"/>
                  <a:gd name="connsiteY10" fmla="*/ 1235988 h 2366675"/>
                  <a:gd name="connsiteX11" fmla="*/ 2372219 w 2372219"/>
                  <a:gd name="connsiteY11" fmla="*/ 2074878 h 2366675"/>
                  <a:gd name="connsiteX12" fmla="*/ 2353763 w 2372219"/>
                  <a:gd name="connsiteY12" fmla="*/ 2301179 h 2366675"/>
                  <a:gd name="connsiteX13" fmla="*/ 2342750 w 2372219"/>
                  <a:gd name="connsiteY13" fmla="*/ 2357710 h 23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72219" h="2366675">
                    <a:moveTo>
                      <a:pt x="34848" y="2366675"/>
                    </a:moveTo>
                    <a:lnTo>
                      <a:pt x="18456" y="2301179"/>
                    </a:lnTo>
                    <a:cubicBezTo>
                      <a:pt x="6051" y="2234851"/>
                      <a:pt x="0" y="2160191"/>
                      <a:pt x="0" y="2074878"/>
                    </a:cubicBezTo>
                    <a:lnTo>
                      <a:pt x="0" y="1134881"/>
                    </a:lnTo>
                    <a:cubicBezTo>
                      <a:pt x="0" y="793630"/>
                      <a:pt x="96817" y="622823"/>
                      <a:pt x="309816" y="473886"/>
                    </a:cubicBezTo>
                    <a:cubicBezTo>
                      <a:pt x="531329" y="345550"/>
                      <a:pt x="822086" y="290627"/>
                      <a:pt x="1080108" y="91233"/>
                    </a:cubicBezTo>
                    <a:lnTo>
                      <a:pt x="1188054" y="0"/>
                    </a:lnTo>
                    <a:lnTo>
                      <a:pt x="1292112" y="91233"/>
                    </a:lnTo>
                    <a:cubicBezTo>
                      <a:pt x="1550134" y="290627"/>
                      <a:pt x="1840892" y="345550"/>
                      <a:pt x="2062403" y="473886"/>
                    </a:cubicBezTo>
                    <a:cubicBezTo>
                      <a:pt x="2275403" y="622823"/>
                      <a:pt x="2372219" y="793630"/>
                      <a:pt x="2372219" y="1134881"/>
                    </a:cubicBezTo>
                    <a:lnTo>
                      <a:pt x="2372219" y="1235988"/>
                    </a:lnTo>
                    <a:lnTo>
                      <a:pt x="2372219" y="2074878"/>
                    </a:lnTo>
                    <a:cubicBezTo>
                      <a:pt x="2372219" y="2160191"/>
                      <a:pt x="2366168" y="2234851"/>
                      <a:pt x="2353763" y="2301179"/>
                    </a:cubicBezTo>
                    <a:cubicBezTo>
                      <a:pt x="2348299" y="2323011"/>
                      <a:pt x="2342750" y="2357710"/>
                      <a:pt x="2342750" y="2357710"/>
                    </a:cubicBezTo>
                  </a:path>
                </a:pathLst>
              </a:custGeom>
              <a:noFill/>
              <a:ln w="25400" cap="rnd">
                <a:solidFill>
                  <a:schemeClr val="bg2">
                    <a:lumMod val="75000"/>
                    <a:alpha val="6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8BEC42-B3E9-4350-BA6D-1AADB453C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05224" y="1829569"/>
              <a:ext cx="1886776" cy="3209758"/>
            </a:xfrm>
            <a:custGeom>
              <a:avLst/>
              <a:gdLst>
                <a:gd name="connsiteX0" fmla="*/ 1188054 w 1886776"/>
                <a:gd name="connsiteY0" fmla="*/ 0 h 3209758"/>
                <a:gd name="connsiteX1" fmla="*/ 1292112 w 1886776"/>
                <a:gd name="connsiteY1" fmla="*/ 91233 h 3209758"/>
                <a:gd name="connsiteX2" fmla="*/ 1884879 w 1886776"/>
                <a:gd name="connsiteY2" fmla="*/ 387994 h 3209758"/>
                <a:gd name="connsiteX3" fmla="*/ 1886776 w 1886776"/>
                <a:gd name="connsiteY3" fmla="*/ 388912 h 3209758"/>
                <a:gd name="connsiteX4" fmla="*/ 1886776 w 1886776"/>
                <a:gd name="connsiteY4" fmla="*/ 2820846 h 3209758"/>
                <a:gd name="connsiteX5" fmla="*/ 1884878 w 1886776"/>
                <a:gd name="connsiteY5" fmla="*/ 2821764 h 3209758"/>
                <a:gd name="connsiteX6" fmla="*/ 1292111 w 1886776"/>
                <a:gd name="connsiteY6" fmla="*/ 3118525 h 3209758"/>
                <a:gd name="connsiteX7" fmla="*/ 1184165 w 1886776"/>
                <a:gd name="connsiteY7" fmla="*/ 3209758 h 3209758"/>
                <a:gd name="connsiteX8" fmla="*/ 1080107 w 1886776"/>
                <a:gd name="connsiteY8" fmla="*/ 3118525 h 3209758"/>
                <a:gd name="connsiteX9" fmla="*/ 309815 w 1886776"/>
                <a:gd name="connsiteY9" fmla="*/ 2735873 h 3209758"/>
                <a:gd name="connsiteX10" fmla="*/ 0 w 1886776"/>
                <a:gd name="connsiteY10" fmla="*/ 2074878 h 3209758"/>
                <a:gd name="connsiteX11" fmla="*/ 0 w 1886776"/>
                <a:gd name="connsiteY11" fmla="*/ 1906283 h 3209758"/>
                <a:gd name="connsiteX12" fmla="*/ 0 w 1886776"/>
                <a:gd name="connsiteY12" fmla="*/ 1685168 h 3209758"/>
                <a:gd name="connsiteX13" fmla="*/ 0 w 1886776"/>
                <a:gd name="connsiteY13" fmla="*/ 1524590 h 3209758"/>
                <a:gd name="connsiteX14" fmla="*/ 0 w 1886776"/>
                <a:gd name="connsiteY14" fmla="*/ 1235988 h 3209758"/>
                <a:gd name="connsiteX15" fmla="*/ 0 w 1886776"/>
                <a:gd name="connsiteY15" fmla="*/ 1134881 h 3209758"/>
                <a:gd name="connsiteX16" fmla="*/ 309816 w 1886776"/>
                <a:gd name="connsiteY16" fmla="*/ 473886 h 3209758"/>
                <a:gd name="connsiteX17" fmla="*/ 1080108 w 1886776"/>
                <a:gd name="connsiteY17" fmla="*/ 91233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886776 w 1976318"/>
                <a:gd name="connsiteY17" fmla="*/ 2820846 h 3209758"/>
                <a:gd name="connsiteX18" fmla="*/ 1976318 w 1976318"/>
                <a:gd name="connsiteY18" fmla="*/ 2913204 h 3209758"/>
                <a:gd name="connsiteX0" fmla="*/ 1884878 w 1976318"/>
                <a:gd name="connsiteY0" fmla="*/ 2821764 h 3209758"/>
                <a:gd name="connsiteX1" fmla="*/ 1292111 w 1976318"/>
                <a:gd name="connsiteY1" fmla="*/ 3118525 h 3209758"/>
                <a:gd name="connsiteX2" fmla="*/ 1184165 w 1976318"/>
                <a:gd name="connsiteY2" fmla="*/ 3209758 h 3209758"/>
                <a:gd name="connsiteX3" fmla="*/ 1080107 w 1976318"/>
                <a:gd name="connsiteY3" fmla="*/ 3118525 h 3209758"/>
                <a:gd name="connsiteX4" fmla="*/ 309815 w 1976318"/>
                <a:gd name="connsiteY4" fmla="*/ 2735873 h 3209758"/>
                <a:gd name="connsiteX5" fmla="*/ 0 w 1976318"/>
                <a:gd name="connsiteY5" fmla="*/ 2074878 h 3209758"/>
                <a:gd name="connsiteX6" fmla="*/ 0 w 1976318"/>
                <a:gd name="connsiteY6" fmla="*/ 1906283 h 3209758"/>
                <a:gd name="connsiteX7" fmla="*/ 0 w 1976318"/>
                <a:gd name="connsiteY7" fmla="*/ 1685168 h 3209758"/>
                <a:gd name="connsiteX8" fmla="*/ 0 w 1976318"/>
                <a:gd name="connsiteY8" fmla="*/ 1524590 h 3209758"/>
                <a:gd name="connsiteX9" fmla="*/ 0 w 1976318"/>
                <a:gd name="connsiteY9" fmla="*/ 1235988 h 3209758"/>
                <a:gd name="connsiteX10" fmla="*/ 0 w 1976318"/>
                <a:gd name="connsiteY10" fmla="*/ 1134881 h 3209758"/>
                <a:gd name="connsiteX11" fmla="*/ 309816 w 1976318"/>
                <a:gd name="connsiteY11" fmla="*/ 473886 h 3209758"/>
                <a:gd name="connsiteX12" fmla="*/ 1080108 w 1976318"/>
                <a:gd name="connsiteY12" fmla="*/ 91233 h 3209758"/>
                <a:gd name="connsiteX13" fmla="*/ 1188054 w 1976318"/>
                <a:gd name="connsiteY13" fmla="*/ 0 h 3209758"/>
                <a:gd name="connsiteX14" fmla="*/ 1292112 w 1976318"/>
                <a:gd name="connsiteY14" fmla="*/ 91233 h 3209758"/>
                <a:gd name="connsiteX15" fmla="*/ 1884879 w 1976318"/>
                <a:gd name="connsiteY15" fmla="*/ 387994 h 3209758"/>
                <a:gd name="connsiteX16" fmla="*/ 1886776 w 1976318"/>
                <a:gd name="connsiteY16" fmla="*/ 388912 h 3209758"/>
                <a:gd name="connsiteX17" fmla="*/ 1976318 w 1976318"/>
                <a:gd name="connsiteY17" fmla="*/ 2913204 h 3209758"/>
                <a:gd name="connsiteX0" fmla="*/ 1884878 w 1886776"/>
                <a:gd name="connsiteY0" fmla="*/ 2821764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  <a:gd name="connsiteX0" fmla="*/ 1884878 w 1886776"/>
                <a:gd name="connsiteY0" fmla="*/ 2800249 h 3209758"/>
                <a:gd name="connsiteX1" fmla="*/ 1292111 w 1886776"/>
                <a:gd name="connsiteY1" fmla="*/ 3118525 h 3209758"/>
                <a:gd name="connsiteX2" fmla="*/ 1184165 w 1886776"/>
                <a:gd name="connsiteY2" fmla="*/ 3209758 h 3209758"/>
                <a:gd name="connsiteX3" fmla="*/ 1080107 w 1886776"/>
                <a:gd name="connsiteY3" fmla="*/ 3118525 h 3209758"/>
                <a:gd name="connsiteX4" fmla="*/ 309815 w 1886776"/>
                <a:gd name="connsiteY4" fmla="*/ 2735873 h 3209758"/>
                <a:gd name="connsiteX5" fmla="*/ 0 w 1886776"/>
                <a:gd name="connsiteY5" fmla="*/ 2074878 h 3209758"/>
                <a:gd name="connsiteX6" fmla="*/ 0 w 1886776"/>
                <a:gd name="connsiteY6" fmla="*/ 1906283 h 3209758"/>
                <a:gd name="connsiteX7" fmla="*/ 0 w 1886776"/>
                <a:gd name="connsiteY7" fmla="*/ 1685168 h 3209758"/>
                <a:gd name="connsiteX8" fmla="*/ 0 w 1886776"/>
                <a:gd name="connsiteY8" fmla="*/ 1524590 h 3209758"/>
                <a:gd name="connsiteX9" fmla="*/ 0 w 1886776"/>
                <a:gd name="connsiteY9" fmla="*/ 1235988 h 3209758"/>
                <a:gd name="connsiteX10" fmla="*/ 0 w 1886776"/>
                <a:gd name="connsiteY10" fmla="*/ 1134881 h 3209758"/>
                <a:gd name="connsiteX11" fmla="*/ 309816 w 1886776"/>
                <a:gd name="connsiteY11" fmla="*/ 473886 h 3209758"/>
                <a:gd name="connsiteX12" fmla="*/ 1080108 w 1886776"/>
                <a:gd name="connsiteY12" fmla="*/ 91233 h 3209758"/>
                <a:gd name="connsiteX13" fmla="*/ 1188054 w 1886776"/>
                <a:gd name="connsiteY13" fmla="*/ 0 h 3209758"/>
                <a:gd name="connsiteX14" fmla="*/ 1292112 w 1886776"/>
                <a:gd name="connsiteY14" fmla="*/ 91233 h 3209758"/>
                <a:gd name="connsiteX15" fmla="*/ 1884879 w 1886776"/>
                <a:gd name="connsiteY15" fmla="*/ 387994 h 3209758"/>
                <a:gd name="connsiteX16" fmla="*/ 1886776 w 1886776"/>
                <a:gd name="connsiteY16" fmla="*/ 388912 h 320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86776" h="3209758">
                  <a:moveTo>
                    <a:pt x="1884878" y="2800249"/>
                  </a:moveTo>
                  <a:cubicBezTo>
                    <a:pt x="1697557" y="2879185"/>
                    <a:pt x="1485627" y="2968980"/>
                    <a:pt x="1292111" y="3118525"/>
                  </a:cubicBezTo>
                  <a:lnTo>
                    <a:pt x="1184165" y="3209758"/>
                  </a:lnTo>
                  <a:lnTo>
                    <a:pt x="1080107" y="3118525"/>
                  </a:lnTo>
                  <a:cubicBezTo>
                    <a:pt x="822085" y="2919132"/>
                    <a:pt x="531327" y="2864209"/>
                    <a:pt x="309815" y="2735873"/>
                  </a:cubicBezTo>
                  <a:cubicBezTo>
                    <a:pt x="96816" y="2586936"/>
                    <a:pt x="0" y="2416129"/>
                    <a:pt x="0" y="2074878"/>
                  </a:cubicBezTo>
                  <a:lnTo>
                    <a:pt x="0" y="1906283"/>
                  </a:lnTo>
                  <a:lnTo>
                    <a:pt x="0" y="1685168"/>
                  </a:lnTo>
                  <a:lnTo>
                    <a:pt x="0" y="1524590"/>
                  </a:lnTo>
                  <a:lnTo>
                    <a:pt x="0" y="1235988"/>
                  </a:lnTo>
                  <a:lnTo>
                    <a:pt x="0" y="1134881"/>
                  </a:lnTo>
                  <a:cubicBezTo>
                    <a:pt x="0" y="793630"/>
                    <a:pt x="96817" y="622823"/>
                    <a:pt x="309816" y="473886"/>
                  </a:cubicBezTo>
                  <a:cubicBezTo>
                    <a:pt x="531329" y="345550"/>
                    <a:pt x="822086" y="290627"/>
                    <a:pt x="1080108" y="91233"/>
                  </a:cubicBezTo>
                  <a:lnTo>
                    <a:pt x="1188054" y="0"/>
                  </a:lnTo>
                  <a:lnTo>
                    <a:pt x="1292112" y="91233"/>
                  </a:lnTo>
                  <a:cubicBezTo>
                    <a:pt x="1485628" y="240778"/>
                    <a:pt x="1697559" y="309059"/>
                    <a:pt x="1884879" y="387994"/>
                  </a:cubicBezTo>
                  <a:lnTo>
                    <a:pt x="1886776" y="388912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9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134E463-1CBA-8541-A88E-265FF182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755" y="617839"/>
            <a:ext cx="7983941" cy="11908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개발 목표</a:t>
            </a:r>
            <a:endParaRPr lang="ko-KR" altLang="ko-K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부제목 7">
            <a:extLst>
              <a:ext uri="{FF2B5EF4-FFF2-40B4-BE49-F238E27FC236}">
                <a16:creationId xmlns:a16="http://schemas.microsoft.com/office/drawing/2014/main" id="{2AA778C9-B3CB-58D2-CF35-BFC44B813569}"/>
              </a:ext>
            </a:extLst>
          </p:cNvPr>
          <p:cNvSpPr txBox="1">
            <a:spLocks/>
          </p:cNvSpPr>
          <p:nvPr/>
        </p:nvSpPr>
        <p:spPr>
          <a:xfrm>
            <a:off x="2337280" y="2011672"/>
            <a:ext cx="7533565" cy="1417327"/>
          </a:xfrm>
          <a:prstGeom prst="rect">
            <a:avLst/>
          </a:prstGeom>
        </p:spPr>
        <p:txBody>
          <a:bodyPr lIns="109728" tIns="91440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ko-KR" altLang="ko-KR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작가들이 만든 수제품을 판매할 수</a:t>
            </a:r>
            <a:r>
              <a:rPr lang="en-US" altLang="ko-KR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ko-KR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있도록 하고 소비자는 원하는 물건을 구매할 수 있는 플랫폼을 개발한다.</a:t>
            </a:r>
            <a:endParaRPr lang="ko-KR" altLang="ko-KR">
              <a:solidFill>
                <a:schemeClr val="tx1"/>
              </a:solidFill>
            </a:endParaRPr>
          </a:p>
          <a:p>
            <a:pPr algn="ctr" eaLnBrk="0" fontAlgn="base" hangingPunct="0">
              <a:spcAft>
                <a:spcPct val="0"/>
              </a:spcAft>
            </a:pPr>
            <a:endParaRPr lang="ko-KR" altLang="ko-K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2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D2E611B-34EC-AC80-5249-B73877AE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755" y="617839"/>
            <a:ext cx="7983941" cy="11908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개발 내용 요약</a:t>
            </a:r>
            <a:endParaRPr lang="ko-KR" altLang="ko-K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부제목 7">
            <a:extLst>
              <a:ext uri="{FF2B5EF4-FFF2-40B4-BE49-F238E27FC236}">
                <a16:creationId xmlns:a16="http://schemas.microsoft.com/office/drawing/2014/main" id="{AB457F7F-C4FC-58E4-8494-63DDD9D30DE1}"/>
              </a:ext>
            </a:extLst>
          </p:cNvPr>
          <p:cNvSpPr txBox="1">
            <a:spLocks/>
          </p:cNvSpPr>
          <p:nvPr/>
        </p:nvSpPr>
        <p:spPr>
          <a:xfrm>
            <a:off x="2337280" y="2011672"/>
            <a:ext cx="7533565" cy="3326682"/>
          </a:xfrm>
          <a:prstGeom prst="rect">
            <a:avLst/>
          </a:prstGeom>
        </p:spPr>
        <p:txBody>
          <a:bodyPr lIns="109728" tIns="91440" rIns="109728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5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8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FontTx/>
              <a:buNone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5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 spc="1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파이어스토어를 연결하여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DB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정보를 받아오도록 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네이버 맵 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api</a:t>
            </a: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를 이용하여 가게의 위치를 나타낼 수 있도록 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소스코드는 자바를 사용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안드로이드 스튜디오를 이용해 모바일로 작동하도록 구현</a:t>
            </a:r>
            <a:r>
              <a:rPr lang="en-US" altLang="ko-KR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algn="ctr" eaLnBrk="0" fontAlgn="base" hangingPunct="0">
              <a:spcAft>
                <a:spcPct val="0"/>
              </a:spcAft>
            </a:pPr>
            <a:endParaRPr lang="en-US" altLang="ko-KR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eaLnBrk="0" fontAlgn="base" hangingPunct="0">
              <a:spcAft>
                <a:spcPct val="0"/>
              </a:spcAft>
            </a:pPr>
            <a:endParaRPr lang="ko-KR" altLang="ko-K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4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8186D48F-879E-B684-831F-8BA0F77D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47035"/>
              </p:ext>
            </p:extLst>
          </p:nvPr>
        </p:nvGraphicFramePr>
        <p:xfrm>
          <a:off x="2032000" y="1145219"/>
          <a:ext cx="8128000" cy="5313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888549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1770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4564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0987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7539554"/>
                    </a:ext>
                  </a:extLst>
                </a:gridCol>
              </a:tblGrid>
              <a:tr h="34478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요구사항 이름</a:t>
                      </a:r>
                      <a:r>
                        <a:rPr lang="en-US" altLang="ko-KR" sz="1000" b="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아이디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요구사항 내용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요구사항 완료 정도</a:t>
                      </a:r>
                      <a:r>
                        <a:rPr lang="en-US" altLang="ko-KR" sz="1000" b="0" spc="0">
                          <a:solidFill>
                            <a:schemeClr val="tx1"/>
                          </a:solidFill>
                          <a:effectLst/>
                        </a:rPr>
                        <a:t>(%)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테스트 결과 </a:t>
                      </a: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정상</a:t>
                      </a:r>
                      <a:r>
                        <a:rPr lang="en-US" altLang="ko-KR" sz="1000" b="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spc="0">
                          <a:solidFill>
                            <a:schemeClr val="tx1"/>
                          </a:solidFill>
                          <a:effectLst/>
                        </a:rPr>
                        <a:t>오류</a:t>
                      </a:r>
                      <a:r>
                        <a:rPr lang="en-US" altLang="ko-KR" sz="1000" b="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로그인 페이지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로그인 페이지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9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이메일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비밀번호 텍스트 박스 생성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텍스트 박스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30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자동 로그인 기능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자동 로그인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실패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로그인 기능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en-US" sz="900" b="0" spc="0">
                          <a:solidFill>
                            <a:srgbClr val="000000"/>
                          </a:solidFill>
                          <a:effectLst/>
                        </a:rPr>
                        <a:t>RQ_004</a:t>
                      </a:r>
                      <a:endParaRPr 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로그인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3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회원가입 기능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/RQ_005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회원가입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비밀번호 찾기 기능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/RQ_006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아이디</a:t>
                      </a: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비밀번호 찾기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실패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2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메인 화면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메인 화면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검색 기능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검색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상품 출력 기능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/RQ_009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상품 출력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1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상품등록 페이지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/RQ_010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상품등록 페이지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93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상품 수정 페이지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/RQ_011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상품 수정 페이지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7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상품 상세 페이지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/RQ_012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상품 상세 페이지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524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US" altLang="ko-KR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spc="0">
                          <a:solidFill>
                            <a:srgbClr val="000000"/>
                          </a:solidFill>
                          <a:effectLst/>
                        </a:rPr>
                        <a:t>지도의 위치 마커 기능 구현</a:t>
                      </a:r>
                      <a:r>
                        <a:rPr lang="en-US" altLang="ko-KR" sz="900" b="0" spc="0">
                          <a:solidFill>
                            <a:srgbClr val="000000"/>
                          </a:solidFill>
                          <a:effectLst/>
                        </a:rPr>
                        <a:t>/RQ_013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지도의 위치 마커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spc="0">
                          <a:solidFill>
                            <a:srgbClr val="000000"/>
                          </a:solidFill>
                          <a:effectLst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spc="0">
                          <a:solidFill>
                            <a:srgbClr val="000000"/>
                          </a:solidFill>
                          <a:effectLst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0812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E650D66-071B-7D18-1A65-B627F07F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029" y="332419"/>
            <a:ext cx="7983941" cy="6634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kern="1200" spc="5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spcAft>
                <a:spcPct val="0"/>
              </a:spcAft>
            </a:pPr>
            <a:r>
              <a:rPr lang="ko-KR" altLang="en-US">
                <a:solidFill>
                  <a:schemeClr val="tx1"/>
                </a:solidFill>
                <a:latin typeface="Arial" panose="020B0604020202020204" pitchFamily="34" charset="0"/>
              </a:rPr>
              <a:t>요구사항 완성도</a:t>
            </a:r>
            <a:endParaRPr lang="ko-KR" altLang="ko-KR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F12D9A06-ABC4-8E47-DB83-B4ABD883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862821"/>
              </p:ext>
            </p:extLst>
          </p:nvPr>
        </p:nvGraphicFramePr>
        <p:xfrm>
          <a:off x="2032000" y="1145219"/>
          <a:ext cx="8128000" cy="49115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888549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51770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145643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0987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7539554"/>
                    </a:ext>
                  </a:extLst>
                </a:gridCol>
              </a:tblGrid>
              <a:tr h="344783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순번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요구사항 이름</a:t>
                      </a:r>
                      <a:r>
                        <a:rPr lang="en-US" altLang="ko-KR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아이디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요구사항 내용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요구사항 완료 정도</a:t>
                      </a:r>
                      <a:r>
                        <a:rPr lang="en-US" altLang="ko-KR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(%)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테스트 결과 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(</a:t>
                      </a: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r>
                        <a:rPr lang="en-US" altLang="ko-KR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/</a:t>
                      </a:r>
                      <a:r>
                        <a:rPr lang="ko-KR" altLang="en-US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오류</a:t>
                      </a:r>
                      <a:r>
                        <a:rPr lang="en-US" altLang="ko-KR" sz="1000" b="0" i="0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)</a:t>
                      </a:r>
                      <a:endParaRPr lang="ko-KR" altLang="en-US" sz="1000" b="0" i="0" spc="0">
                        <a:solidFill>
                          <a:schemeClr val="tx1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14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회원가입 텍스트 박스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/RQ_014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회원가입 텍스트 박스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9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15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중복확인 버튼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/RQ_015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중복확인 버튼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0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16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JOIN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버튼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/RQ_016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JOIN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버튼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19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17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메인화면 검색 텍스트 박스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/RQ_017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메인화면 검색 텍스트 박스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18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메인화면 검색 버튼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/RQ_018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메인화면 검색 버튼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59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19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상품등록 페이지 텍스트 박스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/RQ_019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상품등록 페이지 텍스트 박스 구현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25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20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사진 업로드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/RQ_020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사진 업로드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48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21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SAVE</a:t>
                      </a: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버튼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/RQ_021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SAVE</a:t>
                      </a: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버튼 기능 구현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21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22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상품상세 텍스트 박스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/RQ_022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상품상세 텍스트 박스 기능 구현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18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23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수정 삭제 버튼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/RQ_023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수정 삭제 버튼 기능 구현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937140"/>
                  </a:ext>
                </a:extLst>
              </a:tr>
              <a:tr h="392596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24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댓글 기능 구현</a:t>
                      </a:r>
                      <a:r>
                        <a:rPr lang="en-US" altLang="ko-KR" sz="9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/RQ_024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함초롬바탕" panose="02030604000101010101" pitchFamily="18" charset="-127"/>
                        </a:rPr>
                        <a:t>댓글 기능 구현</a:t>
                      </a:r>
                    </a:p>
                  </a:txBody>
                  <a:tcPr marL="66675" marR="666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100%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spc="0">
                          <a:solidFill>
                            <a:srgbClr val="000000"/>
                          </a:solidFill>
                          <a:effectLst/>
                          <a:latin typeface="+mn-lt"/>
                          <a:ea typeface="HY신명조" panose="02030600000101010101" pitchFamily="18" charset="-127"/>
                        </a:rPr>
                        <a:t>정상</a:t>
                      </a:r>
                      <a:endParaRPr lang="ko-KR" altLang="en-US" sz="1000" b="0" i="0" spc="0">
                        <a:solidFill>
                          <a:srgbClr val="000000"/>
                        </a:solidFill>
                        <a:effectLst/>
                        <a:latin typeface="+mn-lt"/>
                        <a:ea typeface="함초롬바탕" panose="02030604000101010101" pitchFamily="18" charset="-127"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70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410657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Goud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</TotalTime>
  <Words>482</Words>
  <Application>Microsoft Office PowerPoint</Application>
  <PresentationFormat>와이드스크린</PresentationFormat>
  <Paragraphs>145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Malgun Gothic Semilight</vt:lpstr>
      <vt:lpstr>맑은 고딕</vt:lpstr>
      <vt:lpstr>맑은 고딕</vt:lpstr>
      <vt:lpstr>함초롬바탕</vt:lpstr>
      <vt:lpstr>Arial</vt:lpstr>
      <vt:lpstr>Goudy Old Style</vt:lpstr>
      <vt:lpstr>MarrakeshVTI</vt:lpstr>
      <vt:lpstr>공방 플랫폼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공방 플랫폼</dc:title>
  <dc:creator>박성균</dc:creator>
  <cp:lastModifiedBy>박성균</cp:lastModifiedBy>
  <cp:revision>1</cp:revision>
  <dcterms:created xsi:type="dcterms:W3CDTF">2022-06-09T12:44:58Z</dcterms:created>
  <dcterms:modified xsi:type="dcterms:W3CDTF">2022-06-09T13:41:15Z</dcterms:modified>
</cp:coreProperties>
</file>