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B4CF8-DDCC-459D-ACB0-E34B9B2F7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215B8D-DD8D-46D9-AD1B-A2A046626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F9D8B-6A3E-4669-9CAB-1D2A7A7C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B0DC-D9A3-4BD9-91F2-44FF02F8B3B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57A1E-5EA8-4158-8BD8-2C047428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F3E1F-4B0B-4194-BB4C-DCE82B15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83C7-A2C6-4664-8117-1299576C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9CAA4-D155-41C9-B6E6-D4BE3E2F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9958C2-0893-4934-B450-B040A1BFF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B49EE-22A6-4C4A-AF96-329D6DAB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B0DC-D9A3-4BD9-91F2-44FF02F8B3B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2CE59-1B7D-4E91-8FB7-B1A110E3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BD9BC-91C3-42FE-9978-CE9E68F5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83C7-A2C6-4664-8117-1299576C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3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8A88B9-A903-4FCA-8106-590B72A0C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766C30-8467-415E-9F8D-60CB2FFF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E2977-E15A-4F3F-9D39-1AF42289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B0DC-D9A3-4BD9-91F2-44FF02F8B3B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AA0A7-B176-4EC0-98F9-113FC3D0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6A444-1632-4D3C-8912-8E92D648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83C7-A2C6-4664-8117-1299576C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5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9E1BE-F78C-4175-B896-E79DDB59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1DAEC-9AAA-4F4C-9162-E865B682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34FDB-4553-44AA-AFAF-456962A5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B0DC-D9A3-4BD9-91F2-44FF02F8B3B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1CE11-55FA-4569-85E0-B87D6DDA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EDE57-9304-48D6-9ED9-701670A5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83C7-A2C6-4664-8117-1299576C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3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BD4A7-054E-4659-BF04-206800F9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E63BDF-7412-4FC5-80CD-304B19668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5BBFD-80A9-4F8D-BEF7-4B876814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B0DC-D9A3-4BD9-91F2-44FF02F8B3B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16BA3-D695-420F-BF1F-CC014E12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D719E-C45A-4685-9CB5-5277492E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83C7-A2C6-4664-8117-1299576C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6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11C95-5A09-4208-B36F-411D0888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A4433-B6BD-4FD9-A8D8-99A4DA0C2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C844D7-BB2E-46D2-A18B-C60E9BDAC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74DA1E-37B3-4F91-B764-1155AB3E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B0DC-D9A3-4BD9-91F2-44FF02F8B3B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1F990F-BA20-4211-9552-EAFFDC4F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FA49AE-921A-4566-A243-1F09AB08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83C7-A2C6-4664-8117-1299576C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1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4C544-D104-4886-A874-5085A238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179DAE-CAC2-4762-AFB3-0C1E62B65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C00FBC-EF54-4274-9A54-CD4178C94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E8E7F0-DA34-4D38-99FE-91F11EC5F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61DB8D-19F3-4F8D-AFDE-DFA0C1263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A0D455-606D-45F2-A8D8-85712E0A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B0DC-D9A3-4BD9-91F2-44FF02F8B3B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7DC58B-1B86-47E6-8A57-42F3AC9C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3F93E2-5B69-4C79-99B1-49F8DF61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83C7-A2C6-4664-8117-1299576C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1897A-A7C2-493D-917A-B4BFFA17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745533-24BB-4C5C-9E52-5F38E2C3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B0DC-D9A3-4BD9-91F2-44FF02F8B3B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BB03A3-9E47-4FF1-9C6E-3BEAAF20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1B0B66-E490-44C7-B8A0-DB416B41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83C7-A2C6-4664-8117-1299576C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93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7D73E6-11C6-4300-92E6-728C54AD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B0DC-D9A3-4BD9-91F2-44FF02F8B3B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87AE51-CE5C-44B7-823E-91D5B3A5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F78449-5810-4DF3-AEC0-2B1B88A8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83C7-A2C6-4664-8117-1299576C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15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E6CA4-5209-43CD-8D0C-D6EF4EDE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95D07-F8CC-4CA3-9AA8-94FA8662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62B2F5-7B24-4D3F-A02C-B901DB870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DE09D-1309-4A56-AC56-6697A91F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B0DC-D9A3-4BD9-91F2-44FF02F8B3B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7169C6-6A13-433F-90CE-D3AFAEC1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5125D-4254-478D-BC7A-6F8F50C4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83C7-A2C6-4664-8117-1299576C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3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C7AC6-4592-4FD6-8F41-9B7EA6E6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CF1978-39B8-40A3-BC2F-5035A64FD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3CE136-4264-401E-AC75-0DF036ABF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530AD-E9D5-4D19-8C7A-80FFBC56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B0DC-D9A3-4BD9-91F2-44FF02F8B3B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B92D1E-34D8-479E-A0A2-43F1878F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D871E6-C297-47E9-BD5D-2FE3D47E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83C7-A2C6-4664-8117-1299576C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93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AEBFE9-7F4E-48D0-9679-69A415FB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90D37-3D26-44DD-B10B-83175E668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2A1B4-3D14-479A-BE5C-24B7E5D4E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6B0DC-D9A3-4BD9-91F2-44FF02F8B3B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C34A0-DB41-415E-9ED4-3B1D2B6DF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DAB8A-3993-4EF4-A00C-7889EFA9B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C83C7-A2C6-4664-8117-1299576CE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40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D4BF3-803E-4283-B2CA-83D2B85E5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283" y="1600200"/>
            <a:ext cx="9144000" cy="1035704"/>
          </a:xfrm>
        </p:spPr>
        <p:txBody>
          <a:bodyPr>
            <a:normAutofit/>
          </a:bodyPr>
          <a:lstStyle/>
          <a:p>
            <a:r>
              <a:rPr lang="ko-KR" altLang="en-US" sz="4000" b="0" i="0" dirty="0">
                <a:effectLst/>
                <a:latin typeface="Open Sans" panose="020B0604020202020204" pitchFamily="34" charset="0"/>
              </a:rPr>
              <a:t>백준 </a:t>
            </a:r>
            <a:r>
              <a:rPr lang="en-US" altLang="ko-KR" sz="4000" b="0" i="0" dirty="0">
                <a:effectLst/>
                <a:latin typeface="Open Sans" panose="020B0604020202020204" pitchFamily="34" charset="0"/>
              </a:rPr>
              <a:t>21610</a:t>
            </a:r>
            <a:r>
              <a:rPr lang="ko-KR" altLang="en-US" sz="4000" b="0" i="0" dirty="0">
                <a:effectLst/>
                <a:latin typeface="Open Sans" panose="020B0604020202020204" pitchFamily="34" charset="0"/>
              </a:rPr>
              <a:t>번 마법사 상어와 </a:t>
            </a:r>
            <a:r>
              <a:rPr lang="ko-KR" altLang="en-US" sz="4000" b="0" i="0" dirty="0" err="1">
                <a:effectLst/>
                <a:latin typeface="Open Sans" panose="020B0604020202020204" pitchFamily="34" charset="0"/>
              </a:rPr>
              <a:t>비바라기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561D68-CD32-4EBF-AE37-516504564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28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80FF8-86B8-40E4-A17A-DB69B69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84ACB1B-60A2-4397-A836-F3742BA80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85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CD6D4-26B8-4AF3-AEA1-2E979A3A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FF8AA-DE79-48A1-983C-B3688080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0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3189B-DD79-45AD-8F80-FC2D7015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475A7-1963-48BB-82FB-96089F41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39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</Words>
  <Application>Microsoft Office PowerPoint</Application>
  <PresentationFormat>와이드스크린</PresentationFormat>
  <Paragraphs>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Open Sans</vt:lpstr>
      <vt:lpstr>Office 테마</vt:lpstr>
      <vt:lpstr>백준 21610번 마법사 상어와 비바라기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21610번 마법사 상어와 비바라기</dc:title>
  <dc:creator>지성 한</dc:creator>
  <cp:lastModifiedBy>지성 한</cp:lastModifiedBy>
  <cp:revision>4</cp:revision>
  <dcterms:created xsi:type="dcterms:W3CDTF">2021-05-14T11:16:46Z</dcterms:created>
  <dcterms:modified xsi:type="dcterms:W3CDTF">2021-05-14T12:11:15Z</dcterms:modified>
</cp:coreProperties>
</file>