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49" autoAdjust="0"/>
    <p:restoredTop sz="93270" autoAdjust="0"/>
  </p:normalViewPr>
  <p:slideViewPr>
    <p:cSldViewPr>
      <p:cViewPr>
        <p:scale>
          <a:sx n="75" d="100"/>
          <a:sy n="75" d="100"/>
        </p:scale>
        <p:origin x="-1206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17E73-2922-4EB4-B3A6-35DD7E8A2644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B04E7-2D50-46E0-A169-C431C7BFED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04E7-2D50-46E0-A169-C431C7BFED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04E7-2D50-46E0-A169-C431C7BFED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04E7-2D50-46E0-A169-C431C7BFED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04E7-2D50-46E0-A169-C431C7BFED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04E7-2D50-46E0-A169-C431C7BFED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04E7-2D50-46E0-A169-C431C7BFED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04E7-2D50-46E0-A169-C431C7BFED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04E7-2D50-46E0-A169-C431C7BFED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8A7-4AD4-4D59-ACEF-CED4A6BC30E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1C6C-7393-49E1-A69E-D8C1B372D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8A7-4AD4-4D59-ACEF-CED4A6BC30E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1C6C-7393-49E1-A69E-D8C1B372D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8A7-4AD4-4D59-ACEF-CED4A6BC30E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1C6C-7393-49E1-A69E-D8C1B372D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8A7-4AD4-4D59-ACEF-CED4A6BC30E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1C6C-7393-49E1-A69E-D8C1B372D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8A7-4AD4-4D59-ACEF-CED4A6BC30E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1C6C-7393-49E1-A69E-D8C1B372D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8A7-4AD4-4D59-ACEF-CED4A6BC30E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1C6C-7393-49E1-A69E-D8C1B372D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8A7-4AD4-4D59-ACEF-CED4A6BC30E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1C6C-7393-49E1-A69E-D8C1B372D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8A7-4AD4-4D59-ACEF-CED4A6BC30E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1C6C-7393-49E1-A69E-D8C1B372D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8A7-4AD4-4D59-ACEF-CED4A6BC30E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1C6C-7393-49E1-A69E-D8C1B372D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8A7-4AD4-4D59-ACEF-CED4A6BC30E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1C6C-7393-49E1-A69E-D8C1B372D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38A7-4AD4-4D59-ACEF-CED4A6BC30E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1C6C-7393-49E1-A69E-D8C1B372D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38A7-4AD4-4D59-ACEF-CED4A6BC30E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1C6C-7393-49E1-A69E-D8C1B372D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933" r="2316" b="2751"/>
          <a:stretch>
            <a:fillRect/>
          </a:stretch>
        </p:blipFill>
        <p:spPr bwMode="auto">
          <a:xfrm>
            <a:off x="-10097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7599" r="843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2258" r="215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b="6839"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1863" r="3241"/>
          <a:stretch>
            <a:fillRect/>
          </a:stretch>
        </p:blipFill>
        <p:spPr bwMode="auto">
          <a:xfrm>
            <a:off x="-1016" y="0"/>
            <a:ext cx="914501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b="3500"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749" r="412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t="3589" b="1972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8</Words>
  <Application>Microsoft Office PowerPoint</Application>
  <PresentationFormat>화면 슬라이드 쇼(4:3)</PresentationFormat>
  <Paragraphs>8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서울시청</dc:creator>
  <cp:lastModifiedBy>1</cp:lastModifiedBy>
  <cp:revision>33</cp:revision>
  <dcterms:created xsi:type="dcterms:W3CDTF">2015-11-10T06:37:02Z</dcterms:created>
  <dcterms:modified xsi:type="dcterms:W3CDTF">2016-08-05T02:29:12Z</dcterms:modified>
</cp:coreProperties>
</file>