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56F87-6375-48C7-A029-EA76A7D7DA2C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1C6AD-9077-4B52-A1B6-4BE0CCD5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D79F-D43D-4788-9634-34478BFB62D4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3EE0-893A-4772-96AA-34A128199BB1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4E5-C9A5-4641-BFD4-BE7F466B86CF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3265-8E27-4E40-BEAA-6B0992383809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33BE-9A77-498F-BEC7-362CE398F689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D7B4-9636-469A-86F3-A51B66A4328A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BFAD-09FF-4D69-AE40-8A4433DF230E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354-B531-40AD-83D5-AC38EDE3CC22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879C-342F-40D4-9325-E275E3E02000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5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7D1E-EB19-4231-98E1-B4234B31D369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2EE0-AF74-49B7-B993-2A41C686F8E6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0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ED49-2B43-4992-BE6F-5AB68022DF8B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608B-5842-420F-A669-35741D1E8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86153" y="614448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UI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86153" y="1772689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86153" y="2673235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151" y="5055284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HDFS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8641" y="5055283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M/L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6152" y="4390504"/>
            <a:ext cx="1753985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SQLonHadoop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68641" y="4400607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11196" y="1772686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8641" y="1775994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1" idx="2"/>
            <a:endCxn id="7" idx="3"/>
          </p:cNvCxnSpPr>
          <p:nvPr/>
        </p:nvCxnSpPr>
        <p:spPr>
          <a:xfrm rot="5400000">
            <a:off x="6706114" y="2922097"/>
            <a:ext cx="3024904" cy="1756861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4482" y="273528"/>
            <a:ext cx="141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&lt;&lt;Service&gt;&gt;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47159" y="1459176"/>
            <a:ext cx="227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&lt;&lt;Service DBMS&gt;&gt;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86350" y="1444374"/>
            <a:ext cx="171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&lt;&lt;Analysys&gt;&gt;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6907" y="4035379"/>
            <a:ext cx="233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&lt;&lt;BigData platform&gt;&gt;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3415" y="4019480"/>
            <a:ext cx="124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&lt;&lt;M/L&gt;&gt;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6093229" y="1129837"/>
            <a:ext cx="390" cy="3938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112625" y="2288075"/>
            <a:ext cx="44" cy="4037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762750" y="2288075"/>
            <a:ext cx="4763" cy="3851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731793" y="1130839"/>
            <a:ext cx="2382" cy="408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3"/>
            <a:endCxn id="6" idx="1"/>
          </p:cNvCxnSpPr>
          <p:nvPr/>
        </p:nvCxnSpPr>
        <p:spPr>
          <a:xfrm flipV="1">
            <a:off x="4040241" y="2930930"/>
            <a:ext cx="1545912" cy="17273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1"/>
            <a:endCxn id="10" idx="3"/>
          </p:cNvCxnSpPr>
          <p:nvPr/>
        </p:nvCxnSpPr>
        <p:spPr>
          <a:xfrm flipH="1">
            <a:off x="4040241" y="4648199"/>
            <a:ext cx="1545911" cy="1010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2"/>
            <a:endCxn id="27" idx="0"/>
          </p:cNvCxnSpPr>
          <p:nvPr/>
        </p:nvCxnSpPr>
        <p:spPr>
          <a:xfrm>
            <a:off x="3354441" y="2291383"/>
            <a:ext cx="350" cy="172809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3784" y="2759737"/>
            <a:ext cx="78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881" y="4394901"/>
            <a:ext cx="13851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SQL</a:t>
            </a:r>
          </a:p>
          <a:p>
            <a:pPr algn="ctr"/>
            <a:r>
              <a:rPr lang="en-US" altLang="ko-KR" sz="1400" dirty="0" smtClean="0"/>
              <a:t>&lt;&lt;JDBC&gt;&gt;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88528" y="5328218"/>
            <a:ext cx="1239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</a:t>
            </a:r>
            <a:r>
              <a:rPr lang="en-US" altLang="ko-KR" sz="1400" dirty="0" smtClean="0"/>
              <a:t>dfs dfs -put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 rot="18713964">
            <a:off x="4235466" y="3508266"/>
            <a:ext cx="113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&lt;&lt;JDBC&gt;&gt;</a:t>
            </a:r>
            <a:endParaRPr lang="ko-KR" altLang="en-US" sz="1400" dirty="0"/>
          </a:p>
        </p:txBody>
      </p:sp>
      <p:cxnSp>
        <p:nvCxnSpPr>
          <p:cNvPr id="60" name="구부러진 연결선 59"/>
          <p:cNvCxnSpPr>
            <a:stCxn id="4" idx="3"/>
            <a:endCxn id="5" idx="3"/>
          </p:cNvCxnSpPr>
          <p:nvPr/>
        </p:nvCxnSpPr>
        <p:spPr>
          <a:xfrm>
            <a:off x="7340137" y="872143"/>
            <a:ext cx="12700" cy="1158241"/>
          </a:xfrm>
          <a:prstGeom prst="curvedConnector3">
            <a:avLst>
              <a:gd name="adj1" fmla="val 40254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9498" y="1162835"/>
            <a:ext cx="58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MVC</a:t>
            </a:r>
            <a:endParaRPr lang="ko-KR" altLang="en-US" sz="14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586350" y="1444371"/>
            <a:ext cx="719644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23383" y="1290484"/>
            <a:ext cx="86296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Nearline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586350" y="321152"/>
            <a:ext cx="71964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3382" y="167264"/>
            <a:ext cx="86296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Online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23382" y="3896071"/>
            <a:ext cx="86296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Offline</a:t>
            </a:r>
            <a:endParaRPr lang="ko-KR" altLang="en-US" sz="14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2577446" y="4047193"/>
            <a:ext cx="7209492" cy="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86153" y="614448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UI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86153" y="1772689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86153" y="2673235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151" y="5055284"/>
            <a:ext cx="1753984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HDFS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8641" y="5055283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M/L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6152" y="4390504"/>
            <a:ext cx="1753985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SQLonHadoop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68641" y="4400607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11196" y="1772686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8641" y="1775994"/>
            <a:ext cx="1371600" cy="5153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1" idx="2"/>
            <a:endCxn id="7" idx="3"/>
          </p:cNvCxnSpPr>
          <p:nvPr/>
        </p:nvCxnSpPr>
        <p:spPr>
          <a:xfrm rot="5400000">
            <a:off x="6706114" y="2922097"/>
            <a:ext cx="3024904" cy="1756861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4482" y="273528"/>
            <a:ext cx="141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&lt;&lt;Service&gt;&gt;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47159" y="1459176"/>
            <a:ext cx="227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&lt;&lt;Service DBMS&gt;&gt;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86350" y="1444374"/>
            <a:ext cx="171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&lt;&lt;Analysys&gt;&gt;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6907" y="4035379"/>
            <a:ext cx="233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&lt;&lt;BigData platform&gt;&gt;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3415" y="4019480"/>
            <a:ext cx="124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&lt;&lt;M/L&gt;&gt;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6093229" y="1129837"/>
            <a:ext cx="390" cy="3938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112625" y="2288075"/>
            <a:ext cx="44" cy="4037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762750" y="2288075"/>
            <a:ext cx="4763" cy="3851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731793" y="1130839"/>
            <a:ext cx="2382" cy="4084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3"/>
            <a:endCxn id="6" idx="1"/>
          </p:cNvCxnSpPr>
          <p:nvPr/>
        </p:nvCxnSpPr>
        <p:spPr>
          <a:xfrm flipV="1">
            <a:off x="4040241" y="2930930"/>
            <a:ext cx="1545912" cy="172737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1"/>
            <a:endCxn id="10" idx="3"/>
          </p:cNvCxnSpPr>
          <p:nvPr/>
        </p:nvCxnSpPr>
        <p:spPr>
          <a:xfrm flipH="1">
            <a:off x="4040241" y="4648199"/>
            <a:ext cx="1545911" cy="1010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2"/>
            <a:endCxn id="27" idx="0"/>
          </p:cNvCxnSpPr>
          <p:nvPr/>
        </p:nvCxnSpPr>
        <p:spPr>
          <a:xfrm>
            <a:off x="3354441" y="2291383"/>
            <a:ext cx="350" cy="172809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3784" y="2759737"/>
            <a:ext cx="78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881" y="4394901"/>
            <a:ext cx="13851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SQL</a:t>
            </a:r>
          </a:p>
          <a:p>
            <a:pPr algn="ctr"/>
            <a:r>
              <a:rPr lang="en-US" altLang="ko-KR" sz="1400" dirty="0" smtClean="0"/>
              <a:t>&lt;&lt;JDBC&gt;&gt;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88528" y="5328218"/>
            <a:ext cx="1239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</a:t>
            </a:r>
            <a:r>
              <a:rPr lang="en-US" altLang="ko-KR" sz="1400" dirty="0" smtClean="0"/>
              <a:t>dfs dfs -put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 rot="18713964">
            <a:off x="4235466" y="3508266"/>
            <a:ext cx="113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&lt;&lt;JDBC&gt;&gt;</a:t>
            </a:r>
            <a:endParaRPr lang="ko-KR" altLang="en-US" sz="1400" dirty="0"/>
          </a:p>
        </p:txBody>
      </p:sp>
      <p:cxnSp>
        <p:nvCxnSpPr>
          <p:cNvPr id="60" name="구부러진 연결선 59"/>
          <p:cNvCxnSpPr>
            <a:stCxn id="4" idx="3"/>
            <a:endCxn id="5" idx="3"/>
          </p:cNvCxnSpPr>
          <p:nvPr/>
        </p:nvCxnSpPr>
        <p:spPr>
          <a:xfrm>
            <a:off x="7340137" y="872143"/>
            <a:ext cx="12700" cy="1158241"/>
          </a:xfrm>
          <a:prstGeom prst="curvedConnector3">
            <a:avLst>
              <a:gd name="adj1" fmla="val 40254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79498" y="1162835"/>
            <a:ext cx="58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MVC</a:t>
            </a:r>
            <a:endParaRPr lang="ko-KR" altLang="en-US" sz="14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80583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70648" y="476231"/>
            <a:ext cx="1870364" cy="130509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UI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2938983" cy="16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625"/>
            <a:ext cx="2805830" cy="205464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08B-5842-420F-A669-35741D1E88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94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cse</dc:creator>
  <cp:lastModifiedBy>cse</cp:lastModifiedBy>
  <cp:revision>10</cp:revision>
  <dcterms:created xsi:type="dcterms:W3CDTF">2017-08-02T10:13:08Z</dcterms:created>
  <dcterms:modified xsi:type="dcterms:W3CDTF">2017-08-03T11:09:48Z</dcterms:modified>
</cp:coreProperties>
</file>