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7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688663" y="2571648"/>
            <a:ext cx="3766675" cy="1714700"/>
            <a:chOff x="2601025" y="2685398"/>
            <a:chExt cx="3766675" cy="171470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4315700" y="2867000"/>
              <a:ext cx="2052000" cy="13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ko-KR" sz="8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endParaRPr b="1" i="0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01025" y="2685398"/>
              <a:ext cx="1714678" cy="1714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 txBox="1"/>
            <p:nvPr/>
          </p:nvSpPr>
          <p:spPr>
            <a:xfrm>
              <a:off x="4409925" y="3959450"/>
              <a:ext cx="159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B7B7B7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분산버전관리시스템</a:t>
              </a:r>
              <a:endParaRPr b="1" i="0" sz="1200" u="none" cap="none" strike="noStrike">
                <a:solidFill>
                  <a:srgbClr val="B7B7B7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2688663" y="4415068"/>
            <a:ext cx="3766676" cy="78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accent4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Step1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깃 서비스 시작하기</a:t>
            </a:r>
            <a:endParaRPr b="1" i="0" sz="1200" u="none" cap="none" strike="noStrike">
              <a:solidFill>
                <a:srgbClr val="C0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, 모니터이(가) 표시된 사진&#10;&#10;자동 생성된 설명"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1-5. 가입완료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637" y="2277963"/>
            <a:ext cx="2302075" cy="23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4822350" y="3295887"/>
            <a:ext cx="1641796" cy="1157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171717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b="1" i="0" lang="ko-KR" sz="1600" u="none" cap="none" strike="sngStrike">
                <a:solidFill>
                  <a:srgbClr val="171717"/>
                </a:solidFill>
                <a:latin typeface="Nanum Gothic"/>
                <a:ea typeface="Nanum Gothic"/>
                <a:cs typeface="Nanum Gothic"/>
                <a:sym typeface="Nanum Gothic"/>
              </a:rPr>
              <a:t>가입하기</a:t>
            </a:r>
            <a:endParaRPr b="1" i="0" sz="1600" u="none" cap="none" strike="sngStrike">
              <a:solidFill>
                <a:srgbClr val="17171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2. 계정 인증하기</a:t>
            </a:r>
            <a:endParaRPr b="1" i="0" sz="1600" u="none" cap="none" strike="noStrike">
              <a:solidFill>
                <a:srgbClr val="FF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3. 레포 생성하기</a:t>
            </a:r>
            <a:endParaRPr b="1" i="0" sz="16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1" name="Google Shape;131;p23"/>
          <p:cNvSpPr/>
          <p:nvPr/>
        </p:nvSpPr>
        <p:spPr>
          <a:xfrm rot="5400000">
            <a:off x="4556912" y="3839344"/>
            <a:ext cx="218767" cy="188592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4822350" y="2358190"/>
            <a:ext cx="177003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깃 서비스 시작하기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, 모니터이(가) 표시된 사진&#10;&#10;자동 생성된 설명"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2-1. Create a repository 클릭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364368" y="1547638"/>
            <a:ext cx="936112" cy="199882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2-2. 가입신청에 사용한 이메일의 인증을 요청하는 페이지 확인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5332608" y="3229118"/>
            <a:ext cx="1586352" cy="199882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2-3. 각자의 메일로 수신된 인증 메일을 확인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1807088" y="1623838"/>
            <a:ext cx="4339712" cy="32688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2-4. 메일 본문의 인증 버튼 클릭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3495040" y="4409440"/>
            <a:ext cx="1320800" cy="396240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, 모니터이(가) 표시된 사진&#10;&#10;자동 생성된 설명"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2-5. 다시 한번 접속한 페이지에서 상단 인증 확인 메시지 확인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101600" y="1036320"/>
            <a:ext cx="1158240" cy="325120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637" y="2277963"/>
            <a:ext cx="2302075" cy="23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4822350" y="3295887"/>
            <a:ext cx="1641796" cy="1157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171717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b="1" i="0" lang="ko-KR" sz="1600" u="none" cap="none" strike="sngStrike">
                <a:solidFill>
                  <a:srgbClr val="171717"/>
                </a:solidFill>
                <a:latin typeface="Nanum Gothic"/>
                <a:ea typeface="Nanum Gothic"/>
                <a:cs typeface="Nanum Gothic"/>
                <a:sym typeface="Nanum Gothic"/>
              </a:rPr>
              <a:t>가입하기</a:t>
            </a:r>
            <a:endParaRPr b="1" i="0" sz="1600" u="none" cap="none" strike="sngStrike">
              <a:solidFill>
                <a:srgbClr val="17171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sng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2. 계정 인증하기</a:t>
            </a:r>
            <a:endParaRPr b="1" i="0" sz="1600" u="none" cap="none" strike="sng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3. 레포 생성하기</a:t>
            </a:r>
            <a:endParaRPr b="1" i="0" sz="1600" u="none" cap="none" strike="noStrike">
              <a:solidFill>
                <a:srgbClr val="FF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4" name="Google Shape;174;p29"/>
          <p:cNvSpPr/>
          <p:nvPr/>
        </p:nvSpPr>
        <p:spPr>
          <a:xfrm rot="5400000">
            <a:off x="4556912" y="4194945"/>
            <a:ext cx="218767" cy="188592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4822350" y="2358190"/>
            <a:ext cx="177003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깃 서비스 시작하기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, 모니터이(가) 표시된 사진&#10;&#10;자동 생성된 설명"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/>
          <p:nvPr/>
        </p:nvSpPr>
        <p:spPr>
          <a:xfrm>
            <a:off x="355600" y="1920240"/>
            <a:ext cx="934720" cy="203200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3-1. 다시 한번 Create a repository 클릭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, 모니터이(가) 표시된 사진&#10;&#10;자동 생성된 설명"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2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3-2. 레포 생성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3362960" y="2053978"/>
            <a:ext cx="1859280" cy="4758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5222240" y="2252841"/>
            <a:ext cx="1569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레포지토리 이름 설정</a:t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2001520" y="2053978"/>
            <a:ext cx="1361440" cy="4758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752271" y="2291909"/>
            <a:ext cx="127470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소유자</a:t>
            </a:r>
            <a:endParaRPr b="1" i="0" sz="12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Free tier사용자는</a:t>
            </a:r>
            <a:endParaRPr b="0" i="0" sz="105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단일 소유자만 허용</a:t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2001520" y="2788091"/>
            <a:ext cx="4978400" cy="4758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6979920" y="3005702"/>
            <a:ext cx="16129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레포에 대한 간략 설명</a:t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2001520" y="3365764"/>
            <a:ext cx="2733040" cy="77951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4734560" y="3876782"/>
            <a:ext cx="12955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공개/비공개 설정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2001520" y="4206918"/>
            <a:ext cx="4790380" cy="429059"/>
          </a:xfrm>
          <a:prstGeom prst="rect">
            <a:avLst/>
          </a:prstGeom>
          <a:solidFill>
            <a:srgbClr val="FF0000">
              <a:alpha val="2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6791900" y="4417937"/>
            <a:ext cx="18854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README.md 생성 (체크)</a:t>
            </a:r>
            <a:endParaRPr b="1" i="0" sz="1200" u="none" cap="none" strike="noStrike">
              <a:solidFill>
                <a:srgbClr val="C00000"/>
              </a:solidFill>
              <a:highlight>
                <a:srgbClr val="FFFF00"/>
              </a:highlight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1369305" y="4819878"/>
            <a:ext cx="35028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깃에서 변경 무시에 사용될 언어 | 레포지토리에 라이센스 삽입</a:t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1991360" y="5070027"/>
            <a:ext cx="1076960" cy="345254"/>
          </a:xfrm>
          <a:prstGeom prst="rect">
            <a:avLst/>
          </a:prstGeom>
          <a:solidFill>
            <a:srgbClr val="FF0000">
              <a:alpha val="2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275" y="1890700"/>
            <a:ext cx="6153150" cy="30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2"/>
          <p:cNvGrpSpPr/>
          <p:nvPr/>
        </p:nvGrpSpPr>
        <p:grpSpPr>
          <a:xfrm>
            <a:off x="2688663" y="2571648"/>
            <a:ext cx="3766675" cy="1714700"/>
            <a:chOff x="2601025" y="2685398"/>
            <a:chExt cx="3766675" cy="1714700"/>
          </a:xfrm>
        </p:grpSpPr>
        <p:sp>
          <p:nvSpPr>
            <p:cNvPr id="206" name="Google Shape;206;p32"/>
            <p:cNvSpPr txBox="1"/>
            <p:nvPr/>
          </p:nvSpPr>
          <p:spPr>
            <a:xfrm>
              <a:off x="4315700" y="2867000"/>
              <a:ext cx="2052000" cy="13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ko-KR" sz="8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endParaRPr b="1" i="0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Google Shape;207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01025" y="2685398"/>
              <a:ext cx="1714678" cy="1714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2"/>
            <p:cNvSpPr txBox="1"/>
            <p:nvPr/>
          </p:nvSpPr>
          <p:spPr>
            <a:xfrm>
              <a:off x="4409925" y="3959450"/>
              <a:ext cx="159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B7B7B7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분산버전관리시스템</a:t>
              </a:r>
              <a:endParaRPr b="1" i="0" sz="1200" u="none" cap="none" strike="noStrike">
                <a:solidFill>
                  <a:srgbClr val="B7B7B7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209" name="Google Shape;209;p32"/>
          <p:cNvSpPr txBox="1"/>
          <p:nvPr/>
        </p:nvSpPr>
        <p:spPr>
          <a:xfrm>
            <a:off x="2688663" y="4415068"/>
            <a:ext cx="3766676" cy="78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EF86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Q</a:t>
            </a:r>
            <a:r>
              <a:rPr b="1" i="0" lang="ko-KR" sz="2400" u="none" cap="none" strike="noStrike">
                <a:solidFill>
                  <a:schemeClr val="accent4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uestion</a:t>
            </a:r>
            <a:endParaRPr b="1" i="0" sz="2400" u="none" cap="none" strike="noStrike">
              <a:solidFill>
                <a:schemeClr val="accent4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637" y="2277963"/>
            <a:ext cx="2302075" cy="23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822350" y="3295887"/>
            <a:ext cx="1641796" cy="1157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1. 가입하기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2. 계정 인증하기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3. 레포 생성하기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822350" y="2358190"/>
            <a:ext cx="177003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깃 서비스 시작하기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637" y="2277963"/>
            <a:ext cx="2302075" cy="23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822350" y="3295887"/>
            <a:ext cx="1641796" cy="1157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1. 가입하기</a:t>
            </a:r>
            <a:endParaRPr b="1" i="0" sz="1600" u="none" cap="none" strike="noStrike">
              <a:solidFill>
                <a:srgbClr val="FF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2. 계정 인증하기</a:t>
            </a:r>
            <a:endParaRPr b="1" i="0" sz="16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3. 레포 생성하기</a:t>
            </a:r>
            <a:endParaRPr b="1" i="0" sz="16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7" name="Google Shape;77;p16"/>
          <p:cNvSpPr/>
          <p:nvPr/>
        </p:nvSpPr>
        <p:spPr>
          <a:xfrm rot="5400000">
            <a:off x="4556912" y="3473584"/>
            <a:ext cx="218767" cy="188592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822350" y="2358190"/>
            <a:ext cx="177003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깃 서비스 시작하기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99958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0" y="5999584"/>
            <a:ext cx="9144000" cy="858416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1-1. 깃허브 홈페이지 접속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930400" y="284480"/>
            <a:ext cx="1117600" cy="335280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, 모니터이(가) 표시된 사진&#10;&#10;자동 생성된 설명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99958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0" y="5999584"/>
            <a:ext cx="9144000" cy="858416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1-2. 닉네임, 이메일(계정), 비밀번호 입력 후, 가입(Sign up)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FFCC8B"/>
                </a:solidFill>
                <a:latin typeface="Nanum Gothic"/>
                <a:ea typeface="Nanum Gothic"/>
                <a:cs typeface="Nanum Gothic"/>
                <a:sym typeface="Nanum Gothic"/>
              </a:rPr>
              <a:t>닉네임은 협업자 지정에 사용되고, 실제 협업에 사용되므로 깔끔하게 지어주세요.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4785360" y="1493520"/>
            <a:ext cx="3322320" cy="3627120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99958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0" y="5999584"/>
            <a:ext cx="9144000" cy="858416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1-3. 일반 사용자이므로 Free tier 선택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99958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0" y="5999584"/>
            <a:ext cx="9144000" cy="858416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1-3. 일반 사용자이므로 Free tier 선택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1014609" y="5624187"/>
            <a:ext cx="707720" cy="375398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, 모니터이(가) 표시된 사진&#10;&#10;자동 생성된 설명"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1-4. 문답을 작성하여 제출 ( skip 가능 )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1004448" y="2149467"/>
            <a:ext cx="3069711" cy="238133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043679" y="2149467"/>
            <a:ext cx="20457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프로그래밍 수준에 대한 질문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1004449" y="2830187"/>
            <a:ext cx="2642992" cy="238133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616961" y="2810753"/>
            <a:ext cx="20457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깃허브 사용방향에 대한 질문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1004448" y="4095935"/>
            <a:ext cx="2642992" cy="238133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616960" y="4085642"/>
            <a:ext cx="33009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학생/ 프로/ 취미/ 기타 중 가까운 쪽에 대한 질문</a:t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984128" y="5946918"/>
            <a:ext cx="1372992" cy="375398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