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73" r:id="rId3"/>
    <p:sldId id="271" r:id="rId4"/>
    <p:sldId id="266" r:id="rId5"/>
    <p:sldId id="276" r:id="rId6"/>
    <p:sldId id="270" r:id="rId7"/>
    <p:sldId id="274" r:id="rId8"/>
    <p:sldId id="275" r:id="rId9"/>
    <p:sldId id="277" r:id="rId10"/>
    <p:sldId id="278" r:id="rId11"/>
    <p:sldId id="279" r:id="rId12"/>
    <p:sldId id="280" r:id="rId13"/>
    <p:sldId id="283" r:id="rId14"/>
    <p:sldId id="284" r:id="rId15"/>
    <p:sldId id="281" r:id="rId16"/>
    <p:sldId id="28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3BC"/>
    <a:srgbClr val="2489F8"/>
    <a:srgbClr val="58A5FA"/>
    <a:srgbClr val="E1E884"/>
    <a:srgbClr val="878DFD"/>
    <a:srgbClr val="9CD4F6"/>
    <a:srgbClr val="BFE3F9"/>
    <a:srgbClr val="679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>
      <p:cViewPr>
        <p:scale>
          <a:sx n="118" d="100"/>
          <a:sy n="118" d="100"/>
        </p:scale>
        <p:origin x="-143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7241A-405D-43E9-AD3C-486A27420333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B1CBB-9B2F-4A91-9E96-E33D7A047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1CBB-9B2F-4A91-9E96-E33D7A0475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2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1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0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0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6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0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AF00-324B-4B65-87BA-AE236D9EDAD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38FF-E5D8-4056-B457-C9DDC7FF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image" Target="../media/image16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jp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microsoft.com/office/2007/relationships/hdphoto" Target="../media/hdphoto2.wdp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168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4People </a:t>
            </a:r>
            <a:r>
              <a:rPr lang="ko-KR" altLang="en-US" sz="3600" b="1" dirty="0" smtClean="0"/>
              <a:t>화면설계 초안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9309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2019-03-11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94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6" name="직사각형 5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err="1" smtClean="0">
                <a:solidFill>
                  <a:schemeClr val="bg1">
                    <a:lumMod val="95000"/>
                  </a:schemeClr>
                </a:solidFill>
              </a:rPr>
              <a:t>지유니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72868" y="428927"/>
            <a:ext cx="124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>
                <a:solidFill>
                  <a:schemeClr val="bg1"/>
                </a:solidFill>
              </a:rPr>
              <a:t>People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9565" y="1663357"/>
            <a:ext cx="1872208" cy="3098255"/>
          </a:xfrm>
          <a:prstGeom prst="roundRect">
            <a:avLst>
              <a:gd name="adj" fmla="val 1539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9565" y="1663357"/>
            <a:ext cx="16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프로젝트진행 현황</a:t>
            </a:r>
            <a:endParaRPr lang="ko-KR" altLang="en-US" sz="11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49344" y="2213612"/>
            <a:ext cx="1872208" cy="4276196"/>
          </a:xfrm>
          <a:prstGeom prst="roundRect">
            <a:avLst>
              <a:gd name="adj" fmla="val 1539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02235" y="2213613"/>
            <a:ext cx="16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회의현황</a:t>
            </a:r>
            <a:endParaRPr lang="ko-KR" altLang="en-US" sz="11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18912" y="2213613"/>
            <a:ext cx="1872208" cy="1897137"/>
          </a:xfrm>
          <a:prstGeom prst="roundRect">
            <a:avLst>
              <a:gd name="adj" fmla="val 1539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90396" y="2262165"/>
            <a:ext cx="16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외</a:t>
            </a:r>
            <a:r>
              <a:rPr lang="ko-KR" altLang="en-US" sz="1100" b="1" dirty="0"/>
              <a:t>주</a:t>
            </a:r>
            <a:r>
              <a:rPr lang="ko-KR" altLang="en-US" sz="1100" b="1" dirty="0" smtClean="0"/>
              <a:t>현황</a:t>
            </a:r>
            <a:endParaRPr lang="ko-KR" altLang="en-US" sz="11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97011" y="1669181"/>
            <a:ext cx="1872208" cy="408043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713196" y="1758581"/>
            <a:ext cx="1850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새 보드 추가하기</a:t>
            </a:r>
            <a:r>
              <a:rPr lang="en-US" altLang="ko-KR" sz="900" dirty="0" smtClean="0"/>
              <a:t>..</a:t>
            </a:r>
            <a:endParaRPr lang="ko-KR" altLang="en-US" sz="9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42166" y="1940861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36159" y="2552820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4963" y="3204735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4963" y="3809324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23646" y="2491117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17639" y="3151628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616443" y="4450903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16443" y="4359580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16443" y="5345506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16443" y="5852991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93214" y="2539669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687207" y="3151628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681841" y="4471336"/>
            <a:ext cx="1694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새 카드 추가하기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32043" y="6483460"/>
            <a:ext cx="1694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새 카드 추가하기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2166" y="4429793"/>
            <a:ext cx="1694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새 카드 추가하기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87000" y="2537242"/>
            <a:ext cx="15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2019-03-12 </a:t>
            </a:r>
            <a:r>
              <a:rPr lang="ko-KR" altLang="en-US" sz="900" dirty="0" smtClean="0"/>
              <a:t>내부회의</a:t>
            </a:r>
            <a:endParaRPr lang="en-US" altLang="ko-KR" sz="900" dirty="0" smtClean="0"/>
          </a:p>
          <a:p>
            <a:r>
              <a:rPr lang="en-US" altLang="ko-KR" sz="900" dirty="0" smtClean="0"/>
              <a:t>PM 03:00 102</a:t>
            </a:r>
            <a:r>
              <a:rPr lang="ko-KR" altLang="en-US" sz="900" dirty="0" smtClean="0"/>
              <a:t>호</a:t>
            </a:r>
            <a:endParaRPr lang="en-US" altLang="ko-KR" sz="9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687000" y="3194549"/>
            <a:ext cx="15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2019-03-12 </a:t>
            </a:r>
            <a:r>
              <a:rPr lang="ko-KR" altLang="en-US" sz="900" dirty="0"/>
              <a:t>외</a:t>
            </a:r>
            <a:r>
              <a:rPr lang="ko-KR" altLang="en-US" sz="900" dirty="0" smtClean="0"/>
              <a:t>부회의</a:t>
            </a:r>
            <a:endParaRPr lang="en-US" altLang="ko-KR" sz="900" dirty="0" smtClean="0"/>
          </a:p>
          <a:p>
            <a:r>
              <a:rPr lang="en-US" altLang="ko-KR" sz="900" dirty="0" smtClean="0"/>
              <a:t>PM 06:00 </a:t>
            </a:r>
            <a:r>
              <a:rPr lang="ko-KR" altLang="en-US" sz="900" dirty="0" smtClean="0"/>
              <a:t>강남 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79511" y="975476"/>
            <a:ext cx="8568027" cy="365292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27244" y="1022893"/>
            <a:ext cx="4266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        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자바팀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B-1  |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71" name="Picture 4" descr="C:\Users\ksm512\Desktop\staff-icon-png-10_jpg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8" y="1068807"/>
            <a:ext cx="352637" cy="19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2349865" y="1025608"/>
            <a:ext cx="246105" cy="246105"/>
            <a:chOff x="6804248" y="2312561"/>
            <a:chExt cx="246105" cy="246105"/>
          </a:xfrm>
        </p:grpSpPr>
        <p:sp>
          <p:nvSpPr>
            <p:cNvPr id="72" name="타원 71"/>
            <p:cNvSpPr/>
            <p:nvPr/>
          </p:nvSpPr>
          <p:spPr>
            <a:xfrm>
              <a:off x="6804248" y="2312561"/>
              <a:ext cx="246105" cy="2461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093" y="2348818"/>
              <a:ext cx="180000" cy="180000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2579251" y="1028812"/>
            <a:ext cx="246105" cy="246105"/>
            <a:chOff x="6713196" y="3121272"/>
            <a:chExt cx="246105" cy="246105"/>
          </a:xfrm>
        </p:grpSpPr>
        <p:grpSp>
          <p:nvGrpSpPr>
            <p:cNvPr id="78" name="그룹 77"/>
            <p:cNvGrpSpPr/>
            <p:nvPr/>
          </p:nvGrpSpPr>
          <p:grpSpPr>
            <a:xfrm>
              <a:off x="6713196" y="3121272"/>
              <a:ext cx="246105" cy="246105"/>
              <a:chOff x="6833001" y="2585098"/>
              <a:chExt cx="246105" cy="246105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6833001" y="2585098"/>
                <a:ext cx="246105" cy="246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6907501" y="2603833"/>
                <a:ext cx="90000" cy="90000"/>
              </a:xfrm>
              <a:prstGeom prst="ellipse">
                <a:avLst/>
              </a:prstGeom>
              <a:solidFill>
                <a:srgbClr val="58A5FA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양쪽 모서리가 둥근 사각형 78"/>
            <p:cNvSpPr/>
            <p:nvPr/>
          </p:nvSpPr>
          <p:spPr>
            <a:xfrm>
              <a:off x="6755007" y="3218166"/>
              <a:ext cx="162000" cy="1470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8A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801080" y="1028812"/>
            <a:ext cx="246105" cy="246105"/>
            <a:chOff x="6713196" y="3121272"/>
            <a:chExt cx="246105" cy="246105"/>
          </a:xfrm>
        </p:grpSpPr>
        <p:grpSp>
          <p:nvGrpSpPr>
            <p:cNvPr id="82" name="그룹 81"/>
            <p:cNvGrpSpPr/>
            <p:nvPr/>
          </p:nvGrpSpPr>
          <p:grpSpPr>
            <a:xfrm>
              <a:off x="6713196" y="3121272"/>
              <a:ext cx="246105" cy="246105"/>
              <a:chOff x="6833001" y="2585098"/>
              <a:chExt cx="246105" cy="246105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6833001" y="2585098"/>
                <a:ext cx="246105" cy="246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6915593" y="2603833"/>
                <a:ext cx="90000" cy="90000"/>
              </a:xfrm>
              <a:prstGeom prst="ellipse">
                <a:avLst/>
              </a:prstGeom>
              <a:solidFill>
                <a:srgbClr val="58A5FA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양쪽 모서리가 둥근 사각형 82"/>
            <p:cNvSpPr/>
            <p:nvPr/>
          </p:nvSpPr>
          <p:spPr>
            <a:xfrm>
              <a:off x="6763099" y="3218166"/>
              <a:ext cx="162000" cy="1470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8A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041839" y="1028812"/>
            <a:ext cx="246105" cy="246105"/>
            <a:chOff x="6713196" y="3121272"/>
            <a:chExt cx="246105" cy="246105"/>
          </a:xfrm>
        </p:grpSpPr>
        <p:grpSp>
          <p:nvGrpSpPr>
            <p:cNvPr id="87" name="그룹 86"/>
            <p:cNvGrpSpPr/>
            <p:nvPr/>
          </p:nvGrpSpPr>
          <p:grpSpPr>
            <a:xfrm>
              <a:off x="6713196" y="3121272"/>
              <a:ext cx="246105" cy="246105"/>
              <a:chOff x="6833001" y="2585098"/>
              <a:chExt cx="246105" cy="246105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6833001" y="2585098"/>
                <a:ext cx="246105" cy="246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907501" y="2603833"/>
                <a:ext cx="90000" cy="90000"/>
              </a:xfrm>
              <a:prstGeom prst="ellipse">
                <a:avLst/>
              </a:prstGeom>
              <a:solidFill>
                <a:srgbClr val="58A5FA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양쪽 모서리가 둥근 사각형 87"/>
            <p:cNvSpPr/>
            <p:nvPr/>
          </p:nvSpPr>
          <p:spPr>
            <a:xfrm>
              <a:off x="6755007" y="3218166"/>
              <a:ext cx="162000" cy="1470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8A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타원 93"/>
          <p:cNvSpPr/>
          <p:nvPr/>
        </p:nvSpPr>
        <p:spPr>
          <a:xfrm>
            <a:off x="3263668" y="1028812"/>
            <a:ext cx="246105" cy="2461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291171" y="1014801"/>
            <a:ext cx="188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635896" y="1031363"/>
            <a:ext cx="504056" cy="227370"/>
          </a:xfrm>
          <a:prstGeom prst="roundRect">
            <a:avLst>
              <a:gd name="adj" fmla="val 543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627804" y="1015179"/>
            <a:ext cx="582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smtClean="0"/>
              <a:t>+</a:t>
            </a:r>
            <a:r>
              <a:rPr lang="ko-KR" altLang="en-US" sz="1050" b="1" dirty="0" smtClean="0"/>
              <a:t>추가</a:t>
            </a:r>
            <a:endParaRPr lang="ko-KR" altLang="en-US" sz="1050" b="1" dirty="0"/>
          </a:p>
        </p:txBody>
      </p:sp>
      <p:sp>
        <p:nvSpPr>
          <p:cNvPr id="99" name="직사각형 98"/>
          <p:cNvSpPr/>
          <p:nvPr/>
        </p:nvSpPr>
        <p:spPr>
          <a:xfrm>
            <a:off x="8395583" y="938257"/>
            <a:ext cx="343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…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1" y="467717"/>
            <a:ext cx="8568027" cy="627365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629062"/>
            <a:ext cx="5472607" cy="5896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88723" y="61562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6652" y="734168"/>
            <a:ext cx="4254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2018-03-15 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화요일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PM 03:00 – 102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호 회의실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7249" y="1529235"/>
            <a:ext cx="179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참여자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47640" y="2132403"/>
            <a:ext cx="179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요약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60589" y="2413601"/>
            <a:ext cx="1798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</a:rPr>
              <a:t>회의내용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3.15 </a:t>
            </a:r>
            <a:r>
              <a:rPr lang="ko-KR" altLang="en-US" sz="1000" dirty="0" err="1" smtClean="0">
                <a:solidFill>
                  <a:schemeClr val="tx2">
                    <a:lumMod val="75000"/>
                  </a:schemeClr>
                </a:solidFill>
              </a:rPr>
              <a:t>워크샵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</a:rPr>
              <a:t> 준비하기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</a:rPr>
              <a:t>학회참석하기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A4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</a:rPr>
              <a:t>용지 구매하기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36961" y="4073899"/>
            <a:ext cx="179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한마디 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92258" y="4341976"/>
            <a:ext cx="3571916" cy="691029"/>
          </a:xfrm>
          <a:prstGeom prst="roundRect">
            <a:avLst>
              <a:gd name="adj" fmla="val 84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465730" y="4409730"/>
            <a:ext cx="1798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</a:rPr>
              <a:t>쓰고 싶은 말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….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7248" y="5296377"/>
            <a:ext cx="280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이지윤 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2019-03-13 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수요일 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PM 02:19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465730" y="5539943"/>
            <a:ext cx="2649273" cy="284074"/>
          </a:xfrm>
          <a:prstGeom prst="roundRect">
            <a:avLst>
              <a:gd name="adj" fmla="val 84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517678" y="5566450"/>
            <a:ext cx="1798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</a:rPr>
              <a:t>회의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3.16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</a:rPr>
              <a:t>일로 연기됐습니다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2079047" y="5291297"/>
            <a:ext cx="246105" cy="246105"/>
            <a:chOff x="6804248" y="2312561"/>
            <a:chExt cx="246105" cy="246105"/>
          </a:xfrm>
        </p:grpSpPr>
        <p:sp>
          <p:nvSpPr>
            <p:cNvPr id="103" name="타원 102"/>
            <p:cNvSpPr/>
            <p:nvPr/>
          </p:nvSpPr>
          <p:spPr>
            <a:xfrm>
              <a:off x="6804248" y="2312561"/>
              <a:ext cx="246105" cy="2461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093" y="2348818"/>
              <a:ext cx="180000" cy="180000"/>
            </a:xfrm>
            <a:prstGeom prst="rect">
              <a:avLst/>
            </a:prstGeom>
          </p:spPr>
        </p:pic>
      </p:grpSp>
      <p:sp>
        <p:nvSpPr>
          <p:cNvPr id="106" name="TextBox 105"/>
          <p:cNvSpPr txBox="1"/>
          <p:nvPr/>
        </p:nvSpPr>
        <p:spPr>
          <a:xfrm>
            <a:off x="2295892" y="5905471"/>
            <a:ext cx="280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tx2">
                    <a:lumMod val="75000"/>
                  </a:schemeClr>
                </a:solidFill>
              </a:rPr>
              <a:t>김윤정 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2019-03-13 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수요일 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PM 04:49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454374" y="6149037"/>
            <a:ext cx="2649273" cy="284074"/>
          </a:xfrm>
          <a:prstGeom prst="roundRect">
            <a:avLst>
              <a:gd name="adj" fmla="val 84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506322" y="6175544"/>
            <a:ext cx="249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이지윤 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</a:rPr>
              <a:t>회의록 작성 준비해주세요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10" name="타원 109"/>
          <p:cNvSpPr/>
          <p:nvPr/>
        </p:nvSpPr>
        <p:spPr>
          <a:xfrm>
            <a:off x="2067691" y="5900391"/>
            <a:ext cx="246105" cy="2461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32" y="2151839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32" y="4085147"/>
            <a:ext cx="276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" name="그룹 111"/>
          <p:cNvGrpSpPr/>
          <p:nvPr/>
        </p:nvGrpSpPr>
        <p:grpSpPr>
          <a:xfrm>
            <a:off x="2386710" y="1839639"/>
            <a:ext cx="246105" cy="246105"/>
            <a:chOff x="6804248" y="2312561"/>
            <a:chExt cx="246105" cy="246105"/>
          </a:xfrm>
        </p:grpSpPr>
        <p:sp>
          <p:nvSpPr>
            <p:cNvPr id="113" name="타원 112"/>
            <p:cNvSpPr/>
            <p:nvPr/>
          </p:nvSpPr>
          <p:spPr>
            <a:xfrm>
              <a:off x="6804248" y="2312561"/>
              <a:ext cx="246105" cy="2461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093" y="2348818"/>
              <a:ext cx="180000" cy="180000"/>
            </a:xfrm>
            <a:prstGeom prst="rect">
              <a:avLst/>
            </a:prstGeom>
          </p:spPr>
        </p:pic>
      </p:grpSp>
      <p:sp>
        <p:nvSpPr>
          <p:cNvPr id="115" name="타원 114"/>
          <p:cNvSpPr/>
          <p:nvPr/>
        </p:nvSpPr>
        <p:spPr>
          <a:xfrm>
            <a:off x="2627561" y="1842843"/>
            <a:ext cx="246105" cy="2461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850983" y="1842843"/>
            <a:ext cx="246105" cy="2461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084555" y="1842843"/>
            <a:ext cx="246105" cy="2461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16767" y="1850934"/>
            <a:ext cx="283002" cy="259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2873" y="1778025"/>
            <a:ext cx="28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77311" y="5078520"/>
            <a:ext cx="589428" cy="270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</a:t>
            </a:r>
            <a:r>
              <a:rPr lang="ko-KR" altLang="en-US" sz="1100" b="1" dirty="0"/>
              <a:t>장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17578" y="1394579"/>
            <a:ext cx="1118717" cy="2624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outerShdw blurRad="50800" dist="38100" dir="2700000" sx="94000" sy="94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346075" y="1394918"/>
            <a:ext cx="833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75000"/>
                  </a:schemeClr>
                </a:solidFill>
              </a:rPr>
              <a:t>참여자</a:t>
            </a:r>
            <a:endParaRPr lang="ko-KR" altLang="en-US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117577" y="1709770"/>
            <a:ext cx="1118717" cy="2624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outerShdw blurRad="50800" dist="38100" dir="2700000" sx="94000" sy="94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346074" y="1710109"/>
            <a:ext cx="833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75000"/>
                  </a:schemeClr>
                </a:solidFill>
              </a:rPr>
              <a:t>라벨</a:t>
            </a:r>
            <a:endParaRPr lang="ko-KR" altLang="en-US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117578" y="2021639"/>
            <a:ext cx="1118717" cy="2624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outerShdw blurRad="50800" dist="38100" dir="2700000" sx="94000" sy="94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6346075" y="2021978"/>
            <a:ext cx="946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75000"/>
                  </a:schemeClr>
                </a:solidFill>
              </a:rPr>
              <a:t>체크리스</a:t>
            </a:r>
            <a:r>
              <a:rPr lang="ko-KR" altLang="en-US" sz="1050" b="1" dirty="0">
                <a:solidFill>
                  <a:schemeClr val="tx2">
                    <a:lumMod val="75000"/>
                  </a:schemeClr>
                </a:solidFill>
              </a:rPr>
              <a:t>트</a:t>
            </a:r>
            <a:endParaRPr lang="ko-KR" altLang="en-US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117577" y="2336830"/>
            <a:ext cx="1118717" cy="2624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outerShdw blurRad="50800" dist="38100" dir="2700000" sx="94000" sy="94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46074" y="2337169"/>
            <a:ext cx="833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75000"/>
                  </a:schemeClr>
                </a:solidFill>
              </a:rPr>
              <a:t>기한설정</a:t>
            </a:r>
            <a:endParaRPr lang="ko-KR" altLang="en-US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131677" y="2643954"/>
            <a:ext cx="1118717" cy="2624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outerShdw blurRad="50800" dist="38100" dir="2700000" sx="94000" sy="94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6360174" y="2644293"/>
            <a:ext cx="833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75000"/>
                  </a:schemeClr>
                </a:solidFill>
              </a:rPr>
              <a:t>첨부파일</a:t>
            </a:r>
            <a:endParaRPr lang="ko-KR" altLang="en-US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139033" y="1176709"/>
            <a:ext cx="1160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카드에 추가하기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07249" y="1033272"/>
            <a:ext cx="179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라벨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423555" y="1289722"/>
            <a:ext cx="784052" cy="2395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내부회</a:t>
            </a:r>
            <a:r>
              <a:rPr lang="ko-KR" altLang="en-US" sz="900" b="1" dirty="0"/>
              <a:t>의</a:t>
            </a: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3668" y="1289722"/>
            <a:ext cx="526698" cy="2395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102</a:t>
            </a:r>
            <a:r>
              <a:rPr lang="ko-KR" altLang="en-US" sz="900" b="1" dirty="0" smtClean="0"/>
              <a:t>호</a:t>
            </a:r>
            <a:endParaRPr lang="ko-KR" altLang="en-US" sz="900" b="1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842078" y="1289722"/>
            <a:ext cx="945945" cy="2395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오라클팀참여</a:t>
            </a:r>
            <a:endParaRPr lang="ko-KR" altLang="en-US" sz="9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277898" y="3124455"/>
            <a:ext cx="179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첨부파일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32" y="3135444"/>
            <a:ext cx="3143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423555" y="3400711"/>
            <a:ext cx="660095" cy="416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PPT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116339" y="3385270"/>
            <a:ext cx="238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2">
                    <a:lumMod val="50000"/>
                  </a:schemeClr>
                </a:solidFill>
              </a:rPr>
              <a:t>자바팀측</a:t>
            </a:r>
            <a:r>
              <a:rPr lang="ko-KR" altLang="en-US" sz="1000" b="1" dirty="0" smtClean="0">
                <a:solidFill>
                  <a:schemeClr val="tx2">
                    <a:lumMod val="50000"/>
                  </a:schemeClr>
                </a:solidFill>
              </a:rPr>
              <a:t> 발표</a:t>
            </a:r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_201903 </a:t>
            </a:r>
            <a:r>
              <a:rPr lang="ko-KR" altLang="en-US" sz="1000" b="1" dirty="0" smtClean="0">
                <a:solidFill>
                  <a:schemeClr val="tx2">
                    <a:lumMod val="50000"/>
                  </a:schemeClr>
                </a:solidFill>
              </a:rPr>
              <a:t>내부회의 </a:t>
            </a:r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altLang="ko-KR" sz="1000" b="1" dirty="0" err="1" smtClean="0">
                <a:solidFill>
                  <a:schemeClr val="tx2">
                    <a:lumMod val="50000"/>
                  </a:schemeClr>
                </a:solidFill>
              </a:rPr>
              <a:t>pptx</a:t>
            </a:r>
            <a:endParaRPr lang="ko-KR" altLang="en-US" sz="1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119959" y="3568567"/>
            <a:ext cx="2388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추가날짜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2019.03.13 PM 02:05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430179" y="3825508"/>
            <a:ext cx="2388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추가하기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79512" y="59023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프로젝트 화면 </a:t>
            </a:r>
            <a:r>
              <a:rPr lang="en-US" altLang="ko-KR" b="1" dirty="0" err="1" smtClean="0"/>
              <a:t>project.jsp</a:t>
            </a:r>
            <a:endParaRPr lang="ko-KR" altLang="en-US" b="1" dirty="0"/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15" y="1856033"/>
            <a:ext cx="208800" cy="208800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31" y="1859324"/>
            <a:ext cx="208800" cy="20880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66" y="1858291"/>
            <a:ext cx="208800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03138"/>
            <a:ext cx="856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People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8" name="직사각형 7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이지</a:t>
            </a:r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0" y="921"/>
            <a:ext cx="2425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캘린더화면 </a:t>
            </a:r>
            <a:r>
              <a:rPr lang="en-US" altLang="ko-KR" sz="1600" b="1" dirty="0" err="1" smtClean="0"/>
              <a:t>calendar</a:t>
            </a:r>
            <a:r>
              <a:rPr lang="en-US" altLang="ko-KR" sz="1600" b="1" dirty="0" err="1" smtClean="0"/>
              <a:t>.jsp</a:t>
            </a:r>
            <a:endParaRPr lang="ko-KR" altLang="en-US" sz="1600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68" y="511872"/>
            <a:ext cx="332259" cy="332259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1107572" y="523491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달력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95695" y="923336"/>
            <a:ext cx="8539204" cy="4763212"/>
            <a:chOff x="179511" y="923336"/>
            <a:chExt cx="8539204" cy="4763212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8" r="531" b="1745"/>
            <a:stretch/>
          </p:blipFill>
          <p:spPr bwMode="auto">
            <a:xfrm>
              <a:off x="1545501" y="1232000"/>
              <a:ext cx="7173214" cy="4438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3" y="1261359"/>
              <a:ext cx="1365988" cy="3679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1" y="923336"/>
              <a:ext cx="8539204" cy="338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179513" y="4941169"/>
              <a:ext cx="1365987" cy="745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0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03138"/>
            <a:ext cx="856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People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8" name="직사각형 7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이지</a:t>
            </a:r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0" y="921"/>
            <a:ext cx="2139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회의</a:t>
            </a:r>
            <a:r>
              <a:rPr lang="ko-KR" altLang="en-US" sz="1600" b="1" dirty="0"/>
              <a:t>실</a:t>
            </a:r>
            <a:r>
              <a:rPr lang="ko-KR" altLang="en-US" sz="1600" b="1" dirty="0" smtClean="0"/>
              <a:t>화면 </a:t>
            </a:r>
            <a:r>
              <a:rPr lang="en-US" altLang="ko-KR" sz="1600" b="1" dirty="0" err="1" smtClean="0"/>
              <a:t>room.jsp</a:t>
            </a:r>
            <a:endParaRPr lang="ko-KR" altLang="en-US" sz="1600" b="1" dirty="0"/>
          </a:p>
        </p:txBody>
      </p:sp>
      <p:sp>
        <p:nvSpPr>
          <p:cNvPr id="81" name="직사각형 80"/>
          <p:cNvSpPr/>
          <p:nvPr/>
        </p:nvSpPr>
        <p:spPr>
          <a:xfrm>
            <a:off x="1161574" y="52349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회의실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4" y="536816"/>
            <a:ext cx="322426" cy="322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69" y="3212975"/>
            <a:ext cx="781911" cy="7819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7025" y="407707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accent5">
                    <a:lumMod val="75000"/>
                  </a:schemeClr>
                </a:solidFill>
              </a:rPr>
              <a:t>회의실 등록하기</a:t>
            </a:r>
            <a:endParaRPr lang="ko-KR" altLang="en-US" sz="16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03138"/>
            <a:ext cx="856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People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8" name="직사각형 7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이지</a:t>
            </a:r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0" y="921"/>
            <a:ext cx="2139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회의</a:t>
            </a:r>
            <a:r>
              <a:rPr lang="ko-KR" altLang="en-US" sz="1600" b="1" dirty="0"/>
              <a:t>실</a:t>
            </a:r>
            <a:r>
              <a:rPr lang="ko-KR" altLang="en-US" sz="1600" b="1" dirty="0" smtClean="0"/>
              <a:t>화면 </a:t>
            </a:r>
            <a:r>
              <a:rPr lang="en-US" altLang="ko-KR" sz="1600" b="1" dirty="0" err="1" smtClean="0"/>
              <a:t>room.jsp</a:t>
            </a:r>
            <a:endParaRPr lang="ko-KR" altLang="en-US" sz="1600" b="1" dirty="0"/>
          </a:p>
        </p:txBody>
      </p:sp>
      <p:sp>
        <p:nvSpPr>
          <p:cNvPr id="81" name="직사각형 80"/>
          <p:cNvSpPr/>
          <p:nvPr/>
        </p:nvSpPr>
        <p:spPr>
          <a:xfrm>
            <a:off x="1161574" y="52349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회의실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4" y="536816"/>
            <a:ext cx="322426" cy="32242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9511" y="467717"/>
            <a:ext cx="8568027" cy="627365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628604" y="1009716"/>
            <a:ext cx="3528392" cy="5587636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28605" y="1075372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회의실 등록하기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60652" y="3234492"/>
            <a:ext cx="2270612" cy="26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7493" y="301904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회의실 이름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60652" y="3734430"/>
            <a:ext cx="2270612" cy="26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77493" y="351898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회의실 위치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8" b="6922"/>
          <a:stretch/>
        </p:blipFill>
        <p:spPr>
          <a:xfrm>
            <a:off x="2628605" y="1427726"/>
            <a:ext cx="3528392" cy="15104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628605" y="1421115"/>
            <a:ext cx="3528391" cy="1510402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8" y="1757182"/>
            <a:ext cx="462201" cy="46220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45083" y="2579733"/>
            <a:ext cx="2411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00B0F0"/>
                </a:solidFill>
              </a:rPr>
              <a:t>회의실 이미지를 등록해주세요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.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88742" y="4236089"/>
            <a:ext cx="504056" cy="26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04474" y="402134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수용인원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9806" y="4261066"/>
            <a:ext cx="334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60651" y="4739804"/>
            <a:ext cx="852945" cy="26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77493" y="454054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이용가능시간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21689" y="4749264"/>
            <a:ext cx="33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38451" y="4739008"/>
            <a:ext cx="852945" cy="26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68744" y="5227941"/>
            <a:ext cx="2262520" cy="26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5586" y="5028681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이용가능시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68744" y="5714495"/>
            <a:ext cx="2262520" cy="26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85586" y="5515235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791058" y="6116752"/>
            <a:ext cx="1300338" cy="360040"/>
            <a:chOff x="3800309" y="6116752"/>
            <a:chExt cx="1300338" cy="360040"/>
          </a:xfrm>
        </p:grpSpPr>
        <p:sp>
          <p:nvSpPr>
            <p:cNvPr id="43" name="직사각형 42"/>
            <p:cNvSpPr/>
            <p:nvPr/>
          </p:nvSpPr>
          <p:spPr>
            <a:xfrm>
              <a:off x="3840767" y="6116752"/>
              <a:ext cx="1259879" cy="360040"/>
            </a:xfrm>
            <a:prstGeom prst="rect">
              <a:avLst/>
            </a:prstGeom>
            <a:solidFill>
              <a:srgbClr val="248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00309" y="6116752"/>
              <a:ext cx="1300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>
                      <a:lumMod val="95000"/>
                    </a:schemeClr>
                  </a:solidFill>
                </a:rPr>
                <a:t>등록</a:t>
              </a:r>
              <a:endParaRPr lang="ko-KR" altLang="en-US" sz="1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060651" y="4236089"/>
            <a:ext cx="662616" cy="26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83124" y="402134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0652" y="3258768"/>
            <a:ext cx="2151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4people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소회의실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071427" y="3746849"/>
            <a:ext cx="2151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융합연구관 </a:t>
            </a:r>
            <a:r>
              <a:rPr lang="en-US" altLang="ko-KR" sz="1000" dirty="0" smtClean="0"/>
              <a:t>104</a:t>
            </a:r>
            <a:r>
              <a:rPr lang="ko-KR" altLang="en-US" sz="1000" dirty="0" smtClean="0"/>
              <a:t>호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030967" y="4248884"/>
            <a:ext cx="673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@</a:t>
            </a:r>
            <a:r>
              <a:rPr lang="ko-KR" altLang="en-US" sz="900" dirty="0" smtClean="0"/>
              <a:t>이지윤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3990347" y="4256976"/>
            <a:ext cx="338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12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077744" y="4758724"/>
            <a:ext cx="827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08:30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4242951" y="4759331"/>
            <a:ext cx="827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18:00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3093928" y="5248871"/>
            <a:ext cx="223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PC, </a:t>
            </a:r>
            <a:r>
              <a:rPr lang="ko-KR" altLang="en-US" sz="900" dirty="0" err="1" smtClean="0"/>
              <a:t>빔프로젝터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프레젠터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Wi-fi</a:t>
            </a:r>
            <a:r>
              <a:rPr lang="en-US" altLang="ko-KR" sz="900" dirty="0" smtClean="0"/>
              <a:t>, hub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3081336" y="5740537"/>
            <a:ext cx="223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창문있음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142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03138"/>
            <a:ext cx="856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People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8" name="직사각형 7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이지</a:t>
            </a:r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0" y="921"/>
            <a:ext cx="2139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회의</a:t>
            </a:r>
            <a:r>
              <a:rPr lang="ko-KR" altLang="en-US" sz="1600" b="1" dirty="0"/>
              <a:t>실</a:t>
            </a:r>
            <a:r>
              <a:rPr lang="ko-KR" altLang="en-US" sz="1600" b="1" dirty="0" smtClean="0"/>
              <a:t>화면 </a:t>
            </a:r>
            <a:r>
              <a:rPr lang="en-US" altLang="ko-KR" sz="1600" b="1" dirty="0" err="1" smtClean="0"/>
              <a:t>room.jsp</a:t>
            </a:r>
            <a:endParaRPr lang="ko-KR" altLang="en-US" sz="1600" b="1" dirty="0"/>
          </a:p>
        </p:txBody>
      </p:sp>
      <p:sp>
        <p:nvSpPr>
          <p:cNvPr id="81" name="직사각형 80"/>
          <p:cNvSpPr/>
          <p:nvPr/>
        </p:nvSpPr>
        <p:spPr>
          <a:xfrm>
            <a:off x="1161574" y="52349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회의실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4" y="536816"/>
            <a:ext cx="322426" cy="322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7" y="1375690"/>
            <a:ext cx="293568" cy="293568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476568" y="2121112"/>
            <a:ext cx="2520280" cy="3574856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8" b="6922"/>
          <a:stretch/>
        </p:blipFill>
        <p:spPr>
          <a:xfrm>
            <a:off x="695717" y="2410675"/>
            <a:ext cx="2090252" cy="8947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95717" y="2180638"/>
            <a:ext cx="2090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4people</a:t>
            </a:r>
            <a:r>
              <a:rPr lang="ko-KR" altLang="en-US" sz="1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2">
                    <a:lumMod val="50000"/>
                  </a:schemeClr>
                </a:solidFill>
              </a:rPr>
              <a:t>소회의실</a:t>
            </a:r>
            <a:endParaRPr lang="ko-KR" altLang="en-US" sz="1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770605" y="218873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8017" y="2121112"/>
            <a:ext cx="2520280" cy="1814402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8" b="6922"/>
          <a:stretch/>
        </p:blipFill>
        <p:spPr>
          <a:xfrm>
            <a:off x="3437166" y="2410675"/>
            <a:ext cx="2090252" cy="8947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37166" y="2180638"/>
            <a:ext cx="2090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4people</a:t>
            </a:r>
            <a:r>
              <a:rPr lang="ko-KR" altLang="en-US" sz="1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2">
                    <a:lumMod val="50000"/>
                  </a:schemeClr>
                </a:solidFill>
              </a:rPr>
              <a:t>세미나</a:t>
            </a:r>
            <a:r>
              <a:rPr lang="ko-KR" altLang="en-US" sz="1000" b="1" dirty="0">
                <a:solidFill>
                  <a:schemeClr val="tx2">
                    <a:lumMod val="50000"/>
                  </a:schemeClr>
                </a:solidFill>
              </a:rPr>
              <a:t>실</a:t>
            </a:r>
          </a:p>
        </p:txBody>
      </p:sp>
      <p:sp>
        <p:nvSpPr>
          <p:cNvPr id="27" name="타원 26"/>
          <p:cNvSpPr/>
          <p:nvPr/>
        </p:nvSpPr>
        <p:spPr>
          <a:xfrm>
            <a:off x="5512054" y="2188730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52204" y="2129204"/>
            <a:ext cx="2520280" cy="1814402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8" b="6922"/>
          <a:stretch/>
        </p:blipFill>
        <p:spPr>
          <a:xfrm>
            <a:off x="6171353" y="2418767"/>
            <a:ext cx="2090252" cy="89477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71353" y="2188730"/>
            <a:ext cx="2090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4people</a:t>
            </a:r>
            <a:r>
              <a:rPr lang="ko-KR" altLang="en-US" sz="1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2">
                    <a:lumMod val="50000"/>
                  </a:schemeClr>
                </a:solidFill>
              </a:rPr>
              <a:t>대강</a:t>
            </a:r>
            <a:r>
              <a:rPr lang="ko-KR" altLang="en-US" sz="1000" b="1" dirty="0">
                <a:solidFill>
                  <a:schemeClr val="tx2">
                    <a:lumMod val="50000"/>
                  </a:schemeClr>
                </a:solidFill>
              </a:rPr>
              <a:t>당</a:t>
            </a:r>
          </a:p>
        </p:txBody>
      </p:sp>
      <p:sp>
        <p:nvSpPr>
          <p:cNvPr id="31" name="타원 30"/>
          <p:cNvSpPr/>
          <p:nvPr/>
        </p:nvSpPr>
        <p:spPr>
          <a:xfrm>
            <a:off x="8246241" y="2196822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9073" y="3371108"/>
            <a:ext cx="221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</a:rPr>
              <a:t>융합연구관 </a:t>
            </a:r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</a:rPr>
              <a:t>104</a:t>
            </a:r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</a:rPr>
              <a:t>호</a:t>
            </a:r>
            <a:endParaRPr lang="en-US" altLang="ko-KR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</a:rPr>
              <a:t>12</a:t>
            </a:r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</a:rPr>
              <a:t>인</a:t>
            </a:r>
            <a:endParaRPr lang="ko-KR" altLang="en-US" sz="11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65158" y="3371108"/>
            <a:ext cx="221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</a:rPr>
              <a:t>융합연구관 </a:t>
            </a:r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</a:rPr>
              <a:t>217</a:t>
            </a:r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</a:rPr>
              <a:t>호</a:t>
            </a:r>
            <a:endParaRPr lang="en-US" altLang="ko-KR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</a:rPr>
              <a:t>30</a:t>
            </a:r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</a:rPr>
              <a:t>인</a:t>
            </a:r>
            <a:endParaRPr lang="ko-KR" altLang="en-US" sz="11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5226" y="3371108"/>
            <a:ext cx="221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</a:rPr>
              <a:t>융합연구관 </a:t>
            </a:r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</a:rPr>
              <a:t>B002</a:t>
            </a:r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</a:rPr>
              <a:t>호</a:t>
            </a:r>
            <a:endParaRPr lang="en-US" altLang="ko-KR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</a:rPr>
              <a:t>120</a:t>
            </a:r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</a:rPr>
              <a:t>인</a:t>
            </a:r>
            <a:endParaRPr lang="ko-KR" altLang="en-US" sz="11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45" y="3622532"/>
            <a:ext cx="235633" cy="23563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954" y="3622532"/>
            <a:ext cx="235633" cy="23563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5887" y="3924509"/>
            <a:ext cx="2218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2">
                    <a:lumMod val="50000"/>
                  </a:schemeClr>
                </a:solidFill>
              </a:rPr>
              <a:t>오늘 예약현황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 rot="5400000">
            <a:off x="1602417" y="3183905"/>
            <a:ext cx="300306" cy="2275548"/>
          </a:xfrm>
          <a:prstGeom prst="round2SameRect">
            <a:avLst>
              <a:gd name="adj1" fmla="val 42514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47164" y="4214752"/>
            <a:ext cx="2349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09:00 ~ 10:30  </a:t>
            </a:r>
            <a:r>
              <a:rPr lang="ko-KR" altLang="en-US" sz="800" b="1" dirty="0" err="1" smtClean="0"/>
              <a:t>자바팀</a:t>
            </a:r>
            <a:r>
              <a:rPr lang="en-US" altLang="ko-KR" sz="800" b="1" dirty="0"/>
              <a:t>  </a:t>
            </a:r>
            <a:r>
              <a:rPr lang="en-US" altLang="ko-KR" sz="800" b="1" dirty="0" smtClean="0"/>
              <a:t>    </a:t>
            </a:r>
            <a:r>
              <a:rPr lang="ko-KR" altLang="en-US" sz="800" b="1" dirty="0" smtClean="0"/>
              <a:t>예약자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김윤정</a:t>
            </a:r>
            <a:endParaRPr lang="ko-KR" altLang="en-US" sz="800" b="1" dirty="0"/>
          </a:p>
        </p:txBody>
      </p:sp>
      <p:sp>
        <p:nvSpPr>
          <p:cNvPr id="42" name="양쪽 모서리가 둥근 사각형 41"/>
          <p:cNvSpPr/>
          <p:nvPr/>
        </p:nvSpPr>
        <p:spPr>
          <a:xfrm rot="5400000">
            <a:off x="1604836" y="3556219"/>
            <a:ext cx="300306" cy="2275548"/>
          </a:xfrm>
          <a:prstGeom prst="round2SameRect">
            <a:avLst>
              <a:gd name="adj1" fmla="val 42514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49583" y="4587066"/>
            <a:ext cx="226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10:45 ~ 12:30  </a:t>
            </a:r>
            <a:r>
              <a:rPr lang="ko-KR" altLang="en-US" sz="800" b="1" dirty="0" err="1" smtClean="0"/>
              <a:t>오라클팀</a:t>
            </a:r>
            <a:r>
              <a:rPr lang="ko-KR" altLang="en-US" sz="800" b="1" dirty="0" smtClean="0"/>
              <a:t>   예약자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김은수</a:t>
            </a:r>
            <a:endParaRPr lang="ko-KR" altLang="en-US" sz="800" b="1" dirty="0"/>
          </a:p>
        </p:txBody>
      </p:sp>
      <p:sp>
        <p:nvSpPr>
          <p:cNvPr id="44" name="양쪽 모서리가 둥근 사각형 43"/>
          <p:cNvSpPr/>
          <p:nvPr/>
        </p:nvSpPr>
        <p:spPr>
          <a:xfrm rot="5400000">
            <a:off x="1604836" y="3916259"/>
            <a:ext cx="300306" cy="2275548"/>
          </a:xfrm>
          <a:prstGeom prst="round2SameRect">
            <a:avLst>
              <a:gd name="adj1" fmla="val 42514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9583" y="4947106"/>
            <a:ext cx="2243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14:30 ~ 17:30  html5</a:t>
            </a:r>
            <a:r>
              <a:rPr lang="ko-KR" altLang="en-US" sz="800" b="1" dirty="0" smtClean="0"/>
              <a:t>팀    예약자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서재민</a:t>
            </a:r>
            <a:endParaRPr lang="ko-KR" altLang="en-US" sz="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19164" y="5396896"/>
            <a:ext cx="2218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2">
                    <a:lumMod val="50000"/>
                  </a:schemeClr>
                </a:solidFill>
              </a:rPr>
              <a:t>예약현황 더 보기</a:t>
            </a:r>
            <a:endParaRPr lang="ko-KR" alt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1560" y="1407250"/>
            <a:ext cx="151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50000"/>
                  </a:schemeClr>
                </a:solidFill>
              </a:rPr>
              <a:t>회의실 등록하기 </a:t>
            </a:r>
            <a:endParaRPr lang="en-US" altLang="ko-KR" sz="105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03138"/>
            <a:ext cx="856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People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8" name="직사각형 7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이지</a:t>
            </a:r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0" y="921"/>
            <a:ext cx="2139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회의</a:t>
            </a:r>
            <a:r>
              <a:rPr lang="ko-KR" altLang="en-US" sz="1600" b="1" dirty="0"/>
              <a:t>실</a:t>
            </a:r>
            <a:r>
              <a:rPr lang="ko-KR" altLang="en-US" sz="1600" b="1" dirty="0" smtClean="0"/>
              <a:t>화면 </a:t>
            </a:r>
            <a:r>
              <a:rPr lang="en-US" altLang="ko-KR" sz="1600" b="1" dirty="0" err="1" smtClean="0"/>
              <a:t>room.jsp</a:t>
            </a:r>
            <a:endParaRPr lang="ko-KR" altLang="en-US" sz="1600" b="1" dirty="0"/>
          </a:p>
        </p:txBody>
      </p:sp>
      <p:sp>
        <p:nvSpPr>
          <p:cNvPr id="81" name="직사각형 80"/>
          <p:cNvSpPr/>
          <p:nvPr/>
        </p:nvSpPr>
        <p:spPr>
          <a:xfrm>
            <a:off x="1115616" y="523491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채팅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1" y="531647"/>
            <a:ext cx="328679" cy="32867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44208" y="994276"/>
            <a:ext cx="2232248" cy="567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2094" y="995025"/>
            <a:ext cx="6090106" cy="567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3888" y="5949280"/>
            <a:ext cx="6088312" cy="720080"/>
          </a:xfrm>
          <a:prstGeom prst="rect">
            <a:avLst/>
          </a:prstGeom>
          <a:solidFill>
            <a:schemeClr val="bg1"/>
          </a:solidFill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80112" y="5949280"/>
            <a:ext cx="792088" cy="720080"/>
          </a:xfrm>
          <a:prstGeom prst="rect">
            <a:avLst/>
          </a:prstGeom>
          <a:solidFill>
            <a:srgbClr val="2489F8"/>
          </a:solidFill>
          <a:ln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444208" y="1003068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 개인 대화방 목록</a:t>
            </a:r>
            <a:endParaRPr lang="ko-KR" alt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740352" y="1017662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새로운 대화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444208" y="1288954"/>
            <a:ext cx="223224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444208" y="1988840"/>
            <a:ext cx="223224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588224" y="1379893"/>
            <a:ext cx="504056" cy="504056"/>
          </a:xfrm>
          <a:prstGeom prst="roundRect">
            <a:avLst>
              <a:gd name="adj" fmla="val 2469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140012" y="1387985"/>
            <a:ext cx="116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김대리</a:t>
            </a:r>
            <a:endParaRPr lang="ko-KR" alt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64289" y="1621469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확인했어요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00218" y="139530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444208" y="2741803"/>
            <a:ext cx="223224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588224" y="2132856"/>
            <a:ext cx="504056" cy="504056"/>
          </a:xfrm>
          <a:prstGeom prst="roundRect">
            <a:avLst>
              <a:gd name="adj" fmla="val 2469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140012" y="2140948"/>
            <a:ext cx="116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박과</a:t>
            </a:r>
            <a:r>
              <a:rPr lang="ko-KR" altLang="en-US" sz="1100" b="1"/>
              <a:t>장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64289" y="237443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오늘안와요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0218" y="2148265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448685" y="3461883"/>
            <a:ext cx="223224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6592701" y="2852936"/>
            <a:ext cx="504056" cy="504056"/>
          </a:xfrm>
          <a:prstGeom prst="roundRect">
            <a:avLst>
              <a:gd name="adj" fmla="val 2469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44489" y="2861028"/>
            <a:ext cx="116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조팀장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68766" y="309451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밥ㄱㄱ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04695" y="2868345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2019.03.13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448685" y="4214846"/>
            <a:ext cx="223224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6592701" y="3605899"/>
            <a:ext cx="504056" cy="504056"/>
          </a:xfrm>
          <a:prstGeom prst="roundRect">
            <a:avLst>
              <a:gd name="adj" fmla="val 2469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144489" y="3613991"/>
            <a:ext cx="116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서주임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168765" y="3847475"/>
            <a:ext cx="1428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t>회의록 </a:t>
            </a:r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업로드했어요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04695" y="362130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2019.03.11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48684" y="6309320"/>
            <a:ext cx="2227771" cy="360040"/>
          </a:xfrm>
          <a:prstGeom prst="rect">
            <a:avLst/>
          </a:prstGeom>
          <a:solidFill>
            <a:srgbClr val="2489F8"/>
          </a:solidFill>
          <a:ln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875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53" y="6100059"/>
            <a:ext cx="432046" cy="38615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6434995" y="6317411"/>
            <a:ext cx="1125337" cy="360040"/>
          </a:xfrm>
          <a:prstGeom prst="roundRect">
            <a:avLst>
              <a:gd name="adj" fmla="val 0"/>
            </a:avLst>
          </a:prstGeom>
          <a:solidFill>
            <a:srgbClr val="2489F8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652894" y="6371464"/>
            <a:ext cx="2053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개인대화    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프로젝트대화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9529" y="6005918"/>
            <a:ext cx="3136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Insert here…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3888" y="1004097"/>
            <a:ext cx="6088312" cy="301041"/>
          </a:xfrm>
          <a:prstGeom prst="rect">
            <a:avLst/>
          </a:prstGeom>
          <a:solidFill>
            <a:srgbClr val="2489F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44" y="1067029"/>
            <a:ext cx="166291" cy="16629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98" y="1052698"/>
            <a:ext cx="198000" cy="198000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5555836" y="1217136"/>
            <a:ext cx="19984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337980" y="1036514"/>
            <a:ext cx="440596" cy="2330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3" y="1063854"/>
            <a:ext cx="162191" cy="16219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82554" y="987962"/>
            <a:ext cx="141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9901" y="1012238"/>
            <a:ext cx="103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자바팀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28" y="1420650"/>
            <a:ext cx="439743" cy="439743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52" y="2167589"/>
            <a:ext cx="439200" cy="4392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29" y="2886144"/>
            <a:ext cx="439200" cy="4392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29" y="3644059"/>
            <a:ext cx="439200" cy="4392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9" y="6483271"/>
            <a:ext cx="134749" cy="134749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3067751" y="1487947"/>
            <a:ext cx="3125838" cy="744891"/>
          </a:xfrm>
          <a:prstGeom prst="roundRect">
            <a:avLst>
              <a:gd name="adj" fmla="val 12322"/>
            </a:avLst>
          </a:prstGeom>
          <a:solidFill>
            <a:srgbClr val="F6F3BC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37504" y="2450689"/>
            <a:ext cx="1390473" cy="372445"/>
          </a:xfrm>
          <a:prstGeom prst="roundRect">
            <a:avLst>
              <a:gd name="adj" fmla="val 1232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85782" y="2208562"/>
            <a:ext cx="144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박과장</a:t>
            </a:r>
            <a:endParaRPr lang="ko-KR" altLang="en-US" sz="1100" b="1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10058" y="3139121"/>
            <a:ext cx="1829694" cy="372445"/>
          </a:xfrm>
          <a:prstGeom prst="roundRect">
            <a:avLst>
              <a:gd name="adj" fmla="val 1232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58336" y="2896994"/>
            <a:ext cx="144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조팀</a:t>
            </a:r>
            <a:r>
              <a:rPr lang="ko-KR" altLang="en-US" sz="1100" b="1" dirty="0"/>
              <a:t>장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13771" y="3875601"/>
            <a:ext cx="899363" cy="372445"/>
          </a:xfrm>
          <a:prstGeom prst="roundRect">
            <a:avLst>
              <a:gd name="adj" fmla="val 1232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62049" y="3633474"/>
            <a:ext cx="144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박과장</a:t>
            </a:r>
            <a:endParaRPr lang="ko-KR" altLang="en-US" sz="1100" b="1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004047" y="4365104"/>
            <a:ext cx="1207951" cy="792087"/>
          </a:xfrm>
          <a:prstGeom prst="roundRect">
            <a:avLst>
              <a:gd name="adj" fmla="val 12322"/>
            </a:avLst>
          </a:prstGeom>
          <a:solidFill>
            <a:srgbClr val="F6F3BC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18177" y="5373216"/>
            <a:ext cx="597439" cy="372445"/>
          </a:xfrm>
          <a:prstGeom prst="roundRect">
            <a:avLst>
              <a:gd name="adj" fmla="val 1232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66455" y="5131089"/>
            <a:ext cx="144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조팀</a:t>
            </a:r>
            <a:r>
              <a:rPr lang="ko-KR" altLang="en-US" sz="1100" b="1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2559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03138"/>
            <a:ext cx="856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People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8" name="직사각형 7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이지</a:t>
            </a:r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0" y="921"/>
            <a:ext cx="2139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회의</a:t>
            </a:r>
            <a:r>
              <a:rPr lang="ko-KR" altLang="en-US" sz="1600" b="1" dirty="0"/>
              <a:t>실</a:t>
            </a:r>
            <a:r>
              <a:rPr lang="ko-KR" altLang="en-US" sz="1600" b="1" dirty="0" smtClean="0"/>
              <a:t>화면 </a:t>
            </a:r>
            <a:r>
              <a:rPr lang="en-US" altLang="ko-KR" sz="1600" b="1" dirty="0" err="1" smtClean="0"/>
              <a:t>room.jsp</a:t>
            </a:r>
            <a:endParaRPr lang="ko-KR" altLang="en-US" sz="1600" b="1" dirty="0"/>
          </a:p>
        </p:txBody>
      </p:sp>
      <p:sp>
        <p:nvSpPr>
          <p:cNvPr id="81" name="직사각형 80"/>
          <p:cNvSpPr/>
          <p:nvPr/>
        </p:nvSpPr>
        <p:spPr>
          <a:xfrm>
            <a:off x="1069652" y="52349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마이보드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4" y="523471"/>
            <a:ext cx="322409" cy="322409"/>
          </a:xfrm>
          <a:prstGeom prst="rect">
            <a:avLst/>
          </a:prstGeom>
        </p:spPr>
      </p:pic>
      <p:pic>
        <p:nvPicPr>
          <p:cNvPr id="3074" name="Picture 2" descr="C:\Users\ksm512\Desktop\파이널프로젝트\Sticky Note_Colo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78" y="1947758"/>
            <a:ext cx="180020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46" b="38462" l="57692" r="88462">
                        <a14:foregroundMark x1="78205" y1="3846" x2="78205" y2="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921" t="1562" r="7544" b="56340"/>
          <a:stretch/>
        </p:blipFill>
        <p:spPr>
          <a:xfrm>
            <a:off x="2012906" y="1947758"/>
            <a:ext cx="208104" cy="233411"/>
          </a:xfrm>
          <a:prstGeom prst="rect">
            <a:avLst/>
          </a:prstGeom>
        </p:spPr>
      </p:pic>
      <p:pic>
        <p:nvPicPr>
          <p:cNvPr id="3075" name="Picture 3" descr="C:\Users\ksm512\Desktop\파이널프로젝트\Sticky Note_Color-0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5516">
            <a:off x="3417161" y="1921993"/>
            <a:ext cx="1624806" cy="162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46" b="38462" l="57692" r="88462">
                        <a14:foregroundMark x1="78205" y1="3846" x2="78205" y2="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921" t="1562" r="7544" b="56340"/>
          <a:stretch/>
        </p:blipFill>
        <p:spPr>
          <a:xfrm>
            <a:off x="4021460" y="1947758"/>
            <a:ext cx="208104" cy="233411"/>
          </a:xfrm>
          <a:prstGeom prst="rect">
            <a:avLst/>
          </a:prstGeom>
        </p:spPr>
      </p:pic>
      <p:pic>
        <p:nvPicPr>
          <p:cNvPr id="3076" name="Picture 4" descr="C:\Users\ksm512\Desktop\파이널프로젝트\Sticky Note_Color-0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549">
            <a:off x="1578865" y="4463668"/>
            <a:ext cx="1865264" cy="18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46" b="38462" l="57692" r="88462">
                        <a14:foregroundMark x1="78205" y1="3846" x2="78205" y2="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921" t="1562" r="7544" b="56340"/>
          <a:stretch/>
        </p:blipFill>
        <p:spPr>
          <a:xfrm>
            <a:off x="2511497" y="4490189"/>
            <a:ext cx="208104" cy="233411"/>
          </a:xfrm>
          <a:prstGeom prst="rect">
            <a:avLst/>
          </a:prstGeom>
        </p:spPr>
      </p:pic>
      <p:pic>
        <p:nvPicPr>
          <p:cNvPr id="3077" name="Picture 5" descr="C:\Users\ksm512\Desktop\파이널프로젝트\Sticky Note_Color-0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8" y="2181169"/>
            <a:ext cx="2387875" cy="23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46" b="38462" l="57692" r="88462">
                        <a14:foregroundMark x1="78205" y1="3846" x2="78205" y2="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921" t="1562" r="7544" b="56340"/>
          <a:stretch/>
        </p:blipFill>
        <p:spPr>
          <a:xfrm>
            <a:off x="6974394" y="2181169"/>
            <a:ext cx="208104" cy="233411"/>
          </a:xfrm>
          <a:prstGeom prst="rect">
            <a:avLst/>
          </a:prstGeom>
        </p:spPr>
      </p:pic>
      <p:pic>
        <p:nvPicPr>
          <p:cNvPr id="3078" name="Picture 6" descr="C:\Users\ksm512\Desktop\파이널프로젝트\Sticky Note_Color-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17" y="4180006"/>
            <a:ext cx="1724202" cy="17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46" b="38462" l="57692" r="88462">
                        <a14:foregroundMark x1="78205" y1="3846" x2="78205" y2="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921" t="1562" r="7544" b="56340"/>
          <a:stretch/>
        </p:blipFill>
        <p:spPr>
          <a:xfrm>
            <a:off x="4731666" y="4172383"/>
            <a:ext cx="208104" cy="23341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8395583" y="881613"/>
            <a:ext cx="343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…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0" y="1028373"/>
            <a:ext cx="223234" cy="2232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1428" y="1009582"/>
            <a:ext cx="7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새 메모  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6371" y="2274643"/>
            <a:ext cx="1511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 smtClean="0"/>
              <a:t>3.23 </a:t>
            </a:r>
            <a:r>
              <a:rPr lang="ko-KR" altLang="en-US" sz="1400" i="1" dirty="0" smtClean="0"/>
              <a:t>수요일까지 </a:t>
            </a:r>
            <a:endParaRPr lang="en-US" altLang="ko-KR" sz="1400" i="1" dirty="0" smtClean="0"/>
          </a:p>
          <a:p>
            <a:pPr>
              <a:lnSpc>
                <a:spcPct val="150000"/>
              </a:lnSpc>
            </a:pPr>
            <a:r>
              <a:rPr lang="ko-KR" altLang="en-US" sz="1400" i="1" dirty="0" smtClean="0"/>
              <a:t>보고서마감</a:t>
            </a:r>
            <a:r>
              <a:rPr lang="en-US" altLang="ko-KR" sz="1400" i="1" dirty="0" smtClean="0"/>
              <a:t>!</a:t>
            </a:r>
            <a:endParaRPr lang="ko-KR" altLang="en-US" sz="1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1265491" y="3309988"/>
            <a:ext cx="1511014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i="1" dirty="0" smtClean="0">
                <a:solidFill>
                  <a:schemeClr val="bg1">
                    <a:lumMod val="50000"/>
                  </a:schemeClr>
                </a:solidFill>
              </a:rPr>
              <a:t>2019.03.13.</a:t>
            </a:r>
            <a:r>
              <a:rPr lang="ko-KR" altLang="en-US" sz="1050" i="1" dirty="0" smtClean="0">
                <a:solidFill>
                  <a:schemeClr val="bg1">
                    <a:lumMod val="50000"/>
                  </a:schemeClr>
                </a:solidFill>
              </a:rPr>
              <a:t>나</a:t>
            </a:r>
            <a:endParaRPr lang="en-US" altLang="ko-KR" sz="105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20571860">
            <a:off x="3465964" y="2298656"/>
            <a:ext cx="1511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 smtClean="0"/>
              <a:t>오늘점심 같이 </a:t>
            </a:r>
            <a:r>
              <a:rPr lang="ko-KR" altLang="en-US" sz="1400" i="1" dirty="0" err="1" smtClean="0"/>
              <a:t>ㄱㄱ</a:t>
            </a:r>
            <a:r>
              <a:rPr lang="en-US" altLang="ko-KR" sz="1400" i="1" dirty="0" smtClean="0"/>
              <a:t>?</a:t>
            </a:r>
            <a:endParaRPr lang="ko-KR" altLang="en-US" sz="1400" i="1" dirty="0"/>
          </a:p>
        </p:txBody>
      </p:sp>
      <p:sp>
        <p:nvSpPr>
          <p:cNvPr id="50" name="TextBox 49"/>
          <p:cNvSpPr txBox="1"/>
          <p:nvPr/>
        </p:nvSpPr>
        <p:spPr>
          <a:xfrm rot="20599265">
            <a:off x="3609777" y="3139120"/>
            <a:ext cx="159930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i="1" smtClean="0">
                <a:solidFill>
                  <a:schemeClr val="bg1">
                    <a:lumMod val="50000"/>
                  </a:schemeClr>
                </a:solidFill>
              </a:rPr>
              <a:t>2019.03.13.from </a:t>
            </a:r>
            <a:r>
              <a:rPr lang="ko-KR" altLang="en-US" sz="1050" i="1" dirty="0" smtClean="0">
                <a:solidFill>
                  <a:schemeClr val="bg1">
                    <a:lumMod val="50000"/>
                  </a:schemeClr>
                </a:solidFill>
              </a:rPr>
              <a:t>김대리</a:t>
            </a:r>
            <a:endParaRPr lang="en-US" altLang="ko-KR" sz="105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58765" y="4536657"/>
            <a:ext cx="15110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 smtClean="0"/>
              <a:t>내일 면담합시다</a:t>
            </a:r>
            <a:r>
              <a:rPr lang="en-US" altLang="ko-KR" sz="1400" i="1" dirty="0" smtClean="0"/>
              <a:t>.</a:t>
            </a:r>
            <a:endParaRPr lang="ko-KR" altLang="en-US" sz="14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080211" y="5517232"/>
            <a:ext cx="151101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i="1" dirty="0" smtClean="0">
                <a:solidFill>
                  <a:schemeClr val="bg1">
                    <a:lumMod val="50000"/>
                  </a:schemeClr>
                </a:solidFill>
              </a:rPr>
              <a:t>2019.03.13.</a:t>
            </a:r>
            <a:r>
              <a:rPr lang="ko-KR" altLang="en-US" sz="1050" i="1" dirty="0" smtClean="0">
                <a:solidFill>
                  <a:schemeClr val="bg1">
                    <a:lumMod val="50000"/>
                  </a:schemeClr>
                </a:solidFill>
              </a:rPr>
              <a:t>김부장</a:t>
            </a:r>
            <a:endParaRPr lang="en-US" altLang="ko-KR" sz="105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80" y="1009302"/>
            <a:ext cx="242305" cy="24230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602455" y="1001490"/>
            <a:ext cx="1117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메모 보내기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4920" y="3558828"/>
            <a:ext cx="3168352" cy="360040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74920" y="2743284"/>
            <a:ext cx="31683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4920" y="2251776"/>
            <a:ext cx="31683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40" y="4486484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40" y="4915993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01129" y="4522377"/>
            <a:ext cx="1202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네이버</a:t>
            </a:r>
            <a:r>
              <a:rPr lang="ko-KR" altLang="en-US" sz="900" dirty="0" smtClean="0"/>
              <a:t> 로그인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301129" y="4948361"/>
            <a:ext cx="1202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구글</a:t>
            </a:r>
            <a:r>
              <a:rPr lang="ko-KR" altLang="en-US" sz="900" dirty="0" smtClean="0"/>
              <a:t> 로그인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991104" y="4486484"/>
            <a:ext cx="1512168" cy="3048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91104" y="4896943"/>
            <a:ext cx="1512168" cy="3048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57313" y="4522377"/>
            <a:ext cx="1266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카카오톡</a:t>
            </a:r>
            <a:r>
              <a:rPr lang="ko-KR" altLang="en-US" sz="900" dirty="0" smtClean="0"/>
              <a:t> 로그인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4957313" y="4948361"/>
            <a:ext cx="1266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err="1" smtClean="0"/>
              <a:t>페이스북</a:t>
            </a:r>
            <a:r>
              <a:rPr lang="ko-KR" altLang="en-US" sz="900" dirty="0" smtClean="0"/>
              <a:t> 로그인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4647288" y="4486484"/>
            <a:ext cx="1512168" cy="3048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47288" y="4896943"/>
            <a:ext cx="1512168" cy="3048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4920" y="3959859"/>
            <a:ext cx="2567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회원가입 </a:t>
            </a:r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아이디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비밀번호 찾기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8120" y="1171656"/>
            <a:ext cx="1773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2489F8"/>
                </a:solidFill>
              </a:rPr>
              <a:t>4</a:t>
            </a:r>
            <a:r>
              <a:rPr lang="en-US" altLang="ko-KR" sz="2800" b="1" dirty="0" smtClean="0">
                <a:solidFill>
                  <a:srgbClr val="2489F8"/>
                </a:solidFill>
              </a:rPr>
              <a:t>People</a:t>
            </a:r>
            <a:endParaRPr lang="ko-KR" altLang="en-US" sz="2800" b="1" dirty="0">
              <a:solidFill>
                <a:srgbClr val="2489F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9686" y="2300991"/>
            <a:ext cx="2622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4920" y="2792499"/>
            <a:ext cx="2622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7048" y="35588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10" y="4932177"/>
            <a:ext cx="215594" cy="25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37" y="4526027"/>
            <a:ext cx="2762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84117" y="3959859"/>
            <a:ext cx="955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아이디저장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08168" y="4018631"/>
            <a:ext cx="108000" cy="108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921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로그인 화면 </a:t>
            </a:r>
            <a:r>
              <a:rPr lang="en-US" altLang="ko-KR" sz="1600" b="1" dirty="0" err="1" smtClean="0"/>
              <a:t>login.jsp</a:t>
            </a:r>
            <a:endParaRPr lang="ko-KR" altLang="en-US" sz="1600" b="1" dirty="0"/>
          </a:p>
        </p:txBody>
      </p:sp>
      <p:sp>
        <p:nvSpPr>
          <p:cNvPr id="2" name="타원 1"/>
          <p:cNvSpPr/>
          <p:nvPr/>
        </p:nvSpPr>
        <p:spPr>
          <a:xfrm>
            <a:off x="5403372" y="1700808"/>
            <a:ext cx="144016" cy="144016"/>
          </a:xfrm>
          <a:prstGeom prst="ellipse">
            <a:avLst/>
          </a:prstGeom>
          <a:noFill/>
          <a:ln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2489F8"/>
                </a:solidFill>
              </a:rPr>
              <a:t>?</a:t>
            </a:r>
            <a:endParaRPr lang="ko-KR" altLang="en-US" sz="800" b="1" dirty="0">
              <a:solidFill>
                <a:srgbClr val="2489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443278"/>
            <a:ext cx="26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개인정보제공 제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자 제공 동의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921"/>
            <a:ext cx="2934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회원가입 </a:t>
            </a:r>
            <a:r>
              <a:rPr lang="en-US" altLang="ko-KR" sz="1600" b="1" dirty="0" err="1" smtClean="0"/>
              <a:t>signUp-confirm.jsp</a:t>
            </a:r>
            <a:endParaRPr lang="ko-KR" altLang="en-US" sz="16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971600" y="1026685"/>
            <a:ext cx="7416824" cy="1103102"/>
          </a:xfrm>
          <a:prstGeom prst="roundRect">
            <a:avLst>
              <a:gd name="adj" fmla="val 2364"/>
            </a:avLst>
          </a:prstGeom>
          <a:noFill/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43608" y="767761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서비스이용약관</a:t>
            </a:r>
            <a:endParaRPr lang="ko-KR" altLang="en-US" sz="1100" b="1"/>
          </a:p>
        </p:txBody>
      </p:sp>
      <p:sp>
        <p:nvSpPr>
          <p:cNvPr id="24" name="TextBox 23"/>
          <p:cNvSpPr txBox="1"/>
          <p:nvPr/>
        </p:nvSpPr>
        <p:spPr>
          <a:xfrm>
            <a:off x="1104840" y="1116571"/>
            <a:ext cx="70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귀하는 </a:t>
            </a:r>
            <a:r>
              <a:rPr lang="en-US" altLang="ko-KR" sz="900" dirty="0"/>
              <a:t>4People</a:t>
            </a:r>
            <a:r>
              <a:rPr lang="ko-KR" altLang="en-US" sz="900" dirty="0"/>
              <a:t>에 모든 개인정보를 제공하고 </a:t>
            </a:r>
            <a:r>
              <a:rPr lang="ko-KR" altLang="en-US" sz="900" dirty="0" err="1"/>
              <a:t>불이익시에도</a:t>
            </a:r>
            <a:r>
              <a:rPr lang="ko-KR" altLang="en-US" sz="900" dirty="0"/>
              <a:t> 모든 것을 수긍하고 </a:t>
            </a:r>
            <a:r>
              <a:rPr lang="ko-KR" altLang="en-US" sz="900" dirty="0" smtClean="0"/>
              <a:t>인정합니다</a:t>
            </a:r>
            <a:endParaRPr lang="en-US" altLang="ko-KR" sz="900" dirty="0" smtClean="0"/>
          </a:p>
          <a:p>
            <a:r>
              <a:rPr lang="ko-KR" altLang="en-US" sz="900" dirty="0" smtClean="0"/>
              <a:t>귀하의 정보가 인터넷에 떠돌아 다녀도 수긍할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것을 인정합니다</a:t>
            </a:r>
            <a:r>
              <a:rPr lang="en-US" altLang="ko-KR" sz="900" dirty="0" smtClean="0"/>
              <a:t>.</a:t>
            </a:r>
            <a:r>
              <a:rPr lang="ko-KR" altLang="en-US" sz="900" dirty="0"/>
              <a:t> 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1" name="타원 30"/>
          <p:cNvSpPr/>
          <p:nvPr/>
        </p:nvSpPr>
        <p:spPr>
          <a:xfrm>
            <a:off x="7029184" y="2247676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099368" y="2186260"/>
            <a:ext cx="540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rgbClr val="2489F8"/>
                </a:solidFill>
              </a:rPr>
              <a:t>동의</a:t>
            </a:r>
            <a:endParaRPr lang="ko-KR" altLang="en-US" sz="900" b="1">
              <a:solidFill>
                <a:srgbClr val="2489F8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647087" y="2247676"/>
            <a:ext cx="108000" cy="108000"/>
          </a:xfrm>
          <a:prstGeom prst="ellipse">
            <a:avLst/>
          </a:prstGeom>
          <a:noFill/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17270" y="2186260"/>
            <a:ext cx="680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rgbClr val="2489F8"/>
                </a:solidFill>
              </a:rPr>
              <a:t>동의안함</a:t>
            </a:r>
            <a:endParaRPr lang="ko-KR" altLang="en-US" sz="900" b="1" dirty="0">
              <a:solidFill>
                <a:srgbClr val="2489F8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61646" y="2848263"/>
            <a:ext cx="7416824" cy="1103102"/>
          </a:xfrm>
          <a:prstGeom prst="roundRect">
            <a:avLst>
              <a:gd name="adj" fmla="val 2364"/>
            </a:avLst>
          </a:prstGeom>
          <a:noFill/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33654" y="258933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서비스이용약관</a:t>
            </a:r>
            <a:endParaRPr lang="ko-KR" altLang="en-US" sz="1100" b="1"/>
          </a:p>
        </p:txBody>
      </p:sp>
      <p:sp>
        <p:nvSpPr>
          <p:cNvPr id="37" name="TextBox 36"/>
          <p:cNvSpPr txBox="1"/>
          <p:nvPr/>
        </p:nvSpPr>
        <p:spPr>
          <a:xfrm>
            <a:off x="1094886" y="2938149"/>
            <a:ext cx="70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귀하는 </a:t>
            </a:r>
            <a:r>
              <a:rPr lang="en-US" altLang="ko-KR" sz="900" dirty="0"/>
              <a:t>4People</a:t>
            </a:r>
            <a:r>
              <a:rPr lang="ko-KR" altLang="en-US" sz="900" dirty="0"/>
              <a:t>에 모든 개인정보를 제공하고 </a:t>
            </a:r>
            <a:r>
              <a:rPr lang="ko-KR" altLang="en-US" sz="900" dirty="0" err="1"/>
              <a:t>불이익시에도</a:t>
            </a:r>
            <a:r>
              <a:rPr lang="ko-KR" altLang="en-US" sz="900" dirty="0"/>
              <a:t> 모든 것을 수긍하고 </a:t>
            </a:r>
            <a:r>
              <a:rPr lang="ko-KR" altLang="en-US" sz="900" dirty="0" smtClean="0"/>
              <a:t>인정합니다</a:t>
            </a:r>
            <a:endParaRPr lang="en-US" altLang="ko-KR" sz="900" dirty="0" smtClean="0"/>
          </a:p>
          <a:p>
            <a:r>
              <a:rPr lang="ko-KR" altLang="en-US" sz="900" dirty="0" smtClean="0"/>
              <a:t>귀하의 정보가 인터넷에 떠돌아 다녀도 수긍할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것을 인정합니다</a:t>
            </a:r>
            <a:r>
              <a:rPr lang="en-US" altLang="ko-KR" sz="900" dirty="0" smtClean="0"/>
              <a:t>.</a:t>
            </a:r>
            <a:r>
              <a:rPr lang="ko-KR" altLang="en-US" sz="900" dirty="0"/>
              <a:t> 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" name="타원 37"/>
          <p:cNvSpPr/>
          <p:nvPr/>
        </p:nvSpPr>
        <p:spPr>
          <a:xfrm>
            <a:off x="7019230" y="4069254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089414" y="4007838"/>
            <a:ext cx="540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rgbClr val="2489F8"/>
                </a:solidFill>
              </a:rPr>
              <a:t>동의</a:t>
            </a:r>
            <a:endParaRPr lang="ko-KR" altLang="en-US" sz="900" b="1">
              <a:solidFill>
                <a:srgbClr val="2489F8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637133" y="4069254"/>
            <a:ext cx="108000" cy="108000"/>
          </a:xfrm>
          <a:prstGeom prst="ellipse">
            <a:avLst/>
          </a:prstGeom>
          <a:noFill/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07316" y="4007838"/>
            <a:ext cx="680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rgbClr val="2489F8"/>
                </a:solidFill>
              </a:rPr>
              <a:t>동의안함</a:t>
            </a:r>
            <a:endParaRPr lang="ko-KR" altLang="en-US" sz="900" b="1" dirty="0">
              <a:solidFill>
                <a:srgbClr val="2489F8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61646" y="4521735"/>
            <a:ext cx="7416824" cy="1103102"/>
          </a:xfrm>
          <a:prstGeom prst="roundRect">
            <a:avLst>
              <a:gd name="adj" fmla="val 2364"/>
            </a:avLst>
          </a:prstGeom>
          <a:noFill/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33654" y="4262811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서비스이용약관</a:t>
            </a:r>
            <a:endParaRPr lang="ko-KR" altLang="en-US" sz="1100" b="1"/>
          </a:p>
        </p:txBody>
      </p:sp>
      <p:sp>
        <p:nvSpPr>
          <p:cNvPr id="44" name="TextBox 43"/>
          <p:cNvSpPr txBox="1"/>
          <p:nvPr/>
        </p:nvSpPr>
        <p:spPr>
          <a:xfrm>
            <a:off x="1094886" y="4611621"/>
            <a:ext cx="70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귀하는 </a:t>
            </a:r>
            <a:r>
              <a:rPr lang="en-US" altLang="ko-KR" sz="900" dirty="0"/>
              <a:t>4People</a:t>
            </a:r>
            <a:r>
              <a:rPr lang="ko-KR" altLang="en-US" sz="900" dirty="0"/>
              <a:t>에 모든 개인정보를 제공하고 </a:t>
            </a:r>
            <a:r>
              <a:rPr lang="ko-KR" altLang="en-US" sz="900" dirty="0" err="1"/>
              <a:t>불이익시에도</a:t>
            </a:r>
            <a:r>
              <a:rPr lang="ko-KR" altLang="en-US" sz="900" dirty="0"/>
              <a:t> 모든 것을 수긍하고 </a:t>
            </a:r>
            <a:r>
              <a:rPr lang="ko-KR" altLang="en-US" sz="900" dirty="0" smtClean="0"/>
              <a:t>인정합니다</a:t>
            </a:r>
            <a:endParaRPr lang="en-US" altLang="ko-KR" sz="900" dirty="0" smtClean="0"/>
          </a:p>
          <a:p>
            <a:r>
              <a:rPr lang="ko-KR" altLang="en-US" sz="900" dirty="0" smtClean="0"/>
              <a:t>귀하의 정보가 인터넷에 떠돌아 다녀도 수긍할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것을 인정합니다</a:t>
            </a:r>
            <a:r>
              <a:rPr lang="en-US" altLang="ko-KR" sz="900" dirty="0" smtClean="0"/>
              <a:t>.</a:t>
            </a:r>
            <a:r>
              <a:rPr lang="ko-KR" altLang="en-US" sz="900" dirty="0"/>
              <a:t> 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귀하의 정보가 인터넷에 떠돌아 다녀도 수긍할</a:t>
            </a:r>
            <a:r>
              <a:rPr lang="en-US" altLang="ko-KR" sz="900" dirty="0"/>
              <a:t> </a:t>
            </a:r>
            <a:r>
              <a:rPr lang="ko-KR" altLang="en-US" sz="900" dirty="0"/>
              <a:t>것을 인정합니다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타원 44"/>
          <p:cNvSpPr/>
          <p:nvPr/>
        </p:nvSpPr>
        <p:spPr>
          <a:xfrm>
            <a:off x="7019230" y="5742726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89414" y="5681310"/>
            <a:ext cx="540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rgbClr val="2489F8"/>
                </a:solidFill>
              </a:rPr>
              <a:t>동의</a:t>
            </a:r>
            <a:endParaRPr lang="ko-KR" altLang="en-US" sz="900" b="1">
              <a:solidFill>
                <a:srgbClr val="2489F8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637133" y="5742726"/>
            <a:ext cx="108000" cy="108000"/>
          </a:xfrm>
          <a:prstGeom prst="ellipse">
            <a:avLst/>
          </a:prstGeom>
          <a:noFill/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707316" y="5681310"/>
            <a:ext cx="680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rgbClr val="2489F8"/>
                </a:solidFill>
              </a:rPr>
              <a:t>동의안함</a:t>
            </a:r>
            <a:endParaRPr lang="ko-KR" altLang="en-US" sz="900" b="1" dirty="0">
              <a:solidFill>
                <a:srgbClr val="2489F8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41020" y="6066419"/>
            <a:ext cx="792088" cy="360040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41020" y="609069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50620" y="6063811"/>
            <a:ext cx="792088" cy="360040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50620" y="608808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이전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954981" y="581639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25165" y="520223"/>
            <a:ext cx="681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2489F8"/>
                </a:solidFill>
              </a:rPr>
              <a:t>모두동의</a:t>
            </a:r>
            <a:endParaRPr lang="ko-KR" altLang="en-US" sz="900" b="1" dirty="0">
              <a:solidFill>
                <a:srgbClr val="2489F8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637620" y="581639"/>
            <a:ext cx="108000" cy="108000"/>
          </a:xfrm>
          <a:prstGeom prst="ellipse">
            <a:avLst/>
          </a:prstGeom>
          <a:noFill/>
          <a:ln w="12700">
            <a:solidFill>
              <a:srgbClr val="248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07803" y="520223"/>
            <a:ext cx="680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2489F8"/>
                </a:solidFill>
              </a:rPr>
              <a:t>모두해제</a:t>
            </a:r>
            <a:endParaRPr lang="ko-KR" altLang="en-US" sz="900" b="1" dirty="0">
              <a:solidFill>
                <a:srgbClr val="2489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59124" y="265603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B050"/>
                </a:solidFill>
              </a:rPr>
              <a:t>일치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45457" y="1196752"/>
            <a:ext cx="570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921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회원가입 </a:t>
            </a:r>
            <a:r>
              <a:rPr lang="en-US" altLang="ko-KR" sz="1600" b="1" dirty="0" err="1" smtClean="0"/>
              <a:t>signUp.jsp</a:t>
            </a:r>
            <a:endParaRPr lang="ko-KR" altLang="en-US" sz="1600" b="1" dirty="0"/>
          </a:p>
        </p:txBody>
      </p:sp>
      <p:sp>
        <p:nvSpPr>
          <p:cNvPr id="42" name="직사각형 41"/>
          <p:cNvSpPr/>
          <p:nvPr/>
        </p:nvSpPr>
        <p:spPr>
          <a:xfrm>
            <a:off x="2971102" y="1639045"/>
            <a:ext cx="952826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102" y="1147537"/>
            <a:ext cx="316835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95445" y="1680565"/>
            <a:ext cx="820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메일주소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95445" y="2156828"/>
            <a:ext cx="820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71102" y="2599121"/>
            <a:ext cx="316835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●●●●●●●●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71102" y="2107613"/>
            <a:ext cx="316835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●●●●●●●●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46965" y="2640641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1/2 액자 2"/>
          <p:cNvSpPr/>
          <p:nvPr/>
        </p:nvSpPr>
        <p:spPr>
          <a:xfrm rot="8015052" flipH="1">
            <a:off x="6555046" y="2726446"/>
            <a:ext cx="99913" cy="73022"/>
          </a:xfrm>
          <a:prstGeom prst="halfFrame">
            <a:avLst>
              <a:gd name="adj1" fmla="val 15696"/>
              <a:gd name="adj2" fmla="val 2157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4587" y="4290928"/>
            <a:ext cx="820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80244" y="4733221"/>
            <a:ext cx="316835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80244" y="4241713"/>
            <a:ext cx="316835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4975" y="4774741"/>
            <a:ext cx="995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나머지주소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57545" y="4249407"/>
            <a:ext cx="703356" cy="360040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57544" y="4290927"/>
            <a:ext cx="714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검색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971102" y="3284984"/>
            <a:ext cx="316835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03748" y="3326504"/>
            <a:ext cx="667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소속명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1694" y="3044684"/>
            <a:ext cx="876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소속정보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69715" y="3765584"/>
            <a:ext cx="316835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8046" y="3807104"/>
            <a:ext cx="52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직급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87943" y="5212181"/>
            <a:ext cx="50920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04586" y="5253701"/>
            <a:ext cx="88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내선번호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57183" y="5212181"/>
            <a:ext cx="905376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139355" y="5212181"/>
            <a:ext cx="100397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3171" y="514493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05454" y="5153022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82680" y="5877272"/>
            <a:ext cx="3168352" cy="360040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69716" y="5877272"/>
            <a:ext cx="3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17304" y="260648"/>
            <a:ext cx="1773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2489F8"/>
                </a:solidFill>
              </a:rPr>
              <a:t>4</a:t>
            </a:r>
            <a:r>
              <a:rPr lang="en-US" altLang="ko-KR" sz="2800" b="1" dirty="0" smtClean="0">
                <a:solidFill>
                  <a:srgbClr val="2489F8"/>
                </a:solidFill>
              </a:rPr>
              <a:t>People</a:t>
            </a:r>
            <a:endParaRPr lang="ko-KR" altLang="en-US" sz="2800" b="1" dirty="0">
              <a:solidFill>
                <a:srgbClr val="2489F8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41341" y="1639044"/>
            <a:ext cx="519559" cy="360040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41342" y="1680564"/>
            <a:ext cx="531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인증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72479" y="170364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B050"/>
                </a:solidFill>
              </a:rPr>
              <a:t>인증완료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  <p:sp>
        <p:nvSpPr>
          <p:cNvPr id="76" name="1/2 액자 75"/>
          <p:cNvSpPr/>
          <p:nvPr/>
        </p:nvSpPr>
        <p:spPr>
          <a:xfrm rot="8015052" flipH="1">
            <a:off x="6835437" y="1774064"/>
            <a:ext cx="99913" cy="73022"/>
          </a:xfrm>
          <a:prstGeom prst="halfFrame">
            <a:avLst>
              <a:gd name="adj1" fmla="val 15696"/>
              <a:gd name="adj2" fmla="val 2157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27674" y="1630555"/>
            <a:ext cx="1452438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65129" y="1679770"/>
            <a:ext cx="330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이등변 삼각형 80"/>
          <p:cNvSpPr/>
          <p:nvPr/>
        </p:nvSpPr>
        <p:spPr>
          <a:xfrm rot="10800000">
            <a:off x="5400937" y="1773847"/>
            <a:ext cx="127414" cy="10617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55808" y="1679372"/>
            <a:ext cx="12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google.com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24" name="직사각형 23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err="1" smtClean="0">
                <a:solidFill>
                  <a:schemeClr val="bg1">
                    <a:lumMod val="95000"/>
                  </a:schemeClr>
                </a:solidFill>
              </a:rPr>
              <a:t>지유니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8993" y="1743927"/>
            <a:ext cx="440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환영합니다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312101" y="2267492"/>
            <a:ext cx="4363669" cy="2808312"/>
            <a:chOff x="1731643" y="2204864"/>
            <a:chExt cx="5720677" cy="2243139"/>
          </a:xfrm>
        </p:grpSpPr>
        <p:sp>
          <p:nvSpPr>
            <p:cNvPr id="41" name="직사각형 40"/>
            <p:cNvSpPr/>
            <p:nvPr/>
          </p:nvSpPr>
          <p:spPr>
            <a:xfrm>
              <a:off x="1731643" y="2204864"/>
              <a:ext cx="5706607" cy="22431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745713" y="4077072"/>
              <a:ext cx="5706607" cy="45719"/>
              <a:chOff x="1745713" y="4581128"/>
              <a:chExt cx="5706607" cy="45719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745713" y="4581128"/>
                <a:ext cx="5205491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843808" y="4581128"/>
                <a:ext cx="4608512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이등변 삼각형 42"/>
            <p:cNvSpPr/>
            <p:nvPr/>
          </p:nvSpPr>
          <p:spPr>
            <a:xfrm rot="5400000">
              <a:off x="1820546" y="4219043"/>
              <a:ext cx="185135" cy="14810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0" r="97813">
                          <a14:foregroundMark x1="28281" y1="41875" x2="28281" y2="41875"/>
                          <a14:foregroundMark x1="58906" y1="39375" x2="58906" y2="39375"/>
                          <a14:foregroundMark x1="63750" y1="38438" x2="63750" y2="38438"/>
                          <a14:foregroundMark x1="68438" y1="47188" x2="68438" y2="47188"/>
                          <a14:foregroundMark x1="71719" y1="43281" x2="71719" y2="43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27" t="17526" r="19293" b="25950"/>
            <a:stretch/>
          </p:blipFill>
          <p:spPr>
            <a:xfrm>
              <a:off x="2123728" y="4154771"/>
              <a:ext cx="315592" cy="276652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3310499" y="33023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소개영상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6043" y="976423"/>
            <a:ext cx="1500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더 이상 보이지 않기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489751" y="1029350"/>
            <a:ext cx="108000" cy="108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755" y="428927"/>
            <a:ext cx="113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en-US" altLang="ko-KR" b="1" dirty="0">
                <a:solidFill>
                  <a:schemeClr val="bg1"/>
                </a:solidFill>
              </a:rPr>
              <a:t>People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921"/>
            <a:ext cx="2770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프로그</a:t>
            </a:r>
            <a:r>
              <a:rPr lang="ko-KR" altLang="en-US" sz="1600" b="1" dirty="0"/>
              <a:t>램</a:t>
            </a:r>
            <a:r>
              <a:rPr lang="ko-KR" altLang="en-US" sz="1600" b="1" dirty="0" smtClean="0"/>
              <a:t>소개 화면 </a:t>
            </a:r>
            <a:r>
              <a:rPr lang="en-US" altLang="ko-KR" sz="1600" b="1" dirty="0" err="1" smtClean="0"/>
              <a:t>intro.jsp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245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3" y="1722875"/>
            <a:ext cx="8068802" cy="45821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921"/>
            <a:ext cx="2770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프로그</a:t>
            </a:r>
            <a:r>
              <a:rPr lang="ko-KR" altLang="en-US" sz="1600" b="1" dirty="0"/>
              <a:t>램</a:t>
            </a:r>
            <a:r>
              <a:rPr lang="ko-KR" altLang="en-US" sz="1600" b="1" dirty="0" smtClean="0"/>
              <a:t>소개 화면 </a:t>
            </a:r>
            <a:r>
              <a:rPr lang="en-US" altLang="ko-KR" sz="1600" b="1" dirty="0" err="1" smtClean="0"/>
              <a:t>intro.jsp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03536" y="1052736"/>
            <a:ext cx="440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2489F8"/>
                </a:solidFill>
                <a:latin typeface="+mj-lt"/>
              </a:rPr>
              <a:t>4</a:t>
            </a:r>
            <a:r>
              <a:rPr lang="en-US" altLang="ko-KR" sz="2000" b="1" dirty="0" smtClean="0">
                <a:solidFill>
                  <a:srgbClr val="2489F8"/>
                </a:solidFill>
                <a:latin typeface="+mj-lt"/>
              </a:rPr>
              <a:t>People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을 이용해보세요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3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03138"/>
            <a:ext cx="856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People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8" name="직사각형 7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이지윤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6404" y="1499328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33559" y="1571336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>
                    <a:lumMod val="95000"/>
                  </a:schemeClr>
                </a:solidFill>
              </a:rPr>
              <a:t>프로젝트</a:t>
            </a:r>
            <a:r>
              <a:rPr lang="en-US" altLang="ko-KR" sz="1300" b="1" dirty="0" smtClean="0">
                <a:solidFill>
                  <a:schemeClr val="bg1">
                    <a:lumMod val="95000"/>
                  </a:schemeClr>
                </a:solidFill>
              </a:rPr>
              <a:t>-C1</a:t>
            </a:r>
            <a:endParaRPr lang="ko-KR" altLang="en-US" sz="13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2428" y="113377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업데이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트</a:t>
            </a:r>
          </a:p>
        </p:txBody>
      </p:sp>
      <p:pic>
        <p:nvPicPr>
          <p:cNvPr id="2050" name="Picture 2" descr="C:\Users\ksm512\Desktop\all_notifications_act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73" y="1172451"/>
            <a:ext cx="201407" cy="2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06977" y="1994092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35708" y="1485445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02863" y="1557453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>
                    <a:lumMod val="95000"/>
                  </a:schemeClr>
                </a:solidFill>
              </a:rPr>
              <a:t>프로젝트</a:t>
            </a:r>
            <a:r>
              <a:rPr lang="en-US" altLang="ko-KR" sz="1300" b="1" dirty="0" smtClean="0">
                <a:solidFill>
                  <a:schemeClr val="bg1">
                    <a:lumMod val="95000"/>
                  </a:schemeClr>
                </a:solidFill>
              </a:rPr>
              <a:t>-B2</a:t>
            </a:r>
            <a:endParaRPr lang="ko-KR" altLang="en-US" sz="13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76281" y="1980209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5791" y="386607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75000"/>
                  </a:schemeClr>
                </a:solidFill>
              </a:rPr>
              <a:t>자바팀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62656" y="4220056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29811" y="429206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>
                    <a:lumMod val="95000"/>
                  </a:schemeClr>
                </a:solidFill>
              </a:rPr>
              <a:t>프로젝트</a:t>
            </a:r>
            <a:r>
              <a:rPr lang="en-US" altLang="ko-KR" sz="1300" b="1" dirty="0" smtClean="0">
                <a:solidFill>
                  <a:schemeClr val="bg1">
                    <a:lumMod val="95000"/>
                  </a:schemeClr>
                </a:solidFill>
              </a:rPr>
              <a:t>-A1</a:t>
            </a:r>
            <a:endParaRPr lang="ko-KR" altLang="en-US" sz="13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31960" y="4206173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799115" y="4278181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>
                    <a:lumMod val="95000"/>
                  </a:schemeClr>
                </a:solidFill>
              </a:rPr>
              <a:t>프로젝트</a:t>
            </a:r>
            <a:r>
              <a:rPr lang="en-US" altLang="ko-KR" sz="1300" b="1" dirty="0" smtClean="0">
                <a:solidFill>
                  <a:schemeClr val="bg1">
                    <a:lumMod val="95000"/>
                  </a:schemeClr>
                </a:solidFill>
              </a:rPr>
              <a:t>-A2</a:t>
            </a:r>
            <a:endParaRPr lang="ko-KR" altLang="en-US" sz="13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5229" y="521925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75000"/>
                  </a:schemeClr>
                </a:solidFill>
              </a:rPr>
              <a:t>오라클</a:t>
            </a:r>
            <a:r>
              <a:rPr lang="ko-KR" altLang="en-US" sz="1200" b="1" dirty="0" err="1">
                <a:solidFill>
                  <a:schemeClr val="tx2">
                    <a:lumMod val="75000"/>
                  </a:schemeClr>
                </a:solidFill>
              </a:rPr>
              <a:t>팀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2834" y="5582896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9989" y="565490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>
                    <a:lumMod val="95000"/>
                  </a:schemeClr>
                </a:solidFill>
              </a:rPr>
              <a:t>프로젝트</a:t>
            </a:r>
            <a:r>
              <a:rPr lang="en-US" altLang="ko-KR" sz="1300" b="1" dirty="0" smtClean="0">
                <a:solidFill>
                  <a:schemeClr val="bg1">
                    <a:lumMod val="95000"/>
                  </a:schemeClr>
                </a:solidFill>
              </a:rPr>
              <a:t>-B1</a:t>
            </a:r>
            <a:endParaRPr lang="ko-KR" altLang="en-US" sz="13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42138" y="5569013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09293" y="5641021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>
                    <a:lumMod val="95000"/>
                  </a:schemeClr>
                </a:solidFill>
              </a:rPr>
              <a:t>프로젝트</a:t>
            </a:r>
            <a:r>
              <a:rPr lang="en-US" altLang="ko-KR" sz="1300" b="1" dirty="0" smtClean="0">
                <a:solidFill>
                  <a:schemeClr val="bg1">
                    <a:lumMod val="95000"/>
                  </a:schemeClr>
                </a:solidFill>
              </a:rPr>
              <a:t>-B2</a:t>
            </a:r>
            <a:endParaRPr lang="ko-KR" altLang="en-US" sz="13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2" name="Picture 4" descr="C:\Users\ksm512\Desktop\staff-icon-png-10_jp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0" y="3902775"/>
            <a:ext cx="391031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sm512\Desktop\staff-icon-png-10_jp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31" y="5249743"/>
            <a:ext cx="391031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131218" y="250657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75000"/>
                  </a:schemeClr>
                </a:solidFill>
              </a:rPr>
              <a:t>지유니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57095" y="2860554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24250" y="2932562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>
                    <a:lumMod val="95000"/>
                  </a:schemeClr>
                </a:solidFill>
              </a:rPr>
              <a:t>개인프로젝트</a:t>
            </a:r>
            <a:r>
              <a:rPr lang="en-US" altLang="ko-KR" sz="13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sz="13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726399" y="2846671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93554" y="2918679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>
                    <a:lumMod val="95000"/>
                  </a:schemeClr>
                </a:solidFill>
              </a:rPr>
              <a:t>개인프로젝트</a:t>
            </a:r>
            <a:r>
              <a:rPr lang="en-US" altLang="ko-KR" sz="13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13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 descr="C:\Users\ksm512\Desktop\staff-icon-png-7_jp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13" y="2506574"/>
            <a:ext cx="263525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4572000" y="4206173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39155" y="4278181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>
                    <a:lumMod val="95000"/>
                  </a:schemeClr>
                </a:solidFill>
              </a:rPr>
              <a:t>프로젝트</a:t>
            </a:r>
            <a:r>
              <a:rPr lang="en-US" altLang="ko-KR" sz="1300" b="1" dirty="0" smtClean="0">
                <a:solidFill>
                  <a:schemeClr val="bg1">
                    <a:lumMod val="95000"/>
                  </a:schemeClr>
                </a:solidFill>
              </a:rPr>
              <a:t>-A3</a:t>
            </a:r>
            <a:endParaRPr lang="ko-KR" altLang="en-US" sz="13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571999" y="2846671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571999" y="3147914"/>
            <a:ext cx="1651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 보드 생성하기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571999" y="5553773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571999" y="5855016"/>
            <a:ext cx="1651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 보드 생성하기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444208" y="4206173"/>
            <a:ext cx="1651331" cy="864096"/>
          </a:xfrm>
          <a:prstGeom prst="roundRect">
            <a:avLst>
              <a:gd name="adj" fmla="val 94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444208" y="4507416"/>
            <a:ext cx="1651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 보드 생성하기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921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메인 화면 </a:t>
            </a:r>
            <a:r>
              <a:rPr lang="en-US" altLang="ko-KR" sz="1600" b="1" dirty="0" err="1" smtClean="0"/>
              <a:t>main.jsp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55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03138"/>
            <a:ext cx="856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People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8" name="직사각형 7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이지</a:t>
            </a:r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018964" y="1400578"/>
            <a:ext cx="6547875" cy="4791539"/>
            <a:chOff x="834760" y="1133771"/>
            <a:chExt cx="7260779" cy="5313221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866404" y="1499328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3559" y="1571336"/>
              <a:ext cx="15841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bg1">
                      <a:lumMod val="95000"/>
                    </a:schemeClr>
                  </a:solidFill>
                </a:rPr>
                <a:t>프로젝트</a:t>
              </a:r>
              <a:r>
                <a:rPr lang="en-US" altLang="ko-KR" sz="1300" b="1" dirty="0" smtClean="0">
                  <a:solidFill>
                    <a:schemeClr val="bg1">
                      <a:lumMod val="95000"/>
                    </a:schemeClr>
                  </a:solidFill>
                </a:rPr>
                <a:t>-C1</a:t>
              </a:r>
              <a:endParaRPr lang="ko-KR" altLang="en-US" sz="13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2428" y="1133771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업데이</a:t>
              </a:r>
              <a:r>
                <a:rPr lang="ko-KR" altLang="en-US" sz="1200" b="1" dirty="0">
                  <a:solidFill>
                    <a:schemeClr val="tx2">
                      <a:lumMod val="75000"/>
                    </a:schemeClr>
                  </a:solidFill>
                </a:rPr>
                <a:t>트</a:t>
              </a:r>
            </a:p>
          </p:txBody>
        </p:sp>
        <p:pic>
          <p:nvPicPr>
            <p:cNvPr id="2050" name="Picture 2" descr="C:\Users\ksm512\Desktop\all_notifications_activ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73" y="1172451"/>
              <a:ext cx="201407" cy="201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206977" y="1994092"/>
              <a:ext cx="25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!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735708" y="1485445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02863" y="1557453"/>
              <a:ext cx="15841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bg1">
                      <a:lumMod val="95000"/>
                    </a:schemeClr>
                  </a:solidFill>
                </a:rPr>
                <a:t>프로젝트</a:t>
              </a:r>
              <a:r>
                <a:rPr lang="en-US" altLang="ko-KR" sz="1300" b="1" dirty="0" smtClean="0">
                  <a:solidFill>
                    <a:schemeClr val="bg1">
                      <a:lumMod val="95000"/>
                    </a:schemeClr>
                  </a:solidFill>
                </a:rPr>
                <a:t>-B2</a:t>
              </a:r>
              <a:endParaRPr lang="ko-KR" altLang="en-US" sz="13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6281" y="1980209"/>
              <a:ext cx="25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!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25791" y="3866076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2">
                      <a:lumMod val="75000"/>
                    </a:schemeClr>
                  </a:solidFill>
                </a:rPr>
                <a:t>자바팀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62656" y="4220056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9811" y="4292064"/>
              <a:ext cx="15841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bg1">
                      <a:lumMod val="95000"/>
                    </a:schemeClr>
                  </a:solidFill>
                </a:rPr>
                <a:t>프로젝트</a:t>
              </a:r>
              <a:r>
                <a:rPr lang="en-US" altLang="ko-KR" sz="1300" b="1" dirty="0" smtClean="0">
                  <a:solidFill>
                    <a:schemeClr val="bg1">
                      <a:lumMod val="95000"/>
                    </a:schemeClr>
                  </a:solidFill>
                </a:rPr>
                <a:t>-A1</a:t>
              </a:r>
              <a:endParaRPr lang="ko-KR" altLang="en-US" sz="13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731960" y="4206173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99115" y="4278181"/>
              <a:ext cx="15841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bg1">
                      <a:lumMod val="95000"/>
                    </a:schemeClr>
                  </a:solidFill>
                </a:rPr>
                <a:t>프로젝트</a:t>
              </a:r>
              <a:r>
                <a:rPr lang="en-US" altLang="ko-KR" sz="1300" b="1" dirty="0" smtClean="0">
                  <a:solidFill>
                    <a:schemeClr val="bg1">
                      <a:lumMod val="95000"/>
                    </a:schemeClr>
                  </a:solidFill>
                </a:rPr>
                <a:t>-A2</a:t>
              </a:r>
              <a:endParaRPr lang="ko-KR" altLang="en-US" sz="13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25229" y="5219256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2">
                      <a:lumMod val="75000"/>
                    </a:schemeClr>
                  </a:solidFill>
                </a:rPr>
                <a:t>오라클</a:t>
              </a:r>
              <a:r>
                <a:rPr lang="ko-KR" altLang="en-US" sz="1200" b="1" dirty="0" err="1">
                  <a:solidFill>
                    <a:schemeClr val="tx2">
                      <a:lumMod val="75000"/>
                    </a:schemeClr>
                  </a:solidFill>
                </a:rPr>
                <a:t>팀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72834" y="5582896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9989" y="5654904"/>
              <a:ext cx="15841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bg1">
                      <a:lumMod val="95000"/>
                    </a:schemeClr>
                  </a:solidFill>
                </a:rPr>
                <a:t>프로젝트</a:t>
              </a:r>
              <a:r>
                <a:rPr lang="en-US" altLang="ko-KR" sz="1300" b="1" dirty="0" smtClean="0">
                  <a:solidFill>
                    <a:schemeClr val="bg1">
                      <a:lumMod val="95000"/>
                    </a:schemeClr>
                  </a:solidFill>
                </a:rPr>
                <a:t>-B1</a:t>
              </a:r>
              <a:endParaRPr lang="ko-KR" altLang="en-US" sz="13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742138" y="5569013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09293" y="5641021"/>
              <a:ext cx="15841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bg1">
                      <a:lumMod val="95000"/>
                    </a:schemeClr>
                  </a:solidFill>
                </a:rPr>
                <a:t>프로젝트</a:t>
              </a:r>
              <a:r>
                <a:rPr lang="en-US" altLang="ko-KR" sz="1300" b="1" dirty="0" smtClean="0">
                  <a:solidFill>
                    <a:schemeClr val="bg1">
                      <a:lumMod val="95000"/>
                    </a:schemeClr>
                  </a:solidFill>
                </a:rPr>
                <a:t>-B2</a:t>
              </a:r>
              <a:endParaRPr lang="ko-KR" altLang="en-US" sz="13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052" name="Picture 4" descr="C:\Users\ksm512\Desktop\staff-icon-png-10_jp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60" y="3902775"/>
              <a:ext cx="391031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Users\ksm512\Desktop\staff-icon-png-10_jp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31" y="5249743"/>
              <a:ext cx="391031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131218" y="2506574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2">
                      <a:lumMod val="75000"/>
                    </a:schemeClr>
                  </a:solidFill>
                </a:rPr>
                <a:t>지유니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57095" y="2860554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24250" y="2932562"/>
              <a:ext cx="15841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bg1">
                      <a:lumMod val="95000"/>
                    </a:schemeClr>
                  </a:solidFill>
                </a:rPr>
                <a:t>개인프로젝트</a:t>
              </a:r>
              <a:r>
                <a:rPr lang="en-US" altLang="ko-KR" sz="1300" b="1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3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2726399" y="2846671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93554" y="2918679"/>
              <a:ext cx="15841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bg1">
                      <a:lumMod val="95000"/>
                    </a:schemeClr>
                  </a:solidFill>
                </a:rPr>
                <a:t>개인프로젝트</a:t>
              </a:r>
              <a:r>
                <a:rPr lang="en-US" altLang="ko-KR" sz="1300" b="1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3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053" name="Picture 5" descr="C:\Users\ksm512\Desktop\staff-icon-png-7_jp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513" y="2506574"/>
              <a:ext cx="263525" cy="26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모서리가 둥근 직사각형 59"/>
            <p:cNvSpPr/>
            <p:nvPr/>
          </p:nvSpPr>
          <p:spPr>
            <a:xfrm>
              <a:off x="4572000" y="4206173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39155" y="4278181"/>
              <a:ext cx="15841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bg1">
                      <a:lumMod val="95000"/>
                    </a:schemeClr>
                  </a:solidFill>
                </a:rPr>
                <a:t>프로젝트</a:t>
              </a:r>
              <a:r>
                <a:rPr lang="en-US" altLang="ko-KR" sz="1300" b="1" dirty="0" smtClean="0">
                  <a:solidFill>
                    <a:schemeClr val="bg1">
                      <a:lumMod val="95000"/>
                    </a:schemeClr>
                  </a:solidFill>
                </a:rPr>
                <a:t>-A3</a:t>
              </a:r>
              <a:endParaRPr lang="ko-KR" altLang="en-US" sz="13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4571999" y="2846671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71999" y="3147914"/>
              <a:ext cx="1651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새 보드 생성하기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571999" y="5553773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999" y="5855016"/>
              <a:ext cx="1651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새 보드 생성하기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444208" y="4206173"/>
              <a:ext cx="1651331" cy="864096"/>
            </a:xfrm>
            <a:prstGeom prst="roundRect">
              <a:avLst>
                <a:gd name="adj" fmla="val 94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44208" y="4507416"/>
              <a:ext cx="1651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새 보드 생성하기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9512" y="923336"/>
            <a:ext cx="1584176" cy="5746024"/>
          </a:xfrm>
          <a:prstGeom prst="rect">
            <a:avLst/>
          </a:prstGeom>
          <a:solidFill>
            <a:schemeClr val="tx2">
              <a:lumMod val="75000"/>
              <a:alpha val="6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13938" y="1130715"/>
            <a:ext cx="410948" cy="410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8" y="1196365"/>
            <a:ext cx="279647" cy="279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794" y="10928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이지윤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5576" y="1336228"/>
            <a:ext cx="902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자바</a:t>
            </a:r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r>
              <a:rPr lang="ko-KR" altLang="en-US" sz="900" b="1" dirty="0" smtClean="0">
                <a:solidFill>
                  <a:schemeClr val="bg1"/>
                </a:solidFill>
              </a:rPr>
              <a:t>팀</a:t>
            </a:r>
            <a:r>
              <a:rPr lang="en-US" altLang="ko-KR" sz="900" b="1" dirty="0" smtClean="0">
                <a:solidFill>
                  <a:schemeClr val="bg1"/>
                </a:solidFill>
              </a:rPr>
              <a:t>/</a:t>
            </a:r>
            <a:r>
              <a:rPr lang="ko-KR" altLang="en-US" sz="900" b="1" dirty="0" smtClean="0">
                <a:solidFill>
                  <a:schemeClr val="bg1"/>
                </a:solidFill>
              </a:rPr>
              <a:t>대리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805147"/>
            <a:ext cx="1584176" cy="31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71888" y="2827011"/>
            <a:ext cx="119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참여중인 팀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71" name="Picture 4" descr="C:\Users\ksm512\Desktop\staff-icon-png-10_jpg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7" y="2879141"/>
            <a:ext cx="352637" cy="19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9211" y="3179041"/>
            <a:ext cx="1190461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bg1"/>
                </a:solidFill>
              </a:rPr>
              <a:t>자바팀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9512" y="1823876"/>
            <a:ext cx="1584176" cy="31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71888" y="1845740"/>
            <a:ext cx="119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개인프로젝트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75" name="Picture 5" descr="C:\Users\ksm512\Desktop\staff-icon-png-7_jpg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9" y="1857719"/>
            <a:ext cx="237651" cy="2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411954" y="2188943"/>
            <a:ext cx="1190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</a:rPr>
              <a:t>개인프로젝트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</a:rPr>
              <a:t>개인프로젝트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6381" y="4109008"/>
            <a:ext cx="1190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bg1"/>
                </a:solidFill>
              </a:rPr>
              <a:t>오라클팀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</a:rPr>
              <a:t>HTML5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팀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3159" y="3474444"/>
            <a:ext cx="101055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프로젝트</a:t>
            </a:r>
            <a:r>
              <a:rPr lang="en-US" altLang="ko-KR" sz="900" b="1" dirty="0" smtClean="0">
                <a:solidFill>
                  <a:schemeClr val="bg1"/>
                </a:solidFill>
              </a:rPr>
              <a:t>-A1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프로젝트</a:t>
            </a:r>
            <a:r>
              <a:rPr lang="en-US" altLang="ko-KR" sz="900" b="1" dirty="0" smtClean="0">
                <a:solidFill>
                  <a:schemeClr val="bg1"/>
                </a:solidFill>
              </a:rPr>
              <a:t>-A2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프로젝트</a:t>
            </a:r>
            <a:r>
              <a:rPr lang="en-US" altLang="ko-KR" sz="900" b="1" dirty="0" smtClean="0">
                <a:solidFill>
                  <a:schemeClr val="bg1"/>
                </a:solidFill>
              </a:rPr>
              <a:t>-A3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757378" y="922196"/>
            <a:ext cx="208988" cy="208519"/>
            <a:chOff x="1757378" y="922196"/>
            <a:chExt cx="208988" cy="208519"/>
          </a:xfrm>
        </p:grpSpPr>
        <p:sp>
          <p:nvSpPr>
            <p:cNvPr id="74" name="직사각형 73"/>
            <p:cNvSpPr/>
            <p:nvPr/>
          </p:nvSpPr>
          <p:spPr>
            <a:xfrm>
              <a:off x="1757378" y="922196"/>
              <a:ext cx="208988" cy="208519"/>
            </a:xfrm>
            <a:prstGeom prst="rect">
              <a:avLst/>
            </a:prstGeom>
            <a:solidFill>
              <a:schemeClr val="tx2">
                <a:lumMod val="75000"/>
                <a:alpha val="74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16200000">
              <a:off x="1805025" y="978184"/>
              <a:ext cx="108000" cy="9000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79512" y="4705592"/>
            <a:ext cx="1584176" cy="31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71888" y="4727456"/>
            <a:ext cx="119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캘린더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81326" y="5015669"/>
            <a:ext cx="1584176" cy="31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73702" y="5037533"/>
            <a:ext cx="119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회의실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3" y="4764014"/>
            <a:ext cx="199714" cy="199714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182691" y="5326167"/>
            <a:ext cx="1584176" cy="31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75067" y="5348031"/>
            <a:ext cx="119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채팅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0" y="921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메인 화면 </a:t>
            </a:r>
            <a:r>
              <a:rPr lang="en-US" altLang="ko-KR" sz="1600" b="1" dirty="0" err="1" smtClean="0"/>
              <a:t>main.jsp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82691" y="5634725"/>
            <a:ext cx="1584176" cy="31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75067" y="5656589"/>
            <a:ext cx="119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내 보드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67717"/>
            <a:ext cx="8568027" cy="455619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2094" y="591197"/>
            <a:ext cx="292440" cy="188690"/>
            <a:chOff x="257818" y="591197"/>
            <a:chExt cx="292440" cy="188690"/>
          </a:xfrm>
        </p:grpSpPr>
        <p:sp>
          <p:nvSpPr>
            <p:cNvPr id="6" name="직사각형 5"/>
            <p:cNvSpPr/>
            <p:nvPr/>
          </p:nvSpPr>
          <p:spPr>
            <a:xfrm>
              <a:off x="259612" y="591197"/>
              <a:ext cx="288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9612" y="661818"/>
              <a:ext cx="2906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7818" y="734168"/>
              <a:ext cx="2897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964174" y="547280"/>
            <a:ext cx="1442176" cy="274793"/>
          </a:xfrm>
          <a:prstGeom prst="roundRect">
            <a:avLst>
              <a:gd name="adj" fmla="val 883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273653" y="536816"/>
            <a:ext cx="317417" cy="3174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98634" y="568358"/>
            <a:ext cx="83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err="1" smtClean="0">
                <a:solidFill>
                  <a:schemeClr val="bg1">
                    <a:lumMod val="95000"/>
                  </a:schemeClr>
                </a:solidFill>
              </a:rPr>
              <a:t>지유니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41" y="578657"/>
            <a:ext cx="216000" cy="21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9511" y="923336"/>
            <a:ext cx="8568027" cy="5818032"/>
          </a:xfrm>
          <a:prstGeom prst="rect">
            <a:avLst/>
          </a:prstGeom>
          <a:solidFill>
            <a:srgbClr val="248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64174" y="583349"/>
            <a:ext cx="1484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72868" y="428927"/>
            <a:ext cx="124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>
                <a:solidFill>
                  <a:schemeClr val="bg1"/>
                </a:solidFill>
              </a:rPr>
              <a:t>People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9565" y="1663357"/>
            <a:ext cx="1872208" cy="3098255"/>
          </a:xfrm>
          <a:prstGeom prst="roundRect">
            <a:avLst>
              <a:gd name="adj" fmla="val 1539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9565" y="1711909"/>
            <a:ext cx="16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프로젝트진행 현황</a:t>
            </a:r>
            <a:endParaRPr lang="ko-KR" altLang="en-US" sz="11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49344" y="1663356"/>
            <a:ext cx="1872208" cy="4276196"/>
          </a:xfrm>
          <a:prstGeom prst="roundRect">
            <a:avLst>
              <a:gd name="adj" fmla="val 1539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02235" y="1711909"/>
            <a:ext cx="16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회의현황</a:t>
            </a:r>
            <a:endParaRPr lang="ko-KR" altLang="en-US" sz="11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18912" y="1663357"/>
            <a:ext cx="1872208" cy="1897137"/>
          </a:xfrm>
          <a:prstGeom prst="roundRect">
            <a:avLst>
              <a:gd name="adj" fmla="val 1539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90396" y="1711909"/>
            <a:ext cx="16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외</a:t>
            </a:r>
            <a:r>
              <a:rPr lang="ko-KR" altLang="en-US" sz="1100" b="1" dirty="0"/>
              <a:t>주</a:t>
            </a:r>
            <a:r>
              <a:rPr lang="ko-KR" altLang="en-US" sz="1100" b="1" dirty="0" smtClean="0"/>
              <a:t>현황</a:t>
            </a:r>
            <a:endParaRPr lang="ko-KR" altLang="en-US" sz="11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97011" y="1669181"/>
            <a:ext cx="1872208" cy="408043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713196" y="1758581"/>
            <a:ext cx="1850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새 보드 추가하기</a:t>
            </a:r>
            <a:r>
              <a:rPr lang="en-US" altLang="ko-KR" sz="900" dirty="0" smtClean="0"/>
              <a:t>..</a:t>
            </a:r>
            <a:endParaRPr lang="ko-KR" altLang="en-US" sz="9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42166" y="1989413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36159" y="2601372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4963" y="3204735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4963" y="3809324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23646" y="1989413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17639" y="2601372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616443" y="3204735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16443" y="3809324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16443" y="4390650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16443" y="4995239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93214" y="1989413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687207" y="2601372"/>
            <a:ext cx="1723604" cy="539951"/>
          </a:xfrm>
          <a:prstGeom prst="roundRect">
            <a:avLst>
              <a:gd name="adj" fmla="val 12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681841" y="3225168"/>
            <a:ext cx="1694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새 카드 추가하기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32043" y="5625708"/>
            <a:ext cx="1694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새 카드 추가하기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2166" y="4429793"/>
            <a:ext cx="1694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새 카드 추가하기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87000" y="2035538"/>
            <a:ext cx="15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2019-03-12 </a:t>
            </a:r>
            <a:r>
              <a:rPr lang="ko-KR" altLang="en-US" sz="900" dirty="0" smtClean="0"/>
              <a:t>내부회의</a:t>
            </a:r>
            <a:endParaRPr lang="en-US" altLang="ko-KR" sz="900" dirty="0" smtClean="0"/>
          </a:p>
          <a:p>
            <a:r>
              <a:rPr lang="en-US" altLang="ko-KR" sz="900" dirty="0" smtClean="0"/>
              <a:t>PM 03:00 102</a:t>
            </a:r>
            <a:r>
              <a:rPr lang="ko-KR" altLang="en-US" sz="900" dirty="0" smtClean="0"/>
              <a:t>호</a:t>
            </a:r>
            <a:endParaRPr lang="en-US" altLang="ko-KR" sz="9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687000" y="2644293"/>
            <a:ext cx="15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2019-03-12 </a:t>
            </a:r>
            <a:r>
              <a:rPr lang="ko-KR" altLang="en-US" sz="900" dirty="0"/>
              <a:t>외</a:t>
            </a:r>
            <a:r>
              <a:rPr lang="ko-KR" altLang="en-US" sz="900" dirty="0" smtClean="0"/>
              <a:t>부회의</a:t>
            </a:r>
            <a:endParaRPr lang="en-US" altLang="ko-KR" sz="900" dirty="0" smtClean="0"/>
          </a:p>
          <a:p>
            <a:r>
              <a:rPr lang="en-US" altLang="ko-KR" sz="900" dirty="0" smtClean="0"/>
              <a:t>PM 06:00 </a:t>
            </a:r>
            <a:r>
              <a:rPr lang="ko-KR" altLang="en-US" sz="900" dirty="0" smtClean="0"/>
              <a:t>강남 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79511" y="975476"/>
            <a:ext cx="8568027" cy="365292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27244" y="1022893"/>
            <a:ext cx="4266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        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자바팀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B-1  |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71" name="Picture 4" descr="C:\Users\ksm512\Desktop\staff-icon-png-10_jpg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8" y="1068807"/>
            <a:ext cx="352637" cy="19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2349865" y="1025608"/>
            <a:ext cx="246105" cy="246105"/>
            <a:chOff x="6804248" y="2312561"/>
            <a:chExt cx="246105" cy="246105"/>
          </a:xfrm>
        </p:grpSpPr>
        <p:sp>
          <p:nvSpPr>
            <p:cNvPr id="72" name="타원 71"/>
            <p:cNvSpPr/>
            <p:nvPr/>
          </p:nvSpPr>
          <p:spPr>
            <a:xfrm>
              <a:off x="6804248" y="2312561"/>
              <a:ext cx="246105" cy="2461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093" y="2348818"/>
              <a:ext cx="180000" cy="180000"/>
            </a:xfrm>
            <a:prstGeom prst="rect">
              <a:avLst/>
            </a:prstGeom>
          </p:spPr>
        </p:pic>
      </p:grpSp>
      <p:sp>
        <p:nvSpPr>
          <p:cNvPr id="74" name="타원 73"/>
          <p:cNvSpPr/>
          <p:nvPr/>
        </p:nvSpPr>
        <p:spPr>
          <a:xfrm>
            <a:off x="2579251" y="1028812"/>
            <a:ext cx="246105" cy="2461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2801080" y="1028812"/>
            <a:ext cx="246105" cy="2461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3041839" y="1028812"/>
            <a:ext cx="246105" cy="2461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263668" y="1028812"/>
            <a:ext cx="246105" cy="2461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291171" y="1014801"/>
            <a:ext cx="188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635896" y="1031363"/>
            <a:ext cx="504056" cy="227370"/>
          </a:xfrm>
          <a:prstGeom prst="roundRect">
            <a:avLst>
              <a:gd name="adj" fmla="val 543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627804" y="1015179"/>
            <a:ext cx="582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ko-KR" altLang="en-US" sz="1050" b="1" dirty="0" smtClean="0">
                <a:solidFill>
                  <a:schemeClr val="tx2">
                    <a:lumMod val="75000"/>
                  </a:schemeClr>
                </a:solidFill>
              </a:rPr>
              <a:t>추가</a:t>
            </a:r>
            <a:endParaRPr lang="ko-KR" altLang="en-US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395583" y="938257"/>
            <a:ext cx="343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…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59023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프로젝트 화면 </a:t>
            </a:r>
            <a:r>
              <a:rPr lang="en-US" altLang="ko-KR" b="1" dirty="0" err="1" smtClean="0"/>
              <a:t>project.jsp</a:t>
            </a:r>
            <a:endParaRPr lang="ko-KR" altLang="en-US" b="1" dirty="0"/>
          </a:p>
        </p:txBody>
      </p:sp>
      <p:sp>
        <p:nvSpPr>
          <p:cNvPr id="77" name="직사각형 76"/>
          <p:cNvSpPr/>
          <p:nvPr/>
        </p:nvSpPr>
        <p:spPr>
          <a:xfrm>
            <a:off x="1154929" y="52988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프로젝트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94" y="523004"/>
            <a:ext cx="370808" cy="37080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40" y="1046642"/>
            <a:ext cx="208800" cy="20880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56" y="1049933"/>
            <a:ext cx="208800" cy="20880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91" y="1048900"/>
            <a:ext cx="208800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917</Words>
  <Application>Microsoft Office PowerPoint</Application>
  <PresentationFormat>화면 슬라이드 쇼(4:3)</PresentationFormat>
  <Paragraphs>310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216</cp:revision>
  <dcterms:created xsi:type="dcterms:W3CDTF">2019-02-19T04:03:12Z</dcterms:created>
  <dcterms:modified xsi:type="dcterms:W3CDTF">2019-03-13T06:54:59Z</dcterms:modified>
</cp:coreProperties>
</file>