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EE151-9CE7-F03B-9160-BFA03412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E208D4-0515-CB89-14A4-28C28FB32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99A03-53EB-01F2-DD9E-92A1077A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2EBC5-98A0-6AB3-94C0-2629CE97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07E70-B4E1-10A5-D373-F7988BC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55A58-78D0-D49A-97BD-989462FE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9B03-47F0-86FE-B5E4-89F28B623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F70BD-5F06-ACD5-6673-FC2B9CF0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01E1-ED15-E40A-6B2E-D2B35EF7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550FB-FCDC-2EFD-9C97-D91DF43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DC8C0-8731-B1BB-16BD-03180B47D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FF39D-106E-3006-A647-D672F76A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7D8B7-C43D-B306-733E-FA417D94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F4F4B-6A02-8FBB-9080-091E63F6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7C4B3-DFB5-99CD-28EB-FF4C697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6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C3415-647A-119E-AD1D-E0231C37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1113A-6AE3-5FD6-C7A4-0626EC83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8C40C-0FE3-226A-B9A9-FF995DB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27907-F329-3296-0ACF-8122531A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DD902-45ED-56C5-4FB3-D5A2E4A6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CD06F-6411-5F36-42B1-5CA7DEAC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4BB98-73E9-2631-F997-9E688FD6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7C6D6-D0F8-8965-99BA-5E00B47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95703-6E82-EBAE-325A-793D9024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B3D88-8C4C-3072-016C-40405A68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9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3021-5EF4-C402-B694-5BA9BA6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EAC0D-6E26-F90D-D208-2909DAA17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3FB7A-E082-7811-A0FA-BCE219BD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06ED3-E4EC-6AD4-3CD6-ED277ED7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7433E-5CDC-998C-9372-CF1F4931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EE2D1-0C5E-8163-2B5A-70A7E157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2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B7BB-7C73-EF5B-341E-0A7C65FC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1DB19-8A1B-873D-FC47-BDF8E67A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F68F5-38E6-D8A9-1B1B-23726971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1BC3C6-91BD-EDD3-998B-44AA58C67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CECDB3-8C42-99ED-E0F6-6A69ED7CA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404A89-FAD0-59A7-6E80-B2A3498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042C5-11A7-03E5-646D-3CA3D756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9B0863-8631-CB87-90E9-1C487947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EBA7-A00C-BD04-1C3C-8B0F24ED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71EA9-5088-B439-6D50-5153C35B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A6EB2-9DCE-A8E7-E3C3-14844FCC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15B32-1ABB-4E60-9FF0-0D9B9DC3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487A71-E40B-9779-BCEF-141E4DD3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5E6741-0937-986B-F6A1-7F5D185F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86EC6-1F9E-39CA-653C-BF31C62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5B46-434C-4EBD-C9C2-ABC2808F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AF306-1E29-9329-EBDF-A3BB3388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1A0B7-ADBB-227D-E1C2-471D513B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E6309-A15E-BC5E-5753-C1F5E6D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799B-984A-CBFF-D0C4-22407FED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ABADE-6D0B-C6A4-FD95-C3E87367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2C08-D3E5-5445-3B63-1D29B2F0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0A6281-DDEC-2001-DC01-E5196CDE4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29781-331D-0F7C-3D5D-37F9433F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1365C-5492-C866-1174-E362E277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CFCF4-012F-2082-C2AC-A094B0FE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B3A14-F6B5-CEF3-27D1-16F2B074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97ECD-2118-A119-9680-5AF2625B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2D564-363F-86F2-90D7-70C3EF4A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01BA2-C12C-37C8-CB5F-C2E565CF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B82F2-81CA-4E84-8741-69E195B10D9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9C9BC-5585-E6B4-E527-FD205150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A0516-4043-5B5D-5CED-606F357E4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037CD-407C-41D7-96AA-BFDB540D9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F92228-7901-3DC4-D048-F3951C18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7362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251225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221433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088346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5565773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28396756"/>
                    </a:ext>
                  </a:extLst>
                </a:gridCol>
              </a:tblGrid>
              <a:tr h="843549">
                <a:tc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OSI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TCP/IP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Other</a:t>
                      </a:r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735735"/>
                  </a:ext>
                </a:extLst>
              </a:tr>
              <a:tr h="843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Alligator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Application</a:t>
                      </a:r>
                      <a:endParaRPr lang="ko-KR" altLang="en-US" sz="3000" i="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L7 </a:t>
                      </a:r>
                      <a:r>
                        <a:rPr lang="ko-KR" altLang="en-US" sz="3000" i="0" dirty="0"/>
                        <a:t>방화벽 등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HTTP</a:t>
                      </a:r>
                      <a:endParaRPr lang="ko-KR" altLang="en-US" sz="3000" i="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FTP, SSH, …</a:t>
                      </a:r>
                    </a:p>
                    <a:p>
                      <a:pPr algn="ctr" latinLnBrk="1"/>
                      <a:r>
                        <a:rPr lang="en-US" altLang="ko-KR" sz="3000" i="0"/>
                        <a:t>DNS, …</a:t>
                      </a:r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235352"/>
                  </a:ext>
                </a:extLst>
              </a:tr>
              <a:tr h="953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Pet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Presentation</a:t>
                      </a:r>
                      <a:endParaRPr lang="ko-KR" altLang="en-US" sz="3000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64217"/>
                  </a:ext>
                </a:extLst>
              </a:tr>
              <a:tr h="843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Steve’s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Session</a:t>
                      </a:r>
                      <a:endParaRPr lang="ko-KR" altLang="en-US" sz="3000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631016"/>
                  </a:ext>
                </a:extLst>
              </a:tr>
              <a:tr h="843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Touch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Transport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L4 </a:t>
                      </a:r>
                      <a:r>
                        <a:rPr lang="ko-KR" altLang="en-US" sz="3000" i="0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TCP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UDP, ICMP</a:t>
                      </a:r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05931"/>
                  </a:ext>
                </a:extLst>
              </a:tr>
              <a:tr h="843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Not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Network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L3 </a:t>
                      </a:r>
                      <a:r>
                        <a:rPr lang="ko-KR" altLang="en-US" sz="3000" i="0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IP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IPv6, ARP</a:t>
                      </a:r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60040"/>
                  </a:ext>
                </a:extLst>
              </a:tr>
              <a:tr h="843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Do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Data Link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L2 </a:t>
                      </a:r>
                      <a:r>
                        <a:rPr lang="ko-KR" altLang="en-US" sz="3000" i="0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Ethernet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978966"/>
                  </a:ext>
                </a:extLst>
              </a:tr>
              <a:tr h="843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Please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i="0" dirty="0"/>
                        <a:t>Physical</a:t>
                      </a:r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6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0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235A3-4452-9BAC-95AA-7B22E09F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3282D-6DE2-EBEA-883A-3E3277F9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7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47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조성연</dc:creator>
  <cp:lastModifiedBy>조성연</cp:lastModifiedBy>
  <cp:revision>3</cp:revision>
  <dcterms:created xsi:type="dcterms:W3CDTF">2024-07-25T07:19:57Z</dcterms:created>
  <dcterms:modified xsi:type="dcterms:W3CDTF">2024-07-25T10:04:07Z</dcterms:modified>
</cp:coreProperties>
</file>