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9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3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4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3A67F-C275-49E3-95B4-EFBD910C9FFF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BADA-FFE7-483D-BE90-818B1CEEB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1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914400"/>
            <a:ext cx="7347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Three points at the corners of your triangle</a:t>
            </a:r>
          </a:p>
          <a:p>
            <a:endParaRPr lang="en-US" sz="3200" dirty="0"/>
          </a:p>
          <a:p>
            <a:r>
              <a:rPr lang="en-US" sz="3200" dirty="0" smtClean="0"/>
              <a:t> P1, P2, P3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Where P</a:t>
            </a:r>
            <a:r>
              <a:rPr lang="en-US" sz="1600" dirty="0" smtClean="0"/>
              <a:t>i</a:t>
            </a:r>
            <a:r>
              <a:rPr lang="en-US" sz="3200" dirty="0" smtClean="0"/>
              <a:t>  =  [x</a:t>
            </a:r>
            <a:r>
              <a:rPr lang="en-US" sz="1600" dirty="0" smtClean="0"/>
              <a:t>i</a:t>
            </a:r>
            <a:r>
              <a:rPr lang="en-US" sz="3200" dirty="0" smtClean="0"/>
              <a:t>  </a:t>
            </a:r>
            <a:r>
              <a:rPr lang="en-US" sz="3200" dirty="0" err="1" smtClean="0"/>
              <a:t>y</a:t>
            </a:r>
            <a:r>
              <a:rPr lang="en-US" sz="1600" dirty="0" err="1" smtClean="0"/>
              <a:t>i</a:t>
            </a:r>
            <a:r>
              <a:rPr lang="en-US" sz="3200" dirty="0" smtClean="0"/>
              <a:t>  </a:t>
            </a:r>
            <a:r>
              <a:rPr lang="en-US" sz="3200" dirty="0" err="1" smtClean="0"/>
              <a:t>z</a:t>
            </a:r>
            <a:r>
              <a:rPr lang="en-US" sz="1600" dirty="0" err="1" smtClean="0"/>
              <a:t>i</a:t>
            </a:r>
            <a:r>
              <a:rPr lang="en-US" sz="3200" dirty="0" smtClean="0"/>
              <a:t>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7672"/>
            <a:ext cx="5876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0" y="685800"/>
            <a:ext cx="283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normal is then given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5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1066800"/>
            <a:ext cx="52593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Which is the cross product:</a:t>
            </a:r>
          </a:p>
          <a:p>
            <a:endParaRPr lang="en-US" sz="3600" dirty="0"/>
          </a:p>
          <a:p>
            <a:r>
              <a:rPr lang="en-US" sz="3600" dirty="0" smtClean="0"/>
              <a:t>N = (P</a:t>
            </a:r>
            <a:r>
              <a:rPr lang="en-US" sz="1600" dirty="0" smtClean="0"/>
              <a:t>2</a:t>
            </a:r>
            <a:r>
              <a:rPr lang="en-US" sz="3600" dirty="0" smtClean="0"/>
              <a:t> – P</a:t>
            </a:r>
            <a:r>
              <a:rPr lang="en-US" sz="1600" dirty="0" smtClean="0"/>
              <a:t>1</a:t>
            </a:r>
            <a:r>
              <a:rPr lang="en-US" sz="3600" dirty="0" smtClean="0"/>
              <a:t>) *  (P</a:t>
            </a:r>
            <a:r>
              <a:rPr lang="en-US" sz="1600" dirty="0" smtClean="0"/>
              <a:t>3</a:t>
            </a:r>
            <a:r>
              <a:rPr lang="en-US" sz="3600" dirty="0" smtClean="0"/>
              <a:t> – P</a:t>
            </a:r>
            <a:r>
              <a:rPr lang="en-US" sz="1600" dirty="0" smtClean="0"/>
              <a:t>1</a:t>
            </a:r>
            <a:r>
              <a:rPr lang="en-US" sz="3600" dirty="0" smtClean="0"/>
              <a:t>)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29" y="2819400"/>
            <a:ext cx="60198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4029" y="11430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2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2400"/>
            <a:ext cx="74727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 glColor3f() in the </a:t>
            </a:r>
            <a:r>
              <a:rPr lang="en-US" sz="3200" dirty="0" err="1" smtClean="0"/>
              <a:t>vertext</a:t>
            </a:r>
            <a:r>
              <a:rPr lang="en-US" sz="3200" dirty="0" smtClean="0"/>
              <a:t> delivery loop </a:t>
            </a:r>
          </a:p>
          <a:p>
            <a:r>
              <a:rPr lang="en-US" sz="3200" dirty="0" smtClean="0"/>
              <a:t>(i.e. between </a:t>
            </a:r>
            <a:r>
              <a:rPr lang="en-US" sz="3200" dirty="0" err="1" smtClean="0"/>
              <a:t>glBegin</a:t>
            </a:r>
            <a:r>
              <a:rPr lang="en-US" sz="3200" dirty="0" smtClean="0"/>
              <a:t> and </a:t>
            </a:r>
            <a:r>
              <a:rPr lang="en-US" sz="3200" dirty="0" err="1" smtClean="0"/>
              <a:t>glEnd</a:t>
            </a:r>
            <a:r>
              <a:rPr lang="en-US" sz="3200" dirty="0" smtClean="0"/>
              <a:t>) to set each</a:t>
            </a:r>
          </a:p>
          <a:p>
            <a:r>
              <a:rPr lang="en-US" sz="3200" i="1" dirty="0" smtClean="0">
                <a:solidFill>
                  <a:srgbClr val="FF0000"/>
                </a:solidFill>
              </a:rPr>
              <a:t> vertex</a:t>
            </a:r>
            <a:r>
              <a:rPr lang="en-US" sz="3200" dirty="0" smtClean="0"/>
              <a:t> color</a:t>
            </a:r>
          </a:p>
          <a:p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7" y="2057400"/>
            <a:ext cx="81057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0400" y="6400800"/>
            <a:ext cx="4341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- http://en.wikibooks.org/wiki/OpenGL_Programming/Basics/Color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3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1267" y="914400"/>
            <a:ext cx="7696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 smtClean="0"/>
          </a:p>
          <a:p>
            <a:r>
              <a:rPr lang="en-US" sz="3600" dirty="0" smtClean="0"/>
              <a:t>Draw the triangle only if the normal points toward the viewer</a:t>
            </a:r>
          </a:p>
          <a:p>
            <a:endParaRPr lang="en-US" sz="3600" dirty="0"/>
          </a:p>
          <a:p>
            <a:r>
              <a:rPr lang="en-US" sz="3600" dirty="0" smtClean="0"/>
              <a:t>Set the color of each as a function of the</a:t>
            </a:r>
          </a:p>
          <a:p>
            <a:r>
              <a:rPr lang="en-US" sz="3600" dirty="0"/>
              <a:t>a</a:t>
            </a:r>
            <a:r>
              <a:rPr lang="en-US" sz="3600" dirty="0" smtClean="0"/>
              <a:t>ngle between the viewer and the </a:t>
            </a:r>
          </a:p>
          <a:p>
            <a:r>
              <a:rPr lang="en-US" sz="3600" dirty="0"/>
              <a:t>s</a:t>
            </a:r>
            <a:r>
              <a:rPr lang="en-US" sz="3600" dirty="0" smtClean="0"/>
              <a:t>urface normal.</a:t>
            </a:r>
          </a:p>
          <a:p>
            <a:endParaRPr lang="en-US" sz="3600" dirty="0"/>
          </a:p>
          <a:p>
            <a:r>
              <a:rPr lang="en-US" sz="3600" dirty="0" smtClean="0"/>
              <a:t>You choose the base color and interpolation function.</a:t>
            </a:r>
            <a:endParaRPr lang="en-US" sz="3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057400" y="424934"/>
            <a:ext cx="5105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Display </a:t>
            </a:r>
            <a:r>
              <a:rPr lang="en-US" sz="3600" dirty="0" err="1" smtClean="0">
                <a:solidFill>
                  <a:srgbClr val="FF0000"/>
                </a:solidFill>
              </a:rPr>
              <a:t>test.ply</a:t>
            </a:r>
            <a:r>
              <a:rPr lang="en-US" sz="3600" smtClean="0">
                <a:solidFill>
                  <a:srgbClr val="FF0000"/>
                </a:solidFill>
              </a:rPr>
              <a:t>  (</a:t>
            </a:r>
            <a:r>
              <a:rPr lang="en-US" sz="3600" dirty="0" smtClean="0">
                <a:solidFill>
                  <a:srgbClr val="FF0000"/>
                </a:solidFill>
              </a:rPr>
              <a:t>it’s ASCII)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3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120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Landmark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Joyce</dc:creator>
  <cp:lastModifiedBy>Rick Joyce</cp:lastModifiedBy>
  <cp:revision>6</cp:revision>
  <dcterms:created xsi:type="dcterms:W3CDTF">2014-10-20T15:14:36Z</dcterms:created>
  <dcterms:modified xsi:type="dcterms:W3CDTF">2014-10-20T16:04:08Z</dcterms:modified>
</cp:coreProperties>
</file>