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9ee095c6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9ee095c6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4bb9150a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4bb9150a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124200" y="6400"/>
            <a:ext cx="4695600" cy="514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235425" y="154675"/>
            <a:ext cx="4460700" cy="4917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" name="Google Shape;56;p13"/>
          <p:cNvCxnSpPr/>
          <p:nvPr/>
        </p:nvCxnSpPr>
        <p:spPr>
          <a:xfrm flipH="1" rot="10800000">
            <a:off x="2250375" y="665850"/>
            <a:ext cx="44577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Google Shape;57;p13"/>
          <p:cNvCxnSpPr/>
          <p:nvPr/>
        </p:nvCxnSpPr>
        <p:spPr>
          <a:xfrm flipH="1" rot="10800000">
            <a:off x="2240850" y="4391350"/>
            <a:ext cx="44673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13"/>
          <p:cNvSpPr txBox="1"/>
          <p:nvPr/>
        </p:nvSpPr>
        <p:spPr>
          <a:xfrm>
            <a:off x="4963875" y="4801875"/>
            <a:ext cx="2458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FOOTER(WIDTH: 100%, HEIGHT: 10%)</a:t>
            </a:r>
            <a:endParaRPr sz="700"/>
          </a:p>
        </p:txBody>
      </p:sp>
      <p:sp>
        <p:nvSpPr>
          <p:cNvPr id="59" name="Google Shape;59;p13"/>
          <p:cNvSpPr/>
          <p:nvPr/>
        </p:nvSpPr>
        <p:spPr>
          <a:xfrm>
            <a:off x="3008800" y="851700"/>
            <a:ext cx="3605100" cy="348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2308725" y="851575"/>
            <a:ext cx="619200" cy="348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4963875" y="98475"/>
            <a:ext cx="2089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HEAD</a:t>
            </a:r>
            <a:r>
              <a:rPr lang="ko" sz="700"/>
              <a:t>ER(WIDTH: 100%, HEIGHT: 270px)</a:t>
            </a:r>
            <a:endParaRPr sz="700"/>
          </a:p>
        </p:txBody>
      </p:sp>
      <p:sp>
        <p:nvSpPr>
          <p:cNvPr id="62" name="Google Shape;62;p13"/>
          <p:cNvSpPr txBox="1"/>
          <p:nvPr/>
        </p:nvSpPr>
        <p:spPr>
          <a:xfrm>
            <a:off x="2151600" y="-62600"/>
            <a:ext cx="2746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DIV:MAIN </a:t>
            </a:r>
            <a:r>
              <a:rPr lang="ko" sz="700"/>
              <a:t>(WIDTH: 1200PX, MIN-HEIGHT:1800px)</a:t>
            </a:r>
            <a:endParaRPr sz="700"/>
          </a:p>
        </p:txBody>
      </p:sp>
      <p:sp>
        <p:nvSpPr>
          <p:cNvPr id="63" name="Google Shape;63;p13"/>
          <p:cNvSpPr/>
          <p:nvPr/>
        </p:nvSpPr>
        <p:spPr>
          <a:xfrm>
            <a:off x="2371325" y="1456500"/>
            <a:ext cx="498000" cy="2829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2308725" y="4050250"/>
            <a:ext cx="2583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NAV:SIDE_MENU(WIDTH:18%, HEIGHT:65%)</a:t>
            </a:r>
            <a:endParaRPr sz="700"/>
          </a:p>
        </p:txBody>
      </p:sp>
      <p:sp>
        <p:nvSpPr>
          <p:cNvPr id="65" name="Google Shape;65;p13"/>
          <p:cNvSpPr txBox="1"/>
          <p:nvPr/>
        </p:nvSpPr>
        <p:spPr>
          <a:xfrm>
            <a:off x="2235425" y="632625"/>
            <a:ext cx="2026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DIV:</a:t>
            </a:r>
            <a:r>
              <a:rPr lang="ko" sz="700"/>
              <a:t>SIDE(WIDTH:20%, HEIGHT:80%)</a:t>
            </a:r>
            <a:endParaRPr sz="700"/>
          </a:p>
        </p:txBody>
      </p:sp>
      <p:sp>
        <p:nvSpPr>
          <p:cNvPr id="66" name="Google Shape;66;p13"/>
          <p:cNvSpPr txBox="1"/>
          <p:nvPr/>
        </p:nvSpPr>
        <p:spPr>
          <a:xfrm>
            <a:off x="4483100" y="632613"/>
            <a:ext cx="2583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DIV</a:t>
            </a:r>
            <a:r>
              <a:rPr lang="ko" sz="700"/>
              <a:t>:MAIN_CONTENT(WIDTH:80%, HEIGHT:75%)</a:t>
            </a:r>
            <a:endParaRPr sz="700"/>
          </a:p>
        </p:txBody>
      </p:sp>
      <p:sp>
        <p:nvSpPr>
          <p:cNvPr id="67" name="Google Shape;67;p13"/>
          <p:cNvSpPr/>
          <p:nvPr/>
        </p:nvSpPr>
        <p:spPr>
          <a:xfrm>
            <a:off x="2371325" y="921375"/>
            <a:ext cx="498000" cy="476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2328300" y="1148700"/>
            <a:ext cx="2393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SIDE_USER_INFO(WIDTH:18%, HEIGHT:10%)</a:t>
            </a:r>
            <a:endParaRPr sz="700"/>
          </a:p>
        </p:txBody>
      </p:sp>
      <p:sp>
        <p:nvSpPr>
          <p:cNvPr id="69" name="Google Shape;69;p13"/>
          <p:cNvSpPr/>
          <p:nvPr/>
        </p:nvSpPr>
        <p:spPr>
          <a:xfrm>
            <a:off x="3099650" y="420150"/>
            <a:ext cx="2820900" cy="183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 txBox="1"/>
          <p:nvPr/>
        </p:nvSpPr>
        <p:spPr>
          <a:xfrm>
            <a:off x="3008800" y="223050"/>
            <a:ext cx="2715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DIV:SEARCH(WIDTH:60%, HEIGHT:7%)</a:t>
            </a:r>
            <a:endParaRPr sz="700"/>
          </a:p>
        </p:txBody>
      </p:sp>
      <p:cxnSp>
        <p:nvCxnSpPr>
          <p:cNvPr id="71" name="Google Shape;71;p13"/>
          <p:cNvCxnSpPr/>
          <p:nvPr/>
        </p:nvCxnSpPr>
        <p:spPr>
          <a:xfrm>
            <a:off x="6939050" y="1042200"/>
            <a:ext cx="144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3"/>
          <p:cNvSpPr txBox="1"/>
          <p:nvPr/>
        </p:nvSpPr>
        <p:spPr>
          <a:xfrm>
            <a:off x="3505200" y="2261375"/>
            <a:ext cx="21336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400">
                <a:solidFill>
                  <a:srgbClr val="D0E0E3"/>
                </a:solidFill>
              </a:rPr>
              <a:t>MAIN PAGE</a:t>
            </a:r>
            <a:endParaRPr sz="4800">
              <a:solidFill>
                <a:srgbClr val="D0E0E3"/>
              </a:solidFill>
            </a:endParaRPr>
          </a:p>
        </p:txBody>
      </p:sp>
      <p:cxnSp>
        <p:nvCxnSpPr>
          <p:cNvPr id="73" name="Google Shape;73;p13"/>
          <p:cNvCxnSpPr/>
          <p:nvPr/>
        </p:nvCxnSpPr>
        <p:spPr>
          <a:xfrm rot="10800000">
            <a:off x="2933800" y="151700"/>
            <a:ext cx="0" cy="51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3"/>
          <p:cNvSpPr txBox="1"/>
          <p:nvPr/>
        </p:nvSpPr>
        <p:spPr>
          <a:xfrm>
            <a:off x="2235425" y="161550"/>
            <a:ext cx="773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DIV:LOGO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WIDTH:20% HEIGHT:13%</a:t>
            </a:r>
            <a:endParaRPr sz="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/>
          <p:nvPr/>
        </p:nvSpPr>
        <p:spPr>
          <a:xfrm>
            <a:off x="2124200" y="6400"/>
            <a:ext cx="46956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2254475" y="183650"/>
            <a:ext cx="4460700" cy="48630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             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                </a:t>
            </a:r>
            <a:r>
              <a:rPr lang="ko" sz="1300">
                <a:solidFill>
                  <a:schemeClr val="dk1"/>
                </a:solidFill>
              </a:rPr>
              <a:t> FOOTER(WIDTH: 1000PX, HEIGHT: 300PX)</a:t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81" name="Google Shape;81;p14"/>
          <p:cNvCxnSpPr/>
          <p:nvPr/>
        </p:nvCxnSpPr>
        <p:spPr>
          <a:xfrm>
            <a:off x="2249825" y="4307225"/>
            <a:ext cx="4470000" cy="36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4"/>
          <p:cNvCxnSpPr/>
          <p:nvPr/>
        </p:nvCxnSpPr>
        <p:spPr>
          <a:xfrm flipH="1" rot="10800000">
            <a:off x="2249825" y="814175"/>
            <a:ext cx="4462500" cy="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4"/>
          <p:cNvSpPr txBox="1"/>
          <p:nvPr/>
        </p:nvSpPr>
        <p:spPr>
          <a:xfrm flipH="1">
            <a:off x="4247900" y="18575"/>
            <a:ext cx="2849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                                                                HEADER(WIDTH:1200PX, HEIGHT:400PX)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" name="Google Shape;84;p14"/>
          <p:cNvCxnSpPr/>
          <p:nvPr/>
        </p:nvCxnSpPr>
        <p:spPr>
          <a:xfrm>
            <a:off x="3100900" y="207225"/>
            <a:ext cx="7500" cy="6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4"/>
          <p:cNvSpPr txBox="1"/>
          <p:nvPr/>
        </p:nvSpPr>
        <p:spPr>
          <a:xfrm>
            <a:off x="2309025" y="348675"/>
            <a:ext cx="888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DIV:LOGO(WIDTH:200PX, HEIGHT:300PX)</a:t>
            </a:r>
            <a:endParaRPr sz="200"/>
          </a:p>
        </p:txBody>
      </p:sp>
      <p:sp>
        <p:nvSpPr>
          <p:cNvPr id="86" name="Google Shape;86;p14"/>
          <p:cNvSpPr/>
          <p:nvPr/>
        </p:nvSpPr>
        <p:spPr>
          <a:xfrm>
            <a:off x="2803600" y="917750"/>
            <a:ext cx="3426600" cy="33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/>
          <p:nvPr/>
        </p:nvSpPr>
        <p:spPr>
          <a:xfrm>
            <a:off x="3197025" y="422000"/>
            <a:ext cx="3293400" cy="303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MAIN:TITLE(WIDTH:750PX, HEIGHT:300PX)</a:t>
            </a:r>
            <a:endParaRPr sz="1000"/>
          </a:p>
        </p:txBody>
      </p:sp>
      <p:sp>
        <p:nvSpPr>
          <p:cNvPr id="88" name="Google Shape;88;p14"/>
          <p:cNvSpPr txBox="1"/>
          <p:nvPr/>
        </p:nvSpPr>
        <p:spPr>
          <a:xfrm>
            <a:off x="4184525" y="70450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DIV:MAIN CONTENT(WIDTH:900PX, HEIGHT:1200PX)</a:t>
            </a:r>
            <a:endParaRPr sz="700"/>
          </a:p>
        </p:txBody>
      </p:sp>
      <p:sp>
        <p:nvSpPr>
          <p:cNvPr id="89" name="Google Shape;89;p14"/>
          <p:cNvSpPr txBox="1"/>
          <p:nvPr/>
        </p:nvSpPr>
        <p:spPr>
          <a:xfrm>
            <a:off x="0" y="150600"/>
            <a:ext cx="279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DIV_SUB_PAGE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(WIDTH:1200PX, HEIGHT:1800PX</a:t>
            </a:r>
            <a:endParaRPr sz="900"/>
          </a:p>
        </p:txBody>
      </p:sp>
      <p:sp>
        <p:nvSpPr>
          <p:cNvPr id="90" name="Google Shape;90;p14"/>
          <p:cNvSpPr txBox="1"/>
          <p:nvPr/>
        </p:nvSpPr>
        <p:spPr>
          <a:xfrm>
            <a:off x="3505200" y="2261375"/>
            <a:ext cx="21336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400">
                <a:solidFill>
                  <a:srgbClr val="D0E0E3"/>
                </a:solidFill>
              </a:rPr>
              <a:t>LOGIN</a:t>
            </a:r>
            <a:r>
              <a:rPr lang="ko" sz="4400">
                <a:solidFill>
                  <a:srgbClr val="D0E0E3"/>
                </a:solidFill>
              </a:rPr>
              <a:t>PAGE</a:t>
            </a:r>
            <a:endParaRPr sz="4800">
              <a:solidFill>
                <a:srgbClr val="D0E0E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/>
          <p:nvPr/>
        </p:nvSpPr>
        <p:spPr>
          <a:xfrm>
            <a:off x="2124200" y="6400"/>
            <a:ext cx="46956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2254475" y="183650"/>
            <a:ext cx="4460700" cy="48630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             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                </a:t>
            </a:r>
            <a:r>
              <a:rPr lang="ko" sz="1300">
                <a:solidFill>
                  <a:schemeClr val="dk1"/>
                </a:solidFill>
              </a:rPr>
              <a:t> </a:t>
            </a:r>
            <a:r>
              <a:rPr lang="ko" sz="1300">
                <a:solidFill>
                  <a:schemeClr val="dk1"/>
                </a:solidFill>
              </a:rPr>
              <a:t>FOOTER(WIDTH: 1000PX, HEIGHT: 300PX)</a:t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97" name="Google Shape;97;p15"/>
          <p:cNvCxnSpPr/>
          <p:nvPr/>
        </p:nvCxnSpPr>
        <p:spPr>
          <a:xfrm>
            <a:off x="2249825" y="4307225"/>
            <a:ext cx="4470000" cy="36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5"/>
          <p:cNvCxnSpPr/>
          <p:nvPr/>
        </p:nvCxnSpPr>
        <p:spPr>
          <a:xfrm flipH="1" rot="10800000">
            <a:off x="2249825" y="814175"/>
            <a:ext cx="4462500" cy="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" name="Google Shape;99;p15"/>
          <p:cNvSpPr txBox="1"/>
          <p:nvPr/>
        </p:nvSpPr>
        <p:spPr>
          <a:xfrm flipH="1">
            <a:off x="4247900" y="18575"/>
            <a:ext cx="2849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                                                                </a:t>
            </a:r>
            <a:r>
              <a:rPr lang="ko" sz="900">
                <a:solidFill>
                  <a:schemeClr val="dk1"/>
                </a:solidFill>
              </a:rPr>
              <a:t>HEADER(WIDTH:1200PX, HEIGHT:400PX)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" name="Google Shape;100;p15"/>
          <p:cNvCxnSpPr/>
          <p:nvPr/>
        </p:nvCxnSpPr>
        <p:spPr>
          <a:xfrm>
            <a:off x="3100900" y="207225"/>
            <a:ext cx="7500" cy="6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5"/>
          <p:cNvSpPr txBox="1"/>
          <p:nvPr/>
        </p:nvSpPr>
        <p:spPr>
          <a:xfrm>
            <a:off x="2309025" y="348675"/>
            <a:ext cx="888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DIV:LOGO(WIDTH:200PX, HEIGHT:300PX)</a:t>
            </a:r>
            <a:endParaRPr sz="200"/>
          </a:p>
        </p:txBody>
      </p:sp>
      <p:sp>
        <p:nvSpPr>
          <p:cNvPr id="102" name="Google Shape;102;p15"/>
          <p:cNvSpPr/>
          <p:nvPr/>
        </p:nvSpPr>
        <p:spPr>
          <a:xfrm>
            <a:off x="2294225" y="910300"/>
            <a:ext cx="792000" cy="3315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3184600" y="917750"/>
            <a:ext cx="3426600" cy="33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2342375" y="991700"/>
            <a:ext cx="695700" cy="55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05" name="Google Shape;105;p15"/>
          <p:cNvSpPr/>
          <p:nvPr/>
        </p:nvSpPr>
        <p:spPr>
          <a:xfrm>
            <a:off x="3197025" y="422000"/>
            <a:ext cx="3293400" cy="303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MAIN:SEARCH(WIDTH:750PX, HEIGHT:300PX)</a:t>
            </a:r>
            <a:endParaRPr sz="1000"/>
          </a:p>
        </p:txBody>
      </p:sp>
      <p:sp>
        <p:nvSpPr>
          <p:cNvPr id="106" name="Google Shape;106;p15"/>
          <p:cNvSpPr txBox="1"/>
          <p:nvPr/>
        </p:nvSpPr>
        <p:spPr>
          <a:xfrm>
            <a:off x="2249825" y="695675"/>
            <a:ext cx="1934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NAV</a:t>
            </a:r>
            <a:r>
              <a:rPr lang="ko" sz="800">
                <a:solidFill>
                  <a:schemeClr val="dk1"/>
                </a:solidFill>
              </a:rPr>
              <a:t>:SIDE(WIDTH:240PX, HEIGHT:1200PX)</a:t>
            </a:r>
            <a:endParaRPr sz="1000"/>
          </a:p>
        </p:txBody>
      </p:sp>
      <p:sp>
        <p:nvSpPr>
          <p:cNvPr id="107" name="Google Shape;107;p15"/>
          <p:cNvSpPr txBox="1"/>
          <p:nvPr/>
        </p:nvSpPr>
        <p:spPr>
          <a:xfrm>
            <a:off x="4184525" y="70450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DIV:MAIN CONTENT(WIDTH:900PX, HEIGHT:1200PX)</a:t>
            </a:r>
            <a:endParaRPr sz="700"/>
          </a:p>
        </p:txBody>
      </p:sp>
      <p:sp>
        <p:nvSpPr>
          <p:cNvPr id="108" name="Google Shape;108;p15"/>
          <p:cNvSpPr txBox="1"/>
          <p:nvPr/>
        </p:nvSpPr>
        <p:spPr>
          <a:xfrm>
            <a:off x="2346025" y="1005550"/>
            <a:ext cx="239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SIDE_USER_INFO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(WIDTH:200PX, HEIGHT:150PX)</a:t>
            </a:r>
            <a:endParaRPr sz="500"/>
          </a:p>
        </p:txBody>
      </p:sp>
      <p:sp>
        <p:nvSpPr>
          <p:cNvPr id="109" name="Google Shape;109;p15"/>
          <p:cNvSpPr/>
          <p:nvPr/>
        </p:nvSpPr>
        <p:spPr>
          <a:xfrm>
            <a:off x="2346025" y="1613350"/>
            <a:ext cx="695700" cy="250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0" name="Google Shape;110;p15"/>
          <p:cNvCxnSpPr/>
          <p:nvPr/>
        </p:nvCxnSpPr>
        <p:spPr>
          <a:xfrm flipH="1" rot="10800000">
            <a:off x="2353425" y="2064700"/>
            <a:ext cx="6957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5"/>
          <p:cNvCxnSpPr/>
          <p:nvPr/>
        </p:nvCxnSpPr>
        <p:spPr>
          <a:xfrm flipH="1" rot="10800000">
            <a:off x="2342375" y="2564300"/>
            <a:ext cx="6957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5"/>
          <p:cNvCxnSpPr/>
          <p:nvPr/>
        </p:nvCxnSpPr>
        <p:spPr>
          <a:xfrm flipH="1" rot="10800000">
            <a:off x="2346025" y="3005975"/>
            <a:ext cx="6957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5"/>
          <p:cNvCxnSpPr/>
          <p:nvPr/>
        </p:nvCxnSpPr>
        <p:spPr>
          <a:xfrm flipH="1" rot="10800000">
            <a:off x="2342375" y="3435763"/>
            <a:ext cx="6957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15"/>
          <p:cNvSpPr txBox="1"/>
          <p:nvPr/>
        </p:nvSpPr>
        <p:spPr>
          <a:xfrm>
            <a:off x="2353425" y="1621050"/>
            <a:ext cx="254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ARTICLE_FIRST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(WIDTH:200PX,HEIGHT:150PX) </a:t>
            </a:r>
            <a:endParaRPr sz="500"/>
          </a:p>
        </p:txBody>
      </p:sp>
      <p:sp>
        <p:nvSpPr>
          <p:cNvPr id="115" name="Google Shape;115;p15"/>
          <p:cNvSpPr txBox="1"/>
          <p:nvPr/>
        </p:nvSpPr>
        <p:spPr>
          <a:xfrm>
            <a:off x="2353425" y="2069550"/>
            <a:ext cx="254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ARTICLE_SECOND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(WIDTH:200PX,HEIGHT:150PX) </a:t>
            </a:r>
            <a:endParaRPr sz="500"/>
          </a:p>
        </p:txBody>
      </p:sp>
      <p:sp>
        <p:nvSpPr>
          <p:cNvPr id="116" name="Google Shape;116;p15"/>
          <p:cNvSpPr txBox="1"/>
          <p:nvPr/>
        </p:nvSpPr>
        <p:spPr>
          <a:xfrm>
            <a:off x="2353425" y="2568500"/>
            <a:ext cx="254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ARTICLE_THIRD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(WIDTH:200PX,HEIGHT:150PX) </a:t>
            </a:r>
            <a:endParaRPr sz="500"/>
          </a:p>
        </p:txBody>
      </p:sp>
      <p:sp>
        <p:nvSpPr>
          <p:cNvPr id="117" name="Google Shape;117;p15"/>
          <p:cNvSpPr txBox="1"/>
          <p:nvPr/>
        </p:nvSpPr>
        <p:spPr>
          <a:xfrm>
            <a:off x="2353425" y="3032875"/>
            <a:ext cx="254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ARTICLE_FOURTH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(WIDTH:200PX,HEIGHT:150PX) </a:t>
            </a:r>
            <a:endParaRPr sz="500"/>
          </a:p>
        </p:txBody>
      </p:sp>
      <p:sp>
        <p:nvSpPr>
          <p:cNvPr id="118" name="Google Shape;118;p15"/>
          <p:cNvSpPr txBox="1"/>
          <p:nvPr/>
        </p:nvSpPr>
        <p:spPr>
          <a:xfrm>
            <a:off x="0" y="150600"/>
            <a:ext cx="279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DIV_SUB_PAGE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(WIDTH:1200PX, HEIGHT:1800PX</a:t>
            </a:r>
            <a:endParaRPr sz="900"/>
          </a:p>
        </p:txBody>
      </p:sp>
      <p:sp>
        <p:nvSpPr>
          <p:cNvPr id="119" name="Google Shape;119;p15"/>
          <p:cNvSpPr txBox="1"/>
          <p:nvPr/>
        </p:nvSpPr>
        <p:spPr>
          <a:xfrm>
            <a:off x="3505200" y="2261375"/>
            <a:ext cx="21336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400">
                <a:solidFill>
                  <a:srgbClr val="D0E0E3"/>
                </a:solidFill>
              </a:rPr>
              <a:t>SUB</a:t>
            </a:r>
            <a:r>
              <a:rPr lang="ko" sz="4400">
                <a:solidFill>
                  <a:srgbClr val="D0E0E3"/>
                </a:solidFill>
              </a:rPr>
              <a:t> PAGE</a:t>
            </a:r>
            <a:endParaRPr sz="4800">
              <a:solidFill>
                <a:srgbClr val="D0E0E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