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6" r:id="rId1"/>
    <p:sldMasterId id="2147484038" r:id="rId2"/>
  </p:sldMasterIdLst>
  <p:notesMasterIdLst>
    <p:notesMasterId r:id="rId20"/>
  </p:notesMasterIdLst>
  <p:handoutMasterIdLst>
    <p:handoutMasterId r:id="rId21"/>
  </p:handoutMasterIdLst>
  <p:sldIdLst>
    <p:sldId id="268" r:id="rId3"/>
    <p:sldId id="285" r:id="rId4"/>
    <p:sldId id="270" r:id="rId5"/>
    <p:sldId id="271" r:id="rId6"/>
    <p:sldId id="272" r:id="rId7"/>
    <p:sldId id="273" r:id="rId8"/>
    <p:sldId id="283" r:id="rId9"/>
    <p:sldId id="296" r:id="rId10"/>
    <p:sldId id="280" r:id="rId11"/>
    <p:sldId id="274" r:id="rId12"/>
    <p:sldId id="292" r:id="rId13"/>
    <p:sldId id="287" r:id="rId14"/>
    <p:sldId id="256" r:id="rId15"/>
    <p:sldId id="275" r:id="rId16"/>
    <p:sldId id="295" r:id="rId17"/>
    <p:sldId id="293" r:id="rId18"/>
    <p:sldId id="281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5B9C5-FE56-49BE-9EFC-A3D7EC22A74C}" v="2200" dt="2020-03-04T19:53:16.81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76383" autoAdjust="0"/>
  </p:normalViewPr>
  <p:slideViewPr>
    <p:cSldViewPr>
      <p:cViewPr varScale="1">
        <p:scale>
          <a:sx n="87" d="100"/>
          <a:sy n="87" d="100"/>
        </p:scale>
        <p:origin x="1284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ce Tjeng" userId="3dc2aee70d9d4f52" providerId="LiveId" clId="{0E85B9C5-FE56-49BE-9EFC-A3D7EC22A74C}"/>
    <pc:docChg chg="undo redo custSel mod addSld delSld modSld sldOrd">
      <pc:chgData name="Janice Tjeng" userId="3dc2aee70d9d4f52" providerId="LiveId" clId="{0E85B9C5-FE56-49BE-9EFC-A3D7EC22A74C}" dt="2020-03-04T19:53:22.053" v="10635" actId="47"/>
      <pc:docMkLst>
        <pc:docMk/>
      </pc:docMkLst>
      <pc:sldChg chg="modSp">
        <pc:chgData name="Janice Tjeng" userId="3dc2aee70d9d4f52" providerId="LiveId" clId="{0E85B9C5-FE56-49BE-9EFC-A3D7EC22A74C}" dt="2020-02-27T07:35:48.827" v="270" actId="1076"/>
        <pc:sldMkLst>
          <pc:docMk/>
          <pc:sldMk cId="2517064085" sldId="256"/>
        </pc:sldMkLst>
        <pc:picChg chg="mod">
          <ac:chgData name="Janice Tjeng" userId="3dc2aee70d9d4f52" providerId="LiveId" clId="{0E85B9C5-FE56-49BE-9EFC-A3D7EC22A74C}" dt="2020-02-27T07:35:48.827" v="270" actId="1076"/>
          <ac:picMkLst>
            <pc:docMk/>
            <pc:sldMk cId="2517064085" sldId="256"/>
            <ac:picMk id="5" creationId="{C4B7E147-C313-40D0-A90A-390EB984B292}"/>
          </ac:picMkLst>
        </pc:picChg>
      </pc:sldChg>
      <pc:sldChg chg="delSp modSp add del modNotesTx">
        <pc:chgData name="Janice Tjeng" userId="3dc2aee70d9d4f52" providerId="LiveId" clId="{0E85B9C5-FE56-49BE-9EFC-A3D7EC22A74C}" dt="2020-03-04T02:11:43.975" v="10347" actId="478"/>
        <pc:sldMkLst>
          <pc:docMk/>
          <pc:sldMk cId="2957189582" sldId="268"/>
        </pc:sldMkLst>
        <pc:spChg chg="mod">
          <ac:chgData name="Janice Tjeng" userId="3dc2aee70d9d4f52" providerId="LiveId" clId="{0E85B9C5-FE56-49BE-9EFC-A3D7EC22A74C}" dt="2020-03-04T00:58:19.158" v="9593" actId="20577"/>
          <ac:spMkLst>
            <pc:docMk/>
            <pc:sldMk cId="2957189582" sldId="268"/>
            <ac:spMk id="2" creationId="{00000000-0000-0000-0000-000000000000}"/>
          </ac:spMkLst>
        </pc:spChg>
        <pc:spChg chg="del mod">
          <ac:chgData name="Janice Tjeng" userId="3dc2aee70d9d4f52" providerId="LiveId" clId="{0E85B9C5-FE56-49BE-9EFC-A3D7EC22A74C}" dt="2020-03-04T02:11:43.975" v="10347" actId="478"/>
          <ac:spMkLst>
            <pc:docMk/>
            <pc:sldMk cId="2957189582" sldId="268"/>
            <ac:spMk id="4" creationId="{311CC715-A523-4C7D-A718-BEE4C46C2C49}"/>
          </ac:spMkLst>
        </pc:spChg>
      </pc:sldChg>
      <pc:sldChg chg="addSp modSp del">
        <pc:chgData name="Janice Tjeng" userId="3dc2aee70d9d4f52" providerId="LiveId" clId="{0E85B9C5-FE56-49BE-9EFC-A3D7EC22A74C}" dt="2020-03-01T07:34:26.044" v="6504" actId="47"/>
        <pc:sldMkLst>
          <pc:docMk/>
          <pc:sldMk cId="3148110083" sldId="269"/>
        </pc:sldMkLst>
        <pc:spChg chg="mod">
          <ac:chgData name="Janice Tjeng" userId="3dc2aee70d9d4f52" providerId="LiveId" clId="{0E85B9C5-FE56-49BE-9EFC-A3D7EC22A74C}" dt="2020-03-01T07:32:44.270" v="6493" actId="26606"/>
          <ac:spMkLst>
            <pc:docMk/>
            <pc:sldMk cId="3148110083" sldId="269"/>
            <ac:spMk id="2" creationId="{00000000-0000-0000-0000-000000000000}"/>
          </ac:spMkLst>
        </pc:spChg>
        <pc:spChg chg="add">
          <ac:chgData name="Janice Tjeng" userId="3dc2aee70d9d4f52" providerId="LiveId" clId="{0E85B9C5-FE56-49BE-9EFC-A3D7EC22A74C}" dt="2020-03-01T07:32:44.270" v="6493" actId="26606"/>
          <ac:spMkLst>
            <pc:docMk/>
            <pc:sldMk cId="3148110083" sldId="269"/>
            <ac:spMk id="17" creationId="{90AAC386-A18D-4525-AD1B-4D227ED34C84}"/>
          </ac:spMkLst>
        </pc:spChg>
        <pc:graphicFrameChg chg="mod modGraphic">
          <ac:chgData name="Janice Tjeng" userId="3dc2aee70d9d4f52" providerId="LiveId" clId="{0E85B9C5-FE56-49BE-9EFC-A3D7EC22A74C}" dt="2020-03-01T07:32:44.270" v="6493" actId="26606"/>
          <ac:graphicFrameMkLst>
            <pc:docMk/>
            <pc:sldMk cId="3148110083" sldId="269"/>
            <ac:graphicFrameMk id="12" creationId="{3162A9F1-E0A4-4E3E-B46D-23FE59C85599}"/>
          </ac:graphicFrameMkLst>
        </pc:graphicFrameChg>
        <pc:cxnChg chg="add">
          <ac:chgData name="Janice Tjeng" userId="3dc2aee70d9d4f52" providerId="LiveId" clId="{0E85B9C5-FE56-49BE-9EFC-A3D7EC22A74C}" dt="2020-03-01T07:32:44.270" v="6493" actId="26606"/>
          <ac:cxnSpMkLst>
            <pc:docMk/>
            <pc:sldMk cId="3148110083" sldId="269"/>
            <ac:cxnSpMk id="19" creationId="{C34C4AD0-FE94-4E84-ACA6-CC5BF1A11822}"/>
          </ac:cxnSpMkLst>
        </pc:cxnChg>
      </pc:sldChg>
      <pc:sldChg chg="modSp modNotesTx">
        <pc:chgData name="Janice Tjeng" userId="3dc2aee70d9d4f52" providerId="LiveId" clId="{0E85B9C5-FE56-49BE-9EFC-A3D7EC22A74C}" dt="2020-03-04T00:58:34.268" v="9609" actId="20577"/>
        <pc:sldMkLst>
          <pc:docMk/>
          <pc:sldMk cId="1152966011" sldId="270"/>
        </pc:sldMkLst>
        <pc:graphicFrameChg chg="mod">
          <ac:chgData name="Janice Tjeng" userId="3dc2aee70d9d4f52" providerId="LiveId" clId="{0E85B9C5-FE56-49BE-9EFC-A3D7EC22A74C}" dt="2020-03-04T00:58:34.268" v="9609" actId="20577"/>
          <ac:graphicFrameMkLst>
            <pc:docMk/>
            <pc:sldMk cId="1152966011" sldId="270"/>
            <ac:graphicFrameMk id="5" creationId="{030ADBB2-C123-4B56-A011-BB80ECE23B74}"/>
          </ac:graphicFrameMkLst>
        </pc:graphicFrameChg>
      </pc:sldChg>
      <pc:sldChg chg="addSp delSp modSp mod setBg modNotesTx">
        <pc:chgData name="Janice Tjeng" userId="3dc2aee70d9d4f52" providerId="LiveId" clId="{0E85B9C5-FE56-49BE-9EFC-A3D7EC22A74C}" dt="2020-03-04T01:10:22.696" v="9878" actId="20577"/>
        <pc:sldMkLst>
          <pc:docMk/>
          <pc:sldMk cId="1255868717" sldId="271"/>
        </pc:sldMkLst>
        <pc:spChg chg="add mod">
          <ac:chgData name="Janice Tjeng" userId="3dc2aee70d9d4f52" providerId="LiveId" clId="{0E85B9C5-FE56-49BE-9EFC-A3D7EC22A74C}" dt="2020-03-03T05:39:23.116" v="9146" actId="1038"/>
          <ac:spMkLst>
            <pc:docMk/>
            <pc:sldMk cId="1255868717" sldId="271"/>
            <ac:spMk id="2" creationId="{F99F00F6-60D5-4A81-B967-5E08D48C43F5}"/>
          </ac:spMkLst>
        </pc:spChg>
        <pc:spChg chg="mod">
          <ac:chgData name="Janice Tjeng" userId="3dc2aee70d9d4f52" providerId="LiveId" clId="{0E85B9C5-FE56-49BE-9EFC-A3D7EC22A74C}" dt="2020-02-27T07:18:06.429" v="111" actId="26606"/>
          <ac:spMkLst>
            <pc:docMk/>
            <pc:sldMk cId="1255868717" sldId="271"/>
            <ac:spMk id="3" creationId="{00000000-0000-0000-0000-000000000000}"/>
          </ac:spMkLst>
        </pc:spChg>
        <pc:spChg chg="mod">
          <ac:chgData name="Janice Tjeng" userId="3dc2aee70d9d4f52" providerId="LiveId" clId="{0E85B9C5-FE56-49BE-9EFC-A3D7EC22A74C}" dt="2020-03-04T01:10:22.696" v="9878" actId="20577"/>
          <ac:spMkLst>
            <pc:docMk/>
            <pc:sldMk cId="1255868717" sldId="271"/>
            <ac:spMk id="4" creationId="{977D28BD-1981-414A-9D33-0B89244562F0}"/>
          </ac:spMkLst>
        </pc:spChg>
        <pc:spChg chg="del mod">
          <ac:chgData name="Janice Tjeng" userId="3dc2aee70d9d4f52" providerId="LiveId" clId="{0E85B9C5-FE56-49BE-9EFC-A3D7EC22A74C}" dt="2020-02-27T07:19:31.983" v="127" actId="478"/>
          <ac:spMkLst>
            <pc:docMk/>
            <pc:sldMk cId="1255868717" sldId="271"/>
            <ac:spMk id="6" creationId="{14086D48-61BD-43E7-8BD8-219F15EAA998}"/>
          </ac:spMkLst>
        </pc:spChg>
        <pc:picChg chg="mod">
          <ac:chgData name="Janice Tjeng" userId="3dc2aee70d9d4f52" providerId="LiveId" clId="{0E85B9C5-FE56-49BE-9EFC-A3D7EC22A74C}" dt="2020-03-03T05:39:07.980" v="9139" actId="1036"/>
          <ac:picMkLst>
            <pc:docMk/>
            <pc:sldMk cId="1255868717" sldId="271"/>
            <ac:picMk id="5" creationId="{6F9FBB51-18A3-4596-995C-A214D5F199CA}"/>
          </ac:picMkLst>
        </pc:picChg>
      </pc:sldChg>
      <pc:sldChg chg="addSp delSp modSp delAnim modAnim modNotesTx">
        <pc:chgData name="Janice Tjeng" userId="3dc2aee70d9d4f52" providerId="LiveId" clId="{0E85B9C5-FE56-49BE-9EFC-A3D7EC22A74C}" dt="2020-03-04T02:12:35.503" v="10353" actId="1076"/>
        <pc:sldMkLst>
          <pc:docMk/>
          <pc:sldMk cId="3224243975" sldId="272"/>
        </pc:sldMkLst>
        <pc:spChg chg="del mod">
          <ac:chgData name="Janice Tjeng" userId="3dc2aee70d9d4f52" providerId="LiveId" clId="{0E85B9C5-FE56-49BE-9EFC-A3D7EC22A74C}" dt="2020-02-27T07:15:42.419" v="34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Janice Tjeng" userId="3dc2aee70d9d4f52" providerId="LiveId" clId="{0E85B9C5-FE56-49BE-9EFC-A3D7EC22A74C}" dt="2020-02-28T21:32:12.919" v="3998" actId="20577"/>
          <ac:spMkLst>
            <pc:docMk/>
            <pc:sldMk cId="3224243975" sldId="272"/>
            <ac:spMk id="3" creationId="{00000000-0000-0000-0000-000000000000}"/>
          </ac:spMkLst>
        </pc:spChg>
        <pc:spChg chg="add mod">
          <ac:chgData name="Janice Tjeng" userId="3dc2aee70d9d4f52" providerId="LiveId" clId="{0E85B9C5-FE56-49BE-9EFC-A3D7EC22A74C}" dt="2020-03-03T00:45:57.428" v="8818" actId="255"/>
          <ac:spMkLst>
            <pc:docMk/>
            <pc:sldMk cId="3224243975" sldId="272"/>
            <ac:spMk id="4" creationId="{5FBE194F-0325-4085-A617-3E97266ABCA6}"/>
          </ac:spMkLst>
        </pc:spChg>
        <pc:spChg chg="add del mod">
          <ac:chgData name="Janice Tjeng" userId="3dc2aee70d9d4f52" providerId="LiveId" clId="{0E85B9C5-FE56-49BE-9EFC-A3D7EC22A74C}" dt="2020-02-29T08:56:27.800" v="4901" actId="478"/>
          <ac:spMkLst>
            <pc:docMk/>
            <pc:sldMk cId="3224243975" sldId="272"/>
            <ac:spMk id="6" creationId="{03B665F0-FB05-4665-A8AB-12715ABD690B}"/>
          </ac:spMkLst>
        </pc:spChg>
        <pc:spChg chg="add del mod">
          <ac:chgData name="Janice Tjeng" userId="3dc2aee70d9d4f52" providerId="LiveId" clId="{0E85B9C5-FE56-49BE-9EFC-A3D7EC22A74C}" dt="2020-02-29T21:53:58.776" v="5531" actId="478"/>
          <ac:spMkLst>
            <pc:docMk/>
            <pc:sldMk cId="3224243975" sldId="272"/>
            <ac:spMk id="9" creationId="{776D9656-730D-4F2D-9318-14E4BCF8FBE1}"/>
          </ac:spMkLst>
        </pc:spChg>
        <pc:spChg chg="add mod">
          <ac:chgData name="Janice Tjeng" userId="3dc2aee70d9d4f52" providerId="LiveId" clId="{0E85B9C5-FE56-49BE-9EFC-A3D7EC22A74C}" dt="2020-03-01T02:40:16.293" v="6168" actId="1076"/>
          <ac:spMkLst>
            <pc:docMk/>
            <pc:sldMk cId="3224243975" sldId="272"/>
            <ac:spMk id="12" creationId="{18EF55B9-7D86-4FB5-9E96-C9B90CCB22A6}"/>
          </ac:spMkLst>
        </pc:spChg>
        <pc:spChg chg="add del mod">
          <ac:chgData name="Janice Tjeng" userId="3dc2aee70d9d4f52" providerId="LiveId" clId="{0E85B9C5-FE56-49BE-9EFC-A3D7EC22A74C}" dt="2020-02-29T09:04:59.167" v="4961" actId="478"/>
          <ac:spMkLst>
            <pc:docMk/>
            <pc:sldMk cId="3224243975" sldId="272"/>
            <ac:spMk id="72" creationId="{70210968-1252-47B5-9F73-079F4E77E8FB}"/>
          </ac:spMkLst>
        </pc:spChg>
        <pc:spChg chg="add del mod">
          <ac:chgData name="Janice Tjeng" userId="3dc2aee70d9d4f52" providerId="LiveId" clId="{0E85B9C5-FE56-49BE-9EFC-A3D7EC22A74C}" dt="2020-02-29T09:04:46.654" v="4955" actId="478"/>
          <ac:spMkLst>
            <pc:docMk/>
            <pc:sldMk cId="3224243975" sldId="272"/>
            <ac:spMk id="73" creationId="{12961046-2647-4E69-8389-42DC41EE89B0}"/>
          </ac:spMkLst>
        </pc:spChg>
        <pc:spChg chg="add del mod">
          <ac:chgData name="Janice Tjeng" userId="3dc2aee70d9d4f52" providerId="LiveId" clId="{0E85B9C5-FE56-49BE-9EFC-A3D7EC22A74C}" dt="2020-02-29T09:04:52.623" v="4957" actId="478"/>
          <ac:spMkLst>
            <pc:docMk/>
            <pc:sldMk cId="3224243975" sldId="272"/>
            <ac:spMk id="75" creationId="{EBCE07AB-AF81-4A4E-8A7E-3B23C5172AF7}"/>
          </ac:spMkLst>
        </pc:spChg>
        <pc:spChg chg="add del mod">
          <ac:chgData name="Janice Tjeng" userId="3dc2aee70d9d4f52" providerId="LiveId" clId="{0E85B9C5-FE56-49BE-9EFC-A3D7EC22A74C}" dt="2020-02-29T09:04:55.373" v="4959" actId="478"/>
          <ac:spMkLst>
            <pc:docMk/>
            <pc:sldMk cId="3224243975" sldId="272"/>
            <ac:spMk id="76" creationId="{2C4CD66A-5307-4C5C-A1EB-80B40FC9C3A6}"/>
          </ac:spMkLst>
        </pc:spChg>
        <pc:spChg chg="add del mod">
          <ac:chgData name="Janice Tjeng" userId="3dc2aee70d9d4f52" providerId="LiveId" clId="{0E85B9C5-FE56-49BE-9EFC-A3D7EC22A74C}" dt="2020-02-29T09:04:57.189" v="4960" actId="478"/>
          <ac:spMkLst>
            <pc:docMk/>
            <pc:sldMk cId="3224243975" sldId="272"/>
            <ac:spMk id="77" creationId="{C5F36DE0-82F3-4846-96E1-2E1EE96C6160}"/>
          </ac:spMkLst>
        </pc:spChg>
        <pc:picChg chg="add del mod">
          <ac:chgData name="Janice Tjeng" userId="3dc2aee70d9d4f52" providerId="LiveId" clId="{0E85B9C5-FE56-49BE-9EFC-A3D7EC22A74C}" dt="2020-02-29T08:56:43.573" v="4902" actId="478"/>
          <ac:picMkLst>
            <pc:docMk/>
            <pc:sldMk cId="3224243975" sldId="272"/>
            <ac:picMk id="5" creationId="{4683863A-E9CB-4693-9BF4-B34132D7F38E}"/>
          </ac:picMkLst>
        </pc:picChg>
        <pc:picChg chg="add mod">
          <ac:chgData name="Janice Tjeng" userId="3dc2aee70d9d4f52" providerId="LiveId" clId="{0E85B9C5-FE56-49BE-9EFC-A3D7EC22A74C}" dt="2020-02-29T08:59:22.023" v="4914" actId="1076"/>
          <ac:picMkLst>
            <pc:docMk/>
            <pc:sldMk cId="3224243975" sldId="272"/>
            <ac:picMk id="8" creationId="{4BA984DE-1D4C-47A8-AD85-AAA11B1DADFF}"/>
          </ac:picMkLst>
        </pc:picChg>
        <pc:picChg chg="add mod">
          <ac:chgData name="Janice Tjeng" userId="3dc2aee70d9d4f52" providerId="LiveId" clId="{0E85B9C5-FE56-49BE-9EFC-A3D7EC22A74C}" dt="2020-03-04T02:12:35.503" v="10353" actId="1076"/>
          <ac:picMkLst>
            <pc:docMk/>
            <pc:sldMk cId="3224243975" sldId="272"/>
            <ac:picMk id="11" creationId="{5060BEC2-1CB0-438C-B785-0A4185A99A03}"/>
          </ac:picMkLst>
        </pc:picChg>
        <pc:picChg chg="add mod">
          <ac:chgData name="Janice Tjeng" userId="3dc2aee70d9d4f52" providerId="LiveId" clId="{0E85B9C5-FE56-49BE-9EFC-A3D7EC22A74C}" dt="2020-02-28T19:30:14.051" v="3352" actId="1035"/>
          <ac:picMkLst>
            <pc:docMk/>
            <pc:sldMk cId="3224243975" sldId="272"/>
            <ac:picMk id="31" creationId="{C6E3E145-7367-4314-99E8-3B8E9D9671DB}"/>
          </ac:picMkLst>
        </pc:picChg>
        <pc:picChg chg="add mod modCrop">
          <ac:chgData name="Janice Tjeng" userId="3dc2aee70d9d4f52" providerId="LiveId" clId="{0E85B9C5-FE56-49BE-9EFC-A3D7EC22A74C}" dt="2020-02-28T19:28:58.940" v="3335" actId="1035"/>
          <ac:picMkLst>
            <pc:docMk/>
            <pc:sldMk cId="3224243975" sldId="272"/>
            <ac:picMk id="33" creationId="{FE1AEB1E-2B15-4F68-B08F-17E53391DEB9}"/>
          </ac:picMkLst>
        </pc:picChg>
        <pc:picChg chg="add del mod modCrop">
          <ac:chgData name="Janice Tjeng" userId="3dc2aee70d9d4f52" providerId="LiveId" clId="{0E85B9C5-FE56-49BE-9EFC-A3D7EC22A74C}" dt="2020-02-28T01:36:19.311" v="1804" actId="478"/>
          <ac:picMkLst>
            <pc:docMk/>
            <pc:sldMk cId="3224243975" sldId="272"/>
            <ac:picMk id="35" creationId="{9A17284E-99B5-4D47-807F-49093C168AE1}"/>
          </ac:picMkLst>
        </pc:picChg>
        <pc:picChg chg="add del mod modCrop">
          <ac:chgData name="Janice Tjeng" userId="3dc2aee70d9d4f52" providerId="LiveId" clId="{0E85B9C5-FE56-49BE-9EFC-A3D7EC22A74C}" dt="2020-02-28T01:39:40.536" v="1831" actId="478"/>
          <ac:picMkLst>
            <pc:docMk/>
            <pc:sldMk cId="3224243975" sldId="272"/>
            <ac:picMk id="37" creationId="{974BBC7C-D826-469C-8F9E-034113079B42}"/>
          </ac:picMkLst>
        </pc:picChg>
        <pc:picChg chg="add del mod modCrop">
          <ac:chgData name="Janice Tjeng" userId="3dc2aee70d9d4f52" providerId="LiveId" clId="{0E85B9C5-FE56-49BE-9EFC-A3D7EC22A74C}" dt="2020-02-28T01:39:41.165" v="1832" actId="478"/>
          <ac:picMkLst>
            <pc:docMk/>
            <pc:sldMk cId="3224243975" sldId="272"/>
            <ac:picMk id="39" creationId="{2D19EDE4-A39A-43A0-8E88-9C05C7D6C3B0}"/>
          </ac:picMkLst>
        </pc:picChg>
        <pc:picChg chg="add del mod">
          <ac:chgData name="Janice Tjeng" userId="3dc2aee70d9d4f52" providerId="LiveId" clId="{0E85B9C5-FE56-49BE-9EFC-A3D7EC22A74C}" dt="2020-02-28T02:06:24.948" v="1864" actId="478"/>
          <ac:picMkLst>
            <pc:docMk/>
            <pc:sldMk cId="3224243975" sldId="272"/>
            <ac:picMk id="41" creationId="{6472E17D-2B01-4AE7-A435-49D3CA62E653}"/>
          </ac:picMkLst>
        </pc:picChg>
        <pc:picChg chg="add del mod">
          <ac:chgData name="Janice Tjeng" userId="3dc2aee70d9d4f52" providerId="LiveId" clId="{0E85B9C5-FE56-49BE-9EFC-A3D7EC22A74C}" dt="2020-02-28T02:06:25.736" v="1865" actId="478"/>
          <ac:picMkLst>
            <pc:docMk/>
            <pc:sldMk cId="3224243975" sldId="272"/>
            <ac:picMk id="43" creationId="{6674E76C-2ABB-4835-834A-EA6EFC9C20FC}"/>
          </ac:picMkLst>
        </pc:picChg>
        <pc:picChg chg="add del mod">
          <ac:chgData name="Janice Tjeng" userId="3dc2aee70d9d4f52" providerId="LiveId" clId="{0E85B9C5-FE56-49BE-9EFC-A3D7EC22A74C}" dt="2020-02-28T02:16:06.265" v="1927" actId="478"/>
          <ac:picMkLst>
            <pc:docMk/>
            <pc:sldMk cId="3224243975" sldId="272"/>
            <ac:picMk id="47" creationId="{85CBC8F3-3993-43B4-B8EB-534DFAC92869}"/>
          </ac:picMkLst>
        </pc:picChg>
        <pc:picChg chg="add del mod">
          <ac:chgData name="Janice Tjeng" userId="3dc2aee70d9d4f52" providerId="LiveId" clId="{0E85B9C5-FE56-49BE-9EFC-A3D7EC22A74C}" dt="2020-02-28T02:10:05.648" v="1879" actId="478"/>
          <ac:picMkLst>
            <pc:docMk/>
            <pc:sldMk cId="3224243975" sldId="272"/>
            <ac:picMk id="49" creationId="{D217BB98-1F88-414A-9304-3C0BEC7AECC2}"/>
          </ac:picMkLst>
        </pc:picChg>
        <pc:picChg chg="add del mod">
          <ac:chgData name="Janice Tjeng" userId="3dc2aee70d9d4f52" providerId="LiveId" clId="{0E85B9C5-FE56-49BE-9EFC-A3D7EC22A74C}" dt="2020-02-28T02:43:14.400" v="1967" actId="478"/>
          <ac:picMkLst>
            <pc:docMk/>
            <pc:sldMk cId="3224243975" sldId="272"/>
            <ac:picMk id="51" creationId="{168C7514-3F41-42E7-B9FF-B1314A91BF50}"/>
          </ac:picMkLst>
        </pc:picChg>
        <pc:picChg chg="add del mod">
          <ac:chgData name="Janice Tjeng" userId="3dc2aee70d9d4f52" providerId="LiveId" clId="{0E85B9C5-FE56-49BE-9EFC-A3D7EC22A74C}" dt="2020-02-28T02:43:15.802" v="1968" actId="478"/>
          <ac:picMkLst>
            <pc:docMk/>
            <pc:sldMk cId="3224243975" sldId="272"/>
            <ac:picMk id="53" creationId="{4CD13E04-6D05-4951-817F-E3C069132959}"/>
          </ac:picMkLst>
        </pc:picChg>
        <pc:picChg chg="add mod">
          <ac:chgData name="Janice Tjeng" userId="3dc2aee70d9d4f52" providerId="LiveId" clId="{0E85B9C5-FE56-49BE-9EFC-A3D7EC22A74C}" dt="2020-02-28T02:17:16.761" v="1940" actId="1076"/>
          <ac:picMkLst>
            <pc:docMk/>
            <pc:sldMk cId="3224243975" sldId="272"/>
            <ac:picMk id="55" creationId="{728FE200-3BBC-4399-835C-5132512DC151}"/>
          </ac:picMkLst>
        </pc:picChg>
        <pc:picChg chg="add mod">
          <ac:chgData name="Janice Tjeng" userId="3dc2aee70d9d4f52" providerId="LiveId" clId="{0E85B9C5-FE56-49BE-9EFC-A3D7EC22A74C}" dt="2020-02-28T07:48:16.351" v="1977" actId="208"/>
          <ac:picMkLst>
            <pc:docMk/>
            <pc:sldMk cId="3224243975" sldId="272"/>
            <ac:picMk id="62" creationId="{CD2A6540-BA01-4B31-B112-7543CB9A95FA}"/>
          </ac:picMkLst>
        </pc:picChg>
        <pc:picChg chg="add mod">
          <ac:chgData name="Janice Tjeng" userId="3dc2aee70d9d4f52" providerId="LiveId" clId="{0E85B9C5-FE56-49BE-9EFC-A3D7EC22A74C}" dt="2020-02-28T07:51:45.264" v="2014" actId="1076"/>
          <ac:picMkLst>
            <pc:docMk/>
            <pc:sldMk cId="3224243975" sldId="272"/>
            <ac:picMk id="64" creationId="{3806A9FF-DF84-4CCA-9C0A-EF1CBB938164}"/>
          </ac:picMkLst>
        </pc:picChg>
        <pc:picChg chg="add del mod modCrop">
          <ac:chgData name="Janice Tjeng" userId="3dc2aee70d9d4f52" providerId="LiveId" clId="{0E85B9C5-FE56-49BE-9EFC-A3D7EC22A74C}" dt="2020-02-29T09:04:43.195" v="4954" actId="478"/>
          <ac:picMkLst>
            <pc:docMk/>
            <pc:sldMk cId="3224243975" sldId="272"/>
            <ac:picMk id="70" creationId="{FA9C6CDD-5459-4343-B68C-621B0A7FB0AB}"/>
          </ac:picMkLst>
        </pc:picChg>
        <pc:cxnChg chg="add del mod">
          <ac:chgData name="Janice Tjeng" userId="3dc2aee70d9d4f52" providerId="LiveId" clId="{0E85B9C5-FE56-49BE-9EFC-A3D7EC22A74C}" dt="2020-02-28T01:14:07.185" v="1695" actId="478"/>
          <ac:cxnSpMkLst>
            <pc:docMk/>
            <pc:sldMk cId="3224243975" sldId="272"/>
            <ac:cxnSpMk id="6" creationId="{01049181-17B2-4630-BB88-22FEEA0A238C}"/>
          </ac:cxnSpMkLst>
        </pc:cxnChg>
        <pc:cxnChg chg="add del mod">
          <ac:chgData name="Janice Tjeng" userId="3dc2aee70d9d4f52" providerId="LiveId" clId="{0E85B9C5-FE56-49BE-9EFC-A3D7EC22A74C}" dt="2020-02-28T01:14:08.023" v="1696" actId="478"/>
          <ac:cxnSpMkLst>
            <pc:docMk/>
            <pc:sldMk cId="3224243975" sldId="272"/>
            <ac:cxnSpMk id="9" creationId="{DFC7A398-556B-41D4-9BC2-711444AE4595}"/>
          </ac:cxnSpMkLst>
        </pc:cxnChg>
        <pc:cxnChg chg="add del mod">
          <ac:chgData name="Janice Tjeng" userId="3dc2aee70d9d4f52" providerId="LiveId" clId="{0E85B9C5-FE56-49BE-9EFC-A3D7EC22A74C}" dt="2020-02-28T01:14:01.279" v="1689" actId="478"/>
          <ac:cxnSpMkLst>
            <pc:docMk/>
            <pc:sldMk cId="3224243975" sldId="272"/>
            <ac:cxnSpMk id="14" creationId="{AD780A41-DDA2-40CD-8018-55E13E120DD9}"/>
          </ac:cxnSpMkLst>
        </pc:cxnChg>
        <pc:cxnChg chg="add del mod">
          <ac:chgData name="Janice Tjeng" userId="3dc2aee70d9d4f52" providerId="LiveId" clId="{0E85B9C5-FE56-49BE-9EFC-A3D7EC22A74C}" dt="2020-02-28T01:12:05.998" v="1670" actId="478"/>
          <ac:cxnSpMkLst>
            <pc:docMk/>
            <pc:sldMk cId="3224243975" sldId="272"/>
            <ac:cxnSpMk id="15" creationId="{62C9E535-7C95-4C4A-A501-BACBAE1D4E08}"/>
          </ac:cxnSpMkLst>
        </pc:cxnChg>
        <pc:cxnChg chg="add del mod">
          <ac:chgData name="Janice Tjeng" userId="3dc2aee70d9d4f52" providerId="LiveId" clId="{0E85B9C5-FE56-49BE-9EFC-A3D7EC22A74C}" dt="2020-02-28T01:14:04.839" v="1692" actId="478"/>
          <ac:cxnSpMkLst>
            <pc:docMk/>
            <pc:sldMk cId="3224243975" sldId="272"/>
            <ac:cxnSpMk id="17" creationId="{5A49D47C-6081-4300-A47F-CFF279BC39D9}"/>
          </ac:cxnSpMkLst>
        </pc:cxnChg>
        <pc:cxnChg chg="add del mod">
          <ac:chgData name="Janice Tjeng" userId="3dc2aee70d9d4f52" providerId="LiveId" clId="{0E85B9C5-FE56-49BE-9EFC-A3D7EC22A74C}" dt="2020-02-28T01:14:05.515" v="1693" actId="478"/>
          <ac:cxnSpMkLst>
            <pc:docMk/>
            <pc:sldMk cId="3224243975" sldId="272"/>
            <ac:cxnSpMk id="19" creationId="{554EFBB6-5048-40FF-84E1-D98EC0D02053}"/>
          </ac:cxnSpMkLst>
        </pc:cxnChg>
        <pc:cxnChg chg="add del mod">
          <ac:chgData name="Janice Tjeng" userId="3dc2aee70d9d4f52" providerId="LiveId" clId="{0E85B9C5-FE56-49BE-9EFC-A3D7EC22A74C}" dt="2020-02-28T01:14:04.031" v="1691" actId="478"/>
          <ac:cxnSpMkLst>
            <pc:docMk/>
            <pc:sldMk cId="3224243975" sldId="272"/>
            <ac:cxnSpMk id="21" creationId="{C2B873A4-FB3E-4B01-9C0D-65365114D437}"/>
          </ac:cxnSpMkLst>
        </pc:cxnChg>
        <pc:cxnChg chg="add del mod">
          <ac:chgData name="Janice Tjeng" userId="3dc2aee70d9d4f52" providerId="LiveId" clId="{0E85B9C5-FE56-49BE-9EFC-A3D7EC22A74C}" dt="2020-02-28T01:14:03.239" v="1690" actId="478"/>
          <ac:cxnSpMkLst>
            <pc:docMk/>
            <pc:sldMk cId="3224243975" sldId="272"/>
            <ac:cxnSpMk id="23" creationId="{1584FDA1-1982-4094-9FD0-E4B692A76617}"/>
          </ac:cxnSpMkLst>
        </pc:cxnChg>
        <pc:cxnChg chg="add del mod">
          <ac:chgData name="Janice Tjeng" userId="3dc2aee70d9d4f52" providerId="LiveId" clId="{0E85B9C5-FE56-49BE-9EFC-A3D7EC22A74C}" dt="2020-02-28T01:14:06.273" v="1694" actId="478"/>
          <ac:cxnSpMkLst>
            <pc:docMk/>
            <pc:sldMk cId="3224243975" sldId="272"/>
            <ac:cxnSpMk id="26" creationId="{9F9DEE62-23C0-4EAC-B4C1-02746783CC52}"/>
          </ac:cxnSpMkLst>
        </pc:cxnChg>
        <pc:cxnChg chg="add mod">
          <ac:chgData name="Janice Tjeng" userId="3dc2aee70d9d4f52" providerId="LiveId" clId="{0E85B9C5-FE56-49BE-9EFC-A3D7EC22A74C}" dt="2020-02-28T02:17:25.456" v="1942" actId="1076"/>
          <ac:cxnSpMkLst>
            <pc:docMk/>
            <pc:sldMk cId="3224243975" sldId="272"/>
            <ac:cxnSpMk id="45" creationId="{B80A821D-AFAB-463C-AB46-64C10F394A36}"/>
          </ac:cxnSpMkLst>
        </pc:cxnChg>
        <pc:cxnChg chg="add del mod">
          <ac:chgData name="Janice Tjeng" userId="3dc2aee70d9d4f52" providerId="LiveId" clId="{0E85B9C5-FE56-49BE-9EFC-A3D7EC22A74C}" dt="2020-02-28T02:43:36.258" v="1972" actId="478"/>
          <ac:cxnSpMkLst>
            <pc:docMk/>
            <pc:sldMk cId="3224243975" sldId="272"/>
            <ac:cxnSpMk id="59" creationId="{CC24A555-0A85-4D29-9FCA-BBBACE831D18}"/>
          </ac:cxnSpMkLst>
        </pc:cxnChg>
        <pc:cxnChg chg="add mod">
          <ac:chgData name="Janice Tjeng" userId="3dc2aee70d9d4f52" providerId="LiveId" clId="{0E85B9C5-FE56-49BE-9EFC-A3D7EC22A74C}" dt="2020-02-28T07:49:42.174" v="1996" actId="14100"/>
          <ac:cxnSpMkLst>
            <pc:docMk/>
            <pc:sldMk cId="3224243975" sldId="272"/>
            <ac:cxnSpMk id="65" creationId="{075D5234-F5AC-492F-90FA-6FEA38670416}"/>
          </ac:cxnSpMkLst>
        </pc:cxnChg>
        <pc:cxnChg chg="add mod">
          <ac:chgData name="Janice Tjeng" userId="3dc2aee70d9d4f52" providerId="LiveId" clId="{0E85B9C5-FE56-49BE-9EFC-A3D7EC22A74C}" dt="2020-02-28T07:51:48.678" v="2015" actId="1076"/>
          <ac:cxnSpMkLst>
            <pc:docMk/>
            <pc:sldMk cId="3224243975" sldId="272"/>
            <ac:cxnSpMk id="71" creationId="{76D6E388-CD15-472A-8E88-323B8B5C632E}"/>
          </ac:cxnSpMkLst>
        </pc:cxnChg>
        <pc:cxnChg chg="add del">
          <ac:chgData name="Janice Tjeng" userId="3dc2aee70d9d4f52" providerId="LiveId" clId="{0E85B9C5-FE56-49BE-9EFC-A3D7EC22A74C}" dt="2020-02-28T07:57:43.074" v="2100"/>
          <ac:cxnSpMkLst>
            <pc:docMk/>
            <pc:sldMk cId="3224243975" sldId="272"/>
            <ac:cxnSpMk id="74" creationId="{E7706433-69E2-4EB3-86FF-D8CF0B2059AA}"/>
          </ac:cxnSpMkLst>
        </pc:cxnChg>
      </pc:sldChg>
      <pc:sldChg chg="addSp delSp modSp add modNotesTx">
        <pc:chgData name="Janice Tjeng" userId="3dc2aee70d9d4f52" providerId="LiveId" clId="{0E85B9C5-FE56-49BE-9EFC-A3D7EC22A74C}" dt="2020-03-03T22:36:58.616" v="9573" actId="1076"/>
        <pc:sldMkLst>
          <pc:docMk/>
          <pc:sldMk cId="2210009662" sldId="273"/>
        </pc:sldMkLst>
        <pc:spChg chg="mod">
          <ac:chgData name="Janice Tjeng" userId="3dc2aee70d9d4f52" providerId="LiveId" clId="{0E85B9C5-FE56-49BE-9EFC-A3D7EC22A74C}" dt="2020-02-27T07:22:10.548" v="186" actId="20577"/>
          <ac:spMkLst>
            <pc:docMk/>
            <pc:sldMk cId="2210009662" sldId="273"/>
            <ac:spMk id="2" creationId="{B2EEB57D-5B96-480F-9DDA-F00C43782CFC}"/>
          </ac:spMkLst>
        </pc:spChg>
        <pc:spChg chg="mod">
          <ac:chgData name="Janice Tjeng" userId="3dc2aee70d9d4f52" providerId="LiveId" clId="{0E85B9C5-FE56-49BE-9EFC-A3D7EC22A74C}" dt="2020-02-28T08:30:31.089" v="2115" actId="20577"/>
          <ac:spMkLst>
            <pc:docMk/>
            <pc:sldMk cId="2210009662" sldId="273"/>
            <ac:spMk id="3" creationId="{87FA7B83-13E0-4D97-B7F3-113981A6999F}"/>
          </ac:spMkLst>
        </pc:spChg>
        <pc:spChg chg="add mod">
          <ac:chgData name="Janice Tjeng" userId="3dc2aee70d9d4f52" providerId="LiveId" clId="{0E85B9C5-FE56-49BE-9EFC-A3D7EC22A74C}" dt="2020-03-03T00:46:23.339" v="8819" actId="20578"/>
          <ac:spMkLst>
            <pc:docMk/>
            <pc:sldMk cId="2210009662" sldId="273"/>
            <ac:spMk id="4" creationId="{163B455B-BEDF-45BB-8CDD-254E93CBEB59}"/>
          </ac:spMkLst>
        </pc:spChg>
        <pc:spChg chg="add del mod">
          <ac:chgData name="Janice Tjeng" userId="3dc2aee70d9d4f52" providerId="LiveId" clId="{0E85B9C5-FE56-49BE-9EFC-A3D7EC22A74C}" dt="2020-02-29T09:05:23.294" v="4970" actId="478"/>
          <ac:spMkLst>
            <pc:docMk/>
            <pc:sldMk cId="2210009662" sldId="273"/>
            <ac:spMk id="8" creationId="{2D77192F-D69E-468C-AE08-9548FABA2D91}"/>
          </ac:spMkLst>
        </pc:spChg>
        <pc:spChg chg="add del mod">
          <ac:chgData name="Janice Tjeng" userId="3dc2aee70d9d4f52" providerId="LiveId" clId="{0E85B9C5-FE56-49BE-9EFC-A3D7EC22A74C}" dt="2020-02-29T09:05:25.069" v="4971" actId="478"/>
          <ac:spMkLst>
            <pc:docMk/>
            <pc:sldMk cId="2210009662" sldId="273"/>
            <ac:spMk id="9" creationId="{01BD7084-0D3C-4377-BEDE-10C86676011B}"/>
          </ac:spMkLst>
        </pc:spChg>
        <pc:spChg chg="add del mod">
          <ac:chgData name="Janice Tjeng" userId="3dc2aee70d9d4f52" providerId="LiveId" clId="{0E85B9C5-FE56-49BE-9EFC-A3D7EC22A74C}" dt="2020-02-29T09:05:27.849" v="4972" actId="478"/>
          <ac:spMkLst>
            <pc:docMk/>
            <pc:sldMk cId="2210009662" sldId="273"/>
            <ac:spMk id="10" creationId="{C7C17A14-1557-4423-AD33-E4B1D4D3DF70}"/>
          </ac:spMkLst>
        </pc:spChg>
        <pc:spChg chg="add del mod">
          <ac:chgData name="Janice Tjeng" userId="3dc2aee70d9d4f52" providerId="LiveId" clId="{0E85B9C5-FE56-49BE-9EFC-A3D7EC22A74C}" dt="2020-02-29T09:05:29.224" v="4973" actId="478"/>
          <ac:spMkLst>
            <pc:docMk/>
            <pc:sldMk cId="2210009662" sldId="273"/>
            <ac:spMk id="11" creationId="{27D51863-0F23-4913-9FA8-41340AA66933}"/>
          </ac:spMkLst>
        </pc:spChg>
        <pc:spChg chg="add del mod">
          <ac:chgData name="Janice Tjeng" userId="3dc2aee70d9d4f52" providerId="LiveId" clId="{0E85B9C5-FE56-49BE-9EFC-A3D7EC22A74C}" dt="2020-02-29T09:05:30.703" v="4974" actId="478"/>
          <ac:spMkLst>
            <pc:docMk/>
            <pc:sldMk cId="2210009662" sldId="273"/>
            <ac:spMk id="12" creationId="{1364F56B-2A1D-45C1-8116-5CB28D0ABAF5}"/>
          </ac:spMkLst>
        </pc:spChg>
        <pc:picChg chg="add del mod">
          <ac:chgData name="Janice Tjeng" userId="3dc2aee70d9d4f52" providerId="LiveId" clId="{0E85B9C5-FE56-49BE-9EFC-A3D7EC22A74C}" dt="2020-03-03T22:36:58.616" v="9573" actId="1076"/>
          <ac:picMkLst>
            <pc:docMk/>
            <pc:sldMk cId="2210009662" sldId="273"/>
            <ac:picMk id="6" creationId="{6B12707A-1416-497F-8E1A-0D7D2350128F}"/>
          </ac:picMkLst>
        </pc:picChg>
        <pc:picChg chg="add del mod">
          <ac:chgData name="Janice Tjeng" userId="3dc2aee70d9d4f52" providerId="LiveId" clId="{0E85B9C5-FE56-49BE-9EFC-A3D7EC22A74C}" dt="2020-02-29T09:05:18.889" v="4968" actId="478"/>
          <ac:picMkLst>
            <pc:docMk/>
            <pc:sldMk cId="2210009662" sldId="273"/>
            <ac:picMk id="7" creationId="{FAA871A0-1B86-42B2-962D-A16D0C9A5C42}"/>
          </ac:picMkLst>
        </pc:picChg>
        <pc:picChg chg="add mod">
          <ac:chgData name="Janice Tjeng" userId="3dc2aee70d9d4f52" providerId="LiveId" clId="{0E85B9C5-FE56-49BE-9EFC-A3D7EC22A74C}" dt="2020-03-03T00:44:16.486" v="8783" actId="1076"/>
          <ac:picMkLst>
            <pc:docMk/>
            <pc:sldMk cId="2210009662" sldId="273"/>
            <ac:picMk id="13" creationId="{BD7CB38C-FA9B-4A01-A03E-9225CCE88BDC}"/>
          </ac:picMkLst>
        </pc:picChg>
      </pc:sldChg>
      <pc:sldChg chg="addSp delSp modSp add modAnim modNotesTx">
        <pc:chgData name="Janice Tjeng" userId="3dc2aee70d9d4f52" providerId="LiveId" clId="{0E85B9C5-FE56-49BE-9EFC-A3D7EC22A74C}" dt="2020-03-03T22:32:38.988" v="9570" actId="14100"/>
        <pc:sldMkLst>
          <pc:docMk/>
          <pc:sldMk cId="4011631670" sldId="274"/>
        </pc:sldMkLst>
        <pc:spChg chg="mod">
          <ac:chgData name="Janice Tjeng" userId="3dc2aee70d9d4f52" providerId="LiveId" clId="{0E85B9C5-FE56-49BE-9EFC-A3D7EC22A74C}" dt="2020-02-27T07:22:46.773" v="199" actId="20577"/>
          <ac:spMkLst>
            <pc:docMk/>
            <pc:sldMk cId="4011631670" sldId="274"/>
            <ac:spMk id="2" creationId="{85494C12-58A9-4A9B-A559-A76AE6071AA9}"/>
          </ac:spMkLst>
        </pc:spChg>
        <pc:spChg chg="add del mod">
          <ac:chgData name="Janice Tjeng" userId="3dc2aee70d9d4f52" providerId="LiveId" clId="{0E85B9C5-FE56-49BE-9EFC-A3D7EC22A74C}" dt="2020-03-02T23:37:19.804" v="7067" actId="478"/>
          <ac:spMkLst>
            <pc:docMk/>
            <pc:sldMk cId="4011631670" sldId="274"/>
            <ac:spMk id="3" creationId="{B097051D-FFF8-4C8A-8684-BFB53BC1AE50}"/>
          </ac:spMkLst>
        </pc:spChg>
        <pc:spChg chg="add del">
          <ac:chgData name="Janice Tjeng" userId="3dc2aee70d9d4f52" providerId="LiveId" clId="{0E85B9C5-FE56-49BE-9EFC-A3D7EC22A74C}" dt="2020-03-02T22:15:13.059" v="6714"/>
          <ac:spMkLst>
            <pc:docMk/>
            <pc:sldMk cId="4011631670" sldId="274"/>
            <ac:spMk id="4" creationId="{A80528F3-CD1D-4E5D-B2E2-A67D4821E244}"/>
          </ac:spMkLst>
        </pc:spChg>
        <pc:spChg chg="add del mod">
          <ac:chgData name="Janice Tjeng" userId="3dc2aee70d9d4f52" providerId="LiveId" clId="{0E85B9C5-FE56-49BE-9EFC-A3D7EC22A74C}" dt="2020-03-03T19:05:50.264" v="9326"/>
          <ac:spMkLst>
            <pc:docMk/>
            <pc:sldMk cId="4011631670" sldId="274"/>
            <ac:spMk id="5" creationId="{D6C2D81F-1105-4FC6-89A4-48985DC7D42C}"/>
          </ac:spMkLst>
        </pc:spChg>
        <pc:spChg chg="add del mod">
          <ac:chgData name="Janice Tjeng" userId="3dc2aee70d9d4f52" providerId="LiveId" clId="{0E85B9C5-FE56-49BE-9EFC-A3D7EC22A74C}" dt="2020-02-29T02:11:50.580" v="4201" actId="478"/>
          <ac:spMkLst>
            <pc:docMk/>
            <pc:sldMk cId="4011631670" sldId="274"/>
            <ac:spMk id="6" creationId="{C0D3F291-F62E-4017-B9F8-A20A3A21B64C}"/>
          </ac:spMkLst>
        </pc:spChg>
        <pc:spChg chg="add del mod">
          <ac:chgData name="Janice Tjeng" userId="3dc2aee70d9d4f52" providerId="LiveId" clId="{0E85B9C5-FE56-49BE-9EFC-A3D7EC22A74C}" dt="2020-03-02T23:12:22.315" v="6812" actId="478"/>
          <ac:spMkLst>
            <pc:docMk/>
            <pc:sldMk cId="4011631670" sldId="274"/>
            <ac:spMk id="7" creationId="{08BA6E44-BBB2-4498-B297-BB7256AE90AF}"/>
          </ac:spMkLst>
        </pc:spChg>
        <pc:spChg chg="add del mod">
          <ac:chgData name="Janice Tjeng" userId="3dc2aee70d9d4f52" providerId="LiveId" clId="{0E85B9C5-FE56-49BE-9EFC-A3D7EC22A74C}" dt="2020-02-29T02:11:50.580" v="4201" actId="478"/>
          <ac:spMkLst>
            <pc:docMk/>
            <pc:sldMk cId="4011631670" sldId="274"/>
            <ac:spMk id="7" creationId="{40BA7142-F2C4-4EC1-818A-10CF9E411F2C}"/>
          </ac:spMkLst>
        </pc:spChg>
        <pc:spChg chg="add del mod">
          <ac:chgData name="Janice Tjeng" userId="3dc2aee70d9d4f52" providerId="LiveId" clId="{0E85B9C5-FE56-49BE-9EFC-A3D7EC22A74C}" dt="2020-03-02T23:37:25.208" v="7068" actId="478"/>
          <ac:spMkLst>
            <pc:docMk/>
            <pc:sldMk cId="4011631670" sldId="274"/>
            <ac:spMk id="10" creationId="{36CBC171-35B6-4276-9A6C-1B866D5CD3A3}"/>
          </ac:spMkLst>
        </pc:spChg>
        <pc:spChg chg="add mod">
          <ac:chgData name="Janice Tjeng" userId="3dc2aee70d9d4f52" providerId="LiveId" clId="{0E85B9C5-FE56-49BE-9EFC-A3D7EC22A74C}" dt="2020-03-03T19:04:04.936" v="9312" actId="1076"/>
          <ac:spMkLst>
            <pc:docMk/>
            <pc:sldMk cId="4011631670" sldId="274"/>
            <ac:spMk id="16" creationId="{BD176C07-F7BA-4365-B1E1-703F0A2D09C8}"/>
          </ac:spMkLst>
        </pc:spChg>
        <pc:spChg chg="add del mod">
          <ac:chgData name="Janice Tjeng" userId="3dc2aee70d9d4f52" providerId="LiveId" clId="{0E85B9C5-FE56-49BE-9EFC-A3D7EC22A74C}" dt="2020-02-29T02:11:50.580" v="4201" actId="478"/>
          <ac:spMkLst>
            <pc:docMk/>
            <pc:sldMk cId="4011631670" sldId="274"/>
            <ac:spMk id="16" creationId="{F8B9A3E1-4135-461D-95A1-D27C1A76EA61}"/>
          </ac:spMkLst>
        </pc:spChg>
        <pc:spChg chg="add mod">
          <ac:chgData name="Janice Tjeng" userId="3dc2aee70d9d4f52" providerId="LiveId" clId="{0E85B9C5-FE56-49BE-9EFC-A3D7EC22A74C}" dt="2020-03-03T19:09:50.969" v="9342" actId="20577"/>
          <ac:spMkLst>
            <pc:docMk/>
            <pc:sldMk cId="4011631670" sldId="274"/>
            <ac:spMk id="17" creationId="{4B29F9B3-F595-4E4B-B494-3E7BF18A153A}"/>
          </ac:spMkLst>
        </pc:spChg>
        <pc:spChg chg="add del mod ord">
          <ac:chgData name="Janice Tjeng" userId="3dc2aee70d9d4f52" providerId="LiveId" clId="{0E85B9C5-FE56-49BE-9EFC-A3D7EC22A74C}" dt="2020-02-28T20:56:36.747" v="3802"/>
          <ac:spMkLst>
            <pc:docMk/>
            <pc:sldMk cId="4011631670" sldId="274"/>
            <ac:spMk id="32" creationId="{B92EDB3E-EA47-4FD7-BF51-5A9A9DF9D3BA}"/>
          </ac:spMkLst>
        </pc:spChg>
        <pc:spChg chg="add del mod">
          <ac:chgData name="Janice Tjeng" userId="3dc2aee70d9d4f52" providerId="LiveId" clId="{0E85B9C5-FE56-49BE-9EFC-A3D7EC22A74C}" dt="2020-03-02T23:12:12.232" v="6808" actId="478"/>
          <ac:spMkLst>
            <pc:docMk/>
            <pc:sldMk cId="4011631670" sldId="274"/>
            <ac:spMk id="39" creationId="{06A57F60-D2DA-448E-B731-F9C07922047F}"/>
          </ac:spMkLst>
        </pc:spChg>
        <pc:spChg chg="add del">
          <ac:chgData name="Janice Tjeng" userId="3dc2aee70d9d4f52" providerId="LiveId" clId="{0E85B9C5-FE56-49BE-9EFC-A3D7EC22A74C}" dt="2020-02-29T02:08:15.381" v="4139"/>
          <ac:spMkLst>
            <pc:docMk/>
            <pc:sldMk cId="4011631670" sldId="274"/>
            <ac:spMk id="41" creationId="{CE1CCDD4-051A-4364-AC43-7F4C3F94C092}"/>
          </ac:spMkLst>
        </pc:spChg>
        <pc:spChg chg="add del mod">
          <ac:chgData name="Janice Tjeng" userId="3dc2aee70d9d4f52" providerId="LiveId" clId="{0E85B9C5-FE56-49BE-9EFC-A3D7EC22A74C}" dt="2020-02-29T02:08:27.838" v="4143" actId="478"/>
          <ac:spMkLst>
            <pc:docMk/>
            <pc:sldMk cId="4011631670" sldId="274"/>
            <ac:spMk id="42" creationId="{48ACC746-43BC-4030-A8E4-E627408201B6}"/>
          </ac:spMkLst>
        </pc:spChg>
        <pc:spChg chg="add del">
          <ac:chgData name="Janice Tjeng" userId="3dc2aee70d9d4f52" providerId="LiveId" clId="{0E85B9C5-FE56-49BE-9EFC-A3D7EC22A74C}" dt="2020-02-29T02:08:32.434" v="4145"/>
          <ac:spMkLst>
            <pc:docMk/>
            <pc:sldMk cId="4011631670" sldId="274"/>
            <ac:spMk id="43" creationId="{E7E37FB9-A00B-4DBB-9CB6-F3161B0F4176}"/>
          </ac:spMkLst>
        </pc:spChg>
        <pc:spChg chg="add mod ord">
          <ac:chgData name="Janice Tjeng" userId="3dc2aee70d9d4f52" providerId="LiveId" clId="{0E85B9C5-FE56-49BE-9EFC-A3D7EC22A74C}" dt="2020-03-03T19:04:04.936" v="9312" actId="1076"/>
          <ac:spMkLst>
            <pc:docMk/>
            <pc:sldMk cId="4011631670" sldId="274"/>
            <ac:spMk id="46" creationId="{24730A63-14EB-4D16-8893-8F8B0432D4B8}"/>
          </ac:spMkLst>
        </pc:spChg>
        <pc:spChg chg="add del mod">
          <ac:chgData name="Janice Tjeng" userId="3dc2aee70d9d4f52" providerId="LiveId" clId="{0E85B9C5-FE56-49BE-9EFC-A3D7EC22A74C}" dt="2020-03-02T23:12:28.296" v="6815" actId="478"/>
          <ac:spMkLst>
            <pc:docMk/>
            <pc:sldMk cId="4011631670" sldId="274"/>
            <ac:spMk id="47" creationId="{FDD3F1E0-9FD7-4AB0-90B7-A6A2EDF0F958}"/>
          </ac:spMkLst>
        </pc:spChg>
        <pc:graphicFrameChg chg="add mod modGraphic">
          <ac:chgData name="Janice Tjeng" userId="3dc2aee70d9d4f52" providerId="LiveId" clId="{0E85B9C5-FE56-49BE-9EFC-A3D7EC22A74C}" dt="2020-03-03T19:07:38.599" v="9334" actId="14100"/>
          <ac:graphicFrameMkLst>
            <pc:docMk/>
            <pc:sldMk cId="4011631670" sldId="274"/>
            <ac:graphicFrameMk id="8" creationId="{C662BAD0-0E34-4697-A08B-F40D3D204A5A}"/>
          </ac:graphicFrameMkLst>
        </pc:graphicFrameChg>
        <pc:graphicFrameChg chg="add del mod modGraphic">
          <ac:chgData name="Janice Tjeng" userId="3dc2aee70d9d4f52" providerId="LiveId" clId="{0E85B9C5-FE56-49BE-9EFC-A3D7EC22A74C}" dt="2020-03-02T23:37:26.420" v="7069" actId="478"/>
          <ac:graphicFrameMkLst>
            <pc:docMk/>
            <pc:sldMk cId="4011631670" sldId="274"/>
            <ac:graphicFrameMk id="40" creationId="{0D9F531F-3A28-4CE6-A6DF-AB44EC76BD42}"/>
          </ac:graphicFrameMkLst>
        </pc:graphicFrameChg>
        <pc:graphicFrameChg chg="add del mod modGraphic">
          <ac:chgData name="Janice Tjeng" userId="3dc2aee70d9d4f52" providerId="LiveId" clId="{0E85B9C5-FE56-49BE-9EFC-A3D7EC22A74C}" dt="2020-02-29T02:36:49.208" v="4286" actId="478"/>
          <ac:graphicFrameMkLst>
            <pc:docMk/>
            <pc:sldMk cId="4011631670" sldId="274"/>
            <ac:graphicFrameMk id="53" creationId="{79FDB6CC-3758-4679-BCC8-4511A1FE54BD}"/>
          </ac:graphicFrameMkLst>
        </pc:graphicFrameChg>
        <pc:picChg chg="add mod">
          <ac:chgData name="Janice Tjeng" userId="3dc2aee70d9d4f52" providerId="LiveId" clId="{0E85B9C5-FE56-49BE-9EFC-A3D7EC22A74C}" dt="2020-03-03T19:07:52.434" v="9337" actId="1076"/>
          <ac:picMkLst>
            <pc:docMk/>
            <pc:sldMk cId="4011631670" sldId="274"/>
            <ac:picMk id="4" creationId="{3DD70699-7936-434F-A5B4-D1DB6EE1A423}"/>
          </ac:picMkLst>
        </pc:picChg>
        <pc:picChg chg="add del mod">
          <ac:chgData name="Janice Tjeng" userId="3dc2aee70d9d4f52" providerId="LiveId" clId="{0E85B9C5-FE56-49BE-9EFC-A3D7EC22A74C}" dt="2020-03-02T23:12:10.036" v="6807" actId="478"/>
          <ac:picMkLst>
            <pc:docMk/>
            <pc:sldMk cId="4011631670" sldId="274"/>
            <ac:picMk id="5" creationId="{F9EED065-E7AD-45BD-B2F0-32FF74C0A283}"/>
          </ac:picMkLst>
        </pc:picChg>
        <pc:picChg chg="add mod modCrop">
          <ac:chgData name="Janice Tjeng" userId="3dc2aee70d9d4f52" providerId="LiveId" clId="{0E85B9C5-FE56-49BE-9EFC-A3D7EC22A74C}" dt="2020-03-03T22:32:38.988" v="9570" actId="14100"/>
          <ac:picMkLst>
            <pc:docMk/>
            <pc:sldMk cId="4011631670" sldId="274"/>
            <ac:picMk id="7" creationId="{3B2DD32B-3F87-4D6E-BF48-B935242EC595}"/>
          </ac:picMkLst>
        </pc:picChg>
        <pc:picChg chg="add del mod">
          <ac:chgData name="Janice Tjeng" userId="3dc2aee70d9d4f52" providerId="LiveId" clId="{0E85B9C5-FE56-49BE-9EFC-A3D7EC22A74C}" dt="2020-02-28T20:56:36.747" v="3802"/>
          <ac:picMkLst>
            <pc:docMk/>
            <pc:sldMk cId="4011631670" sldId="274"/>
            <ac:picMk id="20" creationId="{551D6144-84CF-4B9C-BA5E-BCA2C6A32CB9}"/>
          </ac:picMkLst>
        </pc:picChg>
        <pc:picChg chg="add del mod">
          <ac:chgData name="Janice Tjeng" userId="3dc2aee70d9d4f52" providerId="LiveId" clId="{0E85B9C5-FE56-49BE-9EFC-A3D7EC22A74C}" dt="2020-02-28T20:56:36.747" v="3802"/>
          <ac:picMkLst>
            <pc:docMk/>
            <pc:sldMk cId="4011631670" sldId="274"/>
            <ac:picMk id="22" creationId="{6919824A-CEB5-427C-9524-5906E186B7C2}"/>
          </ac:picMkLst>
        </pc:picChg>
        <pc:picChg chg="add del mod modCrop">
          <ac:chgData name="Janice Tjeng" userId="3dc2aee70d9d4f52" providerId="LiveId" clId="{0E85B9C5-FE56-49BE-9EFC-A3D7EC22A74C}" dt="2020-02-28T20:56:36.747" v="3802"/>
          <ac:picMkLst>
            <pc:docMk/>
            <pc:sldMk cId="4011631670" sldId="274"/>
            <ac:picMk id="24" creationId="{EC9316FB-BBB0-4EC9-B731-B55796665587}"/>
          </ac:picMkLst>
        </pc:picChg>
        <pc:picChg chg="add del mod">
          <ac:chgData name="Janice Tjeng" userId="3dc2aee70d9d4f52" providerId="LiveId" clId="{0E85B9C5-FE56-49BE-9EFC-A3D7EC22A74C}" dt="2020-02-28T20:56:36.747" v="3802"/>
          <ac:picMkLst>
            <pc:docMk/>
            <pc:sldMk cId="4011631670" sldId="274"/>
            <ac:picMk id="26" creationId="{A4FBD8CA-51E4-4735-884B-2DB12C2CE3FA}"/>
          </ac:picMkLst>
        </pc:picChg>
        <pc:picChg chg="add del mod">
          <ac:chgData name="Janice Tjeng" userId="3dc2aee70d9d4f52" providerId="LiveId" clId="{0E85B9C5-FE56-49BE-9EFC-A3D7EC22A74C}" dt="2020-02-28T20:56:36.747" v="3802"/>
          <ac:picMkLst>
            <pc:docMk/>
            <pc:sldMk cId="4011631670" sldId="274"/>
            <ac:picMk id="28" creationId="{4DEB97E4-8F41-4CB6-8BCF-68ACC3C341C5}"/>
          </ac:picMkLst>
        </pc:picChg>
        <pc:picChg chg="add del mod ord modCrop">
          <ac:chgData name="Janice Tjeng" userId="3dc2aee70d9d4f52" providerId="LiveId" clId="{0E85B9C5-FE56-49BE-9EFC-A3D7EC22A74C}" dt="2020-03-02T23:12:25.775" v="6814" actId="478"/>
          <ac:picMkLst>
            <pc:docMk/>
            <pc:sldMk cId="4011631670" sldId="274"/>
            <ac:picMk id="45" creationId="{FB9433CA-C0DA-49C9-A417-3FED84E6FD1B}"/>
          </ac:picMkLst>
        </pc:picChg>
        <pc:cxnChg chg="add del mod">
          <ac:chgData name="Janice Tjeng" userId="3dc2aee70d9d4f52" providerId="LiveId" clId="{0E85B9C5-FE56-49BE-9EFC-A3D7EC22A74C}" dt="2020-02-29T02:11:50.580" v="4201" actId="478"/>
          <ac:cxnSpMkLst>
            <pc:docMk/>
            <pc:sldMk cId="4011631670" sldId="274"/>
            <ac:cxnSpMk id="9" creationId="{3738A25E-AC6A-4BA4-93AD-B463CFDDD20A}"/>
          </ac:cxnSpMkLst>
        </pc:cxnChg>
        <pc:cxnChg chg="add del mod">
          <ac:chgData name="Janice Tjeng" userId="3dc2aee70d9d4f52" providerId="LiveId" clId="{0E85B9C5-FE56-49BE-9EFC-A3D7EC22A74C}" dt="2020-02-29T02:11:50.580" v="4201" actId="478"/>
          <ac:cxnSpMkLst>
            <pc:docMk/>
            <pc:sldMk cId="4011631670" sldId="274"/>
            <ac:cxnSpMk id="10" creationId="{679BD6C6-0FDA-485F-91E4-7B630B39B8D1}"/>
          </ac:cxnSpMkLst>
        </pc:cxnChg>
        <pc:cxnChg chg="add del mod">
          <ac:chgData name="Janice Tjeng" userId="3dc2aee70d9d4f52" providerId="LiveId" clId="{0E85B9C5-FE56-49BE-9EFC-A3D7EC22A74C}" dt="2020-02-29T02:11:50.580" v="4201" actId="478"/>
          <ac:cxnSpMkLst>
            <pc:docMk/>
            <pc:sldMk cId="4011631670" sldId="274"/>
            <ac:cxnSpMk id="17" creationId="{A9648A18-F0F5-4C01-A7C2-99C3CF03DFAE}"/>
          </ac:cxnSpMkLst>
        </pc:cxnChg>
        <pc:cxnChg chg="add del mod">
          <ac:chgData name="Janice Tjeng" userId="3dc2aee70d9d4f52" providerId="LiveId" clId="{0E85B9C5-FE56-49BE-9EFC-A3D7EC22A74C}" dt="2020-02-28T20:56:36.747" v="3802"/>
          <ac:cxnSpMkLst>
            <pc:docMk/>
            <pc:sldMk cId="4011631670" sldId="274"/>
            <ac:cxnSpMk id="30" creationId="{85606D65-3416-456A-BCC3-6CA026D2F868}"/>
          </ac:cxnSpMkLst>
        </pc:cxnChg>
        <pc:cxnChg chg="add del mod">
          <ac:chgData name="Janice Tjeng" userId="3dc2aee70d9d4f52" providerId="LiveId" clId="{0E85B9C5-FE56-49BE-9EFC-A3D7EC22A74C}" dt="2020-02-28T20:56:36.747" v="3802"/>
          <ac:cxnSpMkLst>
            <pc:docMk/>
            <pc:sldMk cId="4011631670" sldId="274"/>
            <ac:cxnSpMk id="34" creationId="{9705DE26-D142-4770-91F2-8DEC535DE4BB}"/>
          </ac:cxnSpMkLst>
        </pc:cxnChg>
        <pc:cxnChg chg="add del mod">
          <ac:chgData name="Janice Tjeng" userId="3dc2aee70d9d4f52" providerId="LiveId" clId="{0E85B9C5-FE56-49BE-9EFC-A3D7EC22A74C}" dt="2020-02-28T20:56:36.747" v="3802"/>
          <ac:cxnSpMkLst>
            <pc:docMk/>
            <pc:sldMk cId="4011631670" sldId="274"/>
            <ac:cxnSpMk id="36" creationId="{3C141030-6046-42A4-B2BB-54E22F72CDD3}"/>
          </ac:cxnSpMkLst>
        </pc:cxnChg>
        <pc:cxnChg chg="add del mod">
          <ac:chgData name="Janice Tjeng" userId="3dc2aee70d9d4f52" providerId="LiveId" clId="{0E85B9C5-FE56-49BE-9EFC-A3D7EC22A74C}" dt="2020-02-29T02:25:21.568" v="4239" actId="11529"/>
          <ac:cxnSpMkLst>
            <pc:docMk/>
            <pc:sldMk cId="4011631670" sldId="274"/>
            <ac:cxnSpMk id="49" creationId="{24644DEC-D701-4B04-9069-48DF9533839D}"/>
          </ac:cxnSpMkLst>
        </pc:cxnChg>
        <pc:cxnChg chg="add del mod">
          <ac:chgData name="Janice Tjeng" userId="3dc2aee70d9d4f52" providerId="LiveId" clId="{0E85B9C5-FE56-49BE-9EFC-A3D7EC22A74C}" dt="2020-02-29T02:25:46.207" v="4242" actId="478"/>
          <ac:cxnSpMkLst>
            <pc:docMk/>
            <pc:sldMk cId="4011631670" sldId="274"/>
            <ac:cxnSpMk id="51" creationId="{6FF766BC-CA5C-4940-9205-435896E090BE}"/>
          </ac:cxnSpMkLst>
        </pc:cxnChg>
      </pc:sldChg>
      <pc:sldChg chg="addSp delSp modSp add del mod setBg delDesignElem chgLayout">
        <pc:chgData name="Janice Tjeng" userId="3dc2aee70d9d4f52" providerId="LiveId" clId="{0E85B9C5-FE56-49BE-9EFC-A3D7EC22A74C}" dt="2020-02-27T07:29:47.039" v="239" actId="2696"/>
        <pc:sldMkLst>
          <pc:docMk/>
          <pc:sldMk cId="178809895" sldId="275"/>
        </pc:sldMkLst>
        <pc:spChg chg="del mod">
          <ac:chgData name="Janice Tjeng" userId="3dc2aee70d9d4f52" providerId="LiveId" clId="{0E85B9C5-FE56-49BE-9EFC-A3D7EC22A74C}" dt="2020-02-27T07:24:34.006" v="210" actId="478"/>
          <ac:spMkLst>
            <pc:docMk/>
            <pc:sldMk cId="178809895" sldId="275"/>
            <ac:spMk id="2" creationId="{C6D2D709-B029-4D3A-9C5A-F843431B10A9}"/>
          </ac:spMkLst>
        </pc:spChg>
        <pc:spChg chg="del">
          <ac:chgData name="Janice Tjeng" userId="3dc2aee70d9d4f52" providerId="LiveId" clId="{0E85B9C5-FE56-49BE-9EFC-A3D7EC22A74C}" dt="2020-02-27T07:23:47.920" v="207" actId="931"/>
          <ac:spMkLst>
            <pc:docMk/>
            <pc:sldMk cId="178809895" sldId="275"/>
            <ac:spMk id="3" creationId="{DAB30F65-58A6-45BC-9FE8-AA509CCE01C5}"/>
          </ac:spMkLst>
        </pc:spChg>
        <pc:spChg chg="add del mod">
          <ac:chgData name="Janice Tjeng" userId="3dc2aee70d9d4f52" providerId="LiveId" clId="{0E85B9C5-FE56-49BE-9EFC-A3D7EC22A74C}" dt="2020-02-27T07:24:48.596" v="211"/>
          <ac:spMkLst>
            <pc:docMk/>
            <pc:sldMk cId="178809895" sldId="275"/>
            <ac:spMk id="6" creationId="{3DF4C326-75A1-4202-9C75-B264AA7EF0B9}"/>
          </ac:spMkLst>
        </pc:spChg>
        <pc:spChg chg="add del">
          <ac:chgData name="Janice Tjeng" userId="3dc2aee70d9d4f52" providerId="LiveId" clId="{0E85B9C5-FE56-49BE-9EFC-A3D7EC22A74C}" dt="2020-02-27T07:25:00.993" v="219" actId="26606"/>
          <ac:spMkLst>
            <pc:docMk/>
            <pc:sldMk cId="178809895" sldId="275"/>
            <ac:spMk id="7" creationId="{28BA90A1-6BEC-48B7-BBE0-88632622544A}"/>
          </ac:spMkLst>
        </pc:spChg>
        <pc:spChg chg="add del mod">
          <ac:chgData name="Janice Tjeng" userId="3dc2aee70d9d4f52" providerId="LiveId" clId="{0E85B9C5-FE56-49BE-9EFC-A3D7EC22A74C}" dt="2020-02-27T07:24:48.596" v="211"/>
          <ac:spMkLst>
            <pc:docMk/>
            <pc:sldMk cId="178809895" sldId="275"/>
            <ac:spMk id="8" creationId="{F70E4CD9-5A21-48CF-A939-1A44A5006041}"/>
          </ac:spMkLst>
        </pc:spChg>
        <pc:spChg chg="add del">
          <ac:chgData name="Janice Tjeng" userId="3dc2aee70d9d4f52" providerId="LiveId" clId="{0E85B9C5-FE56-49BE-9EFC-A3D7EC22A74C}" dt="2020-02-27T07:25:00.993" v="219" actId="26606"/>
          <ac:spMkLst>
            <pc:docMk/>
            <pc:sldMk cId="178809895" sldId="275"/>
            <ac:spMk id="9" creationId="{D7950F2D-29CC-4F1C-8AFA-D6AE15BFA243}"/>
          </ac:spMkLst>
        </pc:spChg>
        <pc:spChg chg="add del">
          <ac:chgData name="Janice Tjeng" userId="3dc2aee70d9d4f52" providerId="LiveId" clId="{0E85B9C5-FE56-49BE-9EFC-A3D7EC22A74C}" dt="2020-02-27T07:24:53.750" v="215" actId="26606"/>
          <ac:spMkLst>
            <pc:docMk/>
            <pc:sldMk cId="178809895" sldId="275"/>
            <ac:spMk id="10" creationId="{904C0BC6-B04D-4459-B721-9C030C392739}"/>
          </ac:spMkLst>
        </pc:spChg>
        <pc:spChg chg="add del">
          <ac:chgData name="Janice Tjeng" userId="3dc2aee70d9d4f52" providerId="LiveId" clId="{0E85B9C5-FE56-49BE-9EFC-A3D7EC22A74C}" dt="2020-02-27T07:25:42.653" v="225" actId="26606"/>
          <ac:spMkLst>
            <pc:docMk/>
            <pc:sldMk cId="178809895" sldId="275"/>
            <ac:spMk id="11" creationId="{EF936958-1A6E-4841-8289-4F7904B204E4}"/>
          </ac:spMkLst>
        </pc:spChg>
        <pc:spChg chg="add del">
          <ac:chgData name="Janice Tjeng" userId="3dc2aee70d9d4f52" providerId="LiveId" clId="{0E85B9C5-FE56-49BE-9EFC-A3D7EC22A74C}" dt="2020-02-27T07:24:53.750" v="215" actId="26606"/>
          <ac:spMkLst>
            <pc:docMk/>
            <pc:sldMk cId="178809895" sldId="275"/>
            <ac:spMk id="12" creationId="{CB2F024E-D853-479C-B5A9-08293A2D7212}"/>
          </ac:spMkLst>
        </pc:spChg>
        <pc:spChg chg="add del">
          <ac:chgData name="Janice Tjeng" userId="3dc2aee70d9d4f52" providerId="LiveId" clId="{0E85B9C5-FE56-49BE-9EFC-A3D7EC22A74C}" dt="2020-02-27T07:25:42.653" v="225" actId="26606"/>
          <ac:spMkLst>
            <pc:docMk/>
            <pc:sldMk cId="178809895" sldId="275"/>
            <ac:spMk id="13" creationId="{A496451F-B44A-451D-AA20-B1DAA958C3F7}"/>
          </ac:spMkLst>
        </pc:spChg>
        <pc:spChg chg="add del">
          <ac:chgData name="Janice Tjeng" userId="3dc2aee70d9d4f52" providerId="LiveId" clId="{0E85B9C5-FE56-49BE-9EFC-A3D7EC22A74C}" dt="2020-02-27T07:25:42.653" v="225" actId="26606"/>
          <ac:spMkLst>
            <pc:docMk/>
            <pc:sldMk cId="178809895" sldId="275"/>
            <ac:spMk id="14" creationId="{2033E876-9C10-4610-867C-3F1C1290E0C3}"/>
          </ac:spMkLst>
        </pc:spChg>
        <pc:spChg chg="add">
          <ac:chgData name="Janice Tjeng" userId="3dc2aee70d9d4f52" providerId="LiveId" clId="{0E85B9C5-FE56-49BE-9EFC-A3D7EC22A74C}" dt="2020-02-27T07:25:42.653" v="225" actId="26606"/>
          <ac:spMkLst>
            <pc:docMk/>
            <pc:sldMk cId="178809895" sldId="275"/>
            <ac:spMk id="19" creationId="{28BA90A1-6BEC-48B7-BBE0-88632622544A}"/>
          </ac:spMkLst>
        </pc:spChg>
        <pc:spChg chg="add">
          <ac:chgData name="Janice Tjeng" userId="3dc2aee70d9d4f52" providerId="LiveId" clId="{0E85B9C5-FE56-49BE-9EFC-A3D7EC22A74C}" dt="2020-02-27T07:25:42.653" v="225" actId="26606"/>
          <ac:spMkLst>
            <pc:docMk/>
            <pc:sldMk cId="178809895" sldId="275"/>
            <ac:spMk id="21" creationId="{D7950F2D-29CC-4F1C-8AFA-D6AE15BFA243}"/>
          </ac:spMkLst>
        </pc:spChg>
        <pc:picChg chg="add mod ord">
          <ac:chgData name="Janice Tjeng" userId="3dc2aee70d9d4f52" providerId="LiveId" clId="{0E85B9C5-FE56-49BE-9EFC-A3D7EC22A74C}" dt="2020-02-27T07:25:42.653" v="225" actId="26606"/>
          <ac:picMkLst>
            <pc:docMk/>
            <pc:sldMk cId="178809895" sldId="275"/>
            <ac:picMk id="5" creationId="{0E76A276-F9D0-4F71-BB04-B41280EEE4A1}"/>
          </ac:picMkLst>
        </pc:picChg>
      </pc:sldChg>
      <pc:sldChg chg="addSp delSp modSp">
        <pc:chgData name="Janice Tjeng" userId="3dc2aee70d9d4f52" providerId="LiveId" clId="{0E85B9C5-FE56-49BE-9EFC-A3D7EC22A74C}" dt="2020-02-27T07:35:11.753" v="261" actId="1076"/>
        <pc:sldMkLst>
          <pc:docMk/>
          <pc:sldMk cId="2850070553" sldId="275"/>
        </pc:sldMkLst>
        <pc:spChg chg="mod">
          <ac:chgData name="Janice Tjeng" userId="3dc2aee70d9d4f52" providerId="LiveId" clId="{0E85B9C5-FE56-49BE-9EFC-A3D7EC22A74C}" dt="2020-02-27T07:35:11.753" v="261" actId="1076"/>
          <ac:spMkLst>
            <pc:docMk/>
            <pc:sldMk cId="2850070553" sldId="275"/>
            <ac:spMk id="11" creationId="{8FC7931C-10A1-45AD-9CAD-A4ED44FC714D}"/>
          </ac:spMkLst>
        </pc:spChg>
        <pc:picChg chg="add mod">
          <ac:chgData name="Janice Tjeng" userId="3dc2aee70d9d4f52" providerId="LiveId" clId="{0E85B9C5-FE56-49BE-9EFC-A3D7EC22A74C}" dt="2020-02-27T07:35:04.119" v="259" actId="1076"/>
          <ac:picMkLst>
            <pc:docMk/>
            <pc:sldMk cId="2850070553" sldId="275"/>
            <ac:picMk id="3" creationId="{033C2379-DCCC-4A1D-AA93-DF0185336DEA}"/>
          </ac:picMkLst>
        </pc:picChg>
        <pc:picChg chg="del mod">
          <ac:chgData name="Janice Tjeng" userId="3dc2aee70d9d4f52" providerId="LiveId" clId="{0E85B9C5-FE56-49BE-9EFC-A3D7EC22A74C}" dt="2020-02-27T07:33:43.117" v="244" actId="478"/>
          <ac:picMkLst>
            <pc:docMk/>
            <pc:sldMk cId="2850070553" sldId="275"/>
            <ac:picMk id="15" creationId="{8B26ADDE-754C-4DAA-BF05-27554AF179F8}"/>
          </ac:picMkLst>
        </pc:picChg>
      </pc:sldChg>
      <pc:sldChg chg="addSp delSp modSp add del">
        <pc:chgData name="Janice Tjeng" userId="3dc2aee70d9d4f52" providerId="LiveId" clId="{0E85B9C5-FE56-49BE-9EFC-A3D7EC22A74C}" dt="2020-02-27T07:29:57.132" v="240" actId="2696"/>
        <pc:sldMkLst>
          <pc:docMk/>
          <pc:sldMk cId="855694480" sldId="276"/>
        </pc:sldMkLst>
        <pc:spChg chg="add del mod">
          <ac:chgData name="Janice Tjeng" userId="3dc2aee70d9d4f52" providerId="LiveId" clId="{0E85B9C5-FE56-49BE-9EFC-A3D7EC22A74C}" dt="2020-02-27T07:26:11.664" v="228"/>
          <ac:spMkLst>
            <pc:docMk/>
            <pc:sldMk cId="855694480" sldId="276"/>
            <ac:spMk id="2" creationId="{9F8BD853-50A9-42FB-9A42-8041FA057582}"/>
          </ac:spMkLst>
        </pc:spChg>
        <pc:spChg chg="add mod">
          <ac:chgData name="Janice Tjeng" userId="3dc2aee70d9d4f52" providerId="LiveId" clId="{0E85B9C5-FE56-49BE-9EFC-A3D7EC22A74C}" dt="2020-02-27T07:27:21.675" v="238" actId="20577"/>
          <ac:spMkLst>
            <pc:docMk/>
            <pc:sldMk cId="855694480" sldId="276"/>
            <ac:spMk id="3" creationId="{1F4EC828-0A94-4E8B-BA49-79B163D1FAD0}"/>
          </ac:spMkLst>
        </pc:spChg>
        <pc:spChg chg="add mod">
          <ac:chgData name="Janice Tjeng" userId="3dc2aee70d9d4f52" providerId="LiveId" clId="{0E85B9C5-FE56-49BE-9EFC-A3D7EC22A74C}" dt="2020-02-27T07:27:18.431" v="229"/>
          <ac:spMkLst>
            <pc:docMk/>
            <pc:sldMk cId="855694480" sldId="276"/>
            <ac:spMk id="4" creationId="{A13DD829-D862-45EB-A57B-B1114A5DD0C4}"/>
          </ac:spMkLst>
        </pc:spChg>
      </pc:sldChg>
      <pc:sldChg chg="add del">
        <pc:chgData name="Janice Tjeng" userId="3dc2aee70d9d4f52" providerId="LiveId" clId="{0E85B9C5-FE56-49BE-9EFC-A3D7EC22A74C}" dt="2020-02-27T07:37:13.787" v="281" actId="47"/>
        <pc:sldMkLst>
          <pc:docMk/>
          <pc:sldMk cId="1545314669" sldId="276"/>
        </pc:sldMkLst>
      </pc:sldChg>
      <pc:sldChg chg="del">
        <pc:chgData name="Janice Tjeng" userId="3dc2aee70d9d4f52" providerId="LiveId" clId="{0E85B9C5-FE56-49BE-9EFC-A3D7EC22A74C}" dt="2020-02-27T07:37:17.372" v="282" actId="47"/>
        <pc:sldMkLst>
          <pc:docMk/>
          <pc:sldMk cId="1284115659" sldId="277"/>
        </pc:sldMkLst>
      </pc:sldChg>
      <pc:sldChg chg="modSp add del">
        <pc:chgData name="Janice Tjeng" userId="3dc2aee70d9d4f52" providerId="LiveId" clId="{0E85B9C5-FE56-49BE-9EFC-A3D7EC22A74C}" dt="2020-02-29T06:21:16.125" v="4290" actId="47"/>
        <pc:sldMkLst>
          <pc:docMk/>
          <pc:sldMk cId="1647886783" sldId="278"/>
        </pc:sldMkLst>
        <pc:spChg chg="mod">
          <ac:chgData name="Janice Tjeng" userId="3dc2aee70d9d4f52" providerId="LiveId" clId="{0E85B9C5-FE56-49BE-9EFC-A3D7EC22A74C}" dt="2020-02-29T06:21:15.117" v="4289" actId="6549"/>
          <ac:spMkLst>
            <pc:docMk/>
            <pc:sldMk cId="1647886783" sldId="278"/>
            <ac:spMk id="2" creationId="{85494C12-58A9-4A9B-A559-A76AE6071AA9}"/>
          </ac:spMkLst>
        </pc:spChg>
        <pc:spChg chg="mod">
          <ac:chgData name="Janice Tjeng" userId="3dc2aee70d9d4f52" providerId="LiveId" clId="{0E85B9C5-FE56-49BE-9EFC-A3D7EC22A74C}" dt="2020-02-27T22:01:19.218" v="1205" actId="20577"/>
          <ac:spMkLst>
            <pc:docMk/>
            <pc:sldMk cId="1647886783" sldId="278"/>
            <ac:spMk id="3" creationId="{B097051D-FFF8-4C8A-8684-BFB53BC1AE50}"/>
          </ac:spMkLst>
        </pc:spChg>
      </pc:sldChg>
      <pc:sldChg chg="addSp delSp modSp add del ord">
        <pc:chgData name="Janice Tjeng" userId="3dc2aee70d9d4f52" providerId="LiveId" clId="{0E85B9C5-FE56-49BE-9EFC-A3D7EC22A74C}" dt="2020-03-04T01:19:18.730" v="9923" actId="47"/>
        <pc:sldMkLst>
          <pc:docMk/>
          <pc:sldMk cId="2041394957" sldId="279"/>
        </pc:sldMkLst>
        <pc:spChg chg="mod">
          <ac:chgData name="Janice Tjeng" userId="3dc2aee70d9d4f52" providerId="LiveId" clId="{0E85B9C5-FE56-49BE-9EFC-A3D7EC22A74C}" dt="2020-02-27T07:57:45.566" v="575" actId="20577"/>
          <ac:spMkLst>
            <pc:docMk/>
            <pc:sldMk cId="2041394957" sldId="279"/>
            <ac:spMk id="2" creationId="{49C8A833-4600-48FE-9B73-75F256332A5B}"/>
          </ac:spMkLst>
        </pc:spChg>
        <pc:spChg chg="add mod">
          <ac:chgData name="Janice Tjeng" userId="3dc2aee70d9d4f52" providerId="LiveId" clId="{0E85B9C5-FE56-49BE-9EFC-A3D7EC22A74C}" dt="2020-03-04T01:17:34.484" v="9915" actId="1076"/>
          <ac:spMkLst>
            <pc:docMk/>
            <pc:sldMk cId="2041394957" sldId="279"/>
            <ac:spMk id="3" creationId="{5AA4AD4E-E8AE-450F-9CC8-409FA0FD5C1B}"/>
          </ac:spMkLst>
        </pc:spChg>
        <pc:spChg chg="del">
          <ac:chgData name="Janice Tjeng" userId="3dc2aee70d9d4f52" providerId="LiveId" clId="{0E85B9C5-FE56-49BE-9EFC-A3D7EC22A74C}" dt="2020-02-29T06:30:44.262" v="4322"/>
          <ac:spMkLst>
            <pc:docMk/>
            <pc:sldMk cId="2041394957" sldId="279"/>
            <ac:spMk id="3" creationId="{97C12279-7301-4E0B-A6CD-3558A1DA3EB2}"/>
          </ac:spMkLst>
        </pc:spChg>
        <pc:spChg chg="add del mod">
          <ac:chgData name="Janice Tjeng" userId="3dc2aee70d9d4f52" providerId="LiveId" clId="{0E85B9C5-FE56-49BE-9EFC-A3D7EC22A74C}" dt="2020-03-04T01:17:38.801" v="9916"/>
          <ac:spMkLst>
            <pc:docMk/>
            <pc:sldMk cId="2041394957" sldId="279"/>
            <ac:spMk id="8" creationId="{E3A85046-C0C5-4707-B9CB-51DB666CB2FA}"/>
          </ac:spMkLst>
        </pc:spChg>
        <pc:picChg chg="add del mod">
          <ac:chgData name="Janice Tjeng" userId="3dc2aee70d9d4f52" providerId="LiveId" clId="{0E85B9C5-FE56-49BE-9EFC-A3D7EC22A74C}" dt="2020-03-04T01:16:57.215" v="9909"/>
          <ac:picMkLst>
            <pc:docMk/>
            <pc:sldMk cId="2041394957" sldId="279"/>
            <ac:picMk id="5" creationId="{8A535384-8657-4EC8-9AE0-30EE85772A9D}"/>
          </ac:picMkLst>
        </pc:picChg>
        <pc:picChg chg="add mod">
          <ac:chgData name="Janice Tjeng" userId="3dc2aee70d9d4f52" providerId="LiveId" clId="{0E85B9C5-FE56-49BE-9EFC-A3D7EC22A74C}" dt="2020-02-29T07:12:19.552" v="4889" actId="1076"/>
          <ac:picMkLst>
            <pc:docMk/>
            <pc:sldMk cId="2041394957" sldId="279"/>
            <ac:picMk id="7" creationId="{14ED76DE-8795-409B-92AD-BCDF6E0779F5}"/>
          </ac:picMkLst>
        </pc:picChg>
      </pc:sldChg>
      <pc:sldChg chg="add del ord">
        <pc:chgData name="Janice Tjeng" userId="3dc2aee70d9d4f52" providerId="LiveId" clId="{0E85B9C5-FE56-49BE-9EFC-A3D7EC22A74C}" dt="2020-02-27T20:43:53.761" v="961" actId="2696"/>
        <pc:sldMkLst>
          <pc:docMk/>
          <pc:sldMk cId="2518404144" sldId="280"/>
        </pc:sldMkLst>
      </pc:sldChg>
      <pc:sldChg chg="addSp delSp modSp add ord modAnim modNotesTx">
        <pc:chgData name="Janice Tjeng" userId="3dc2aee70d9d4f52" providerId="LiveId" clId="{0E85B9C5-FE56-49BE-9EFC-A3D7EC22A74C}" dt="2020-03-03T19:36:54.661" v="9547" actId="1076"/>
        <pc:sldMkLst>
          <pc:docMk/>
          <pc:sldMk cId="3789771539" sldId="280"/>
        </pc:sldMkLst>
        <pc:spChg chg="mod">
          <ac:chgData name="Janice Tjeng" userId="3dc2aee70d9d4f52" providerId="LiveId" clId="{0E85B9C5-FE56-49BE-9EFC-A3D7EC22A74C}" dt="2020-02-28T19:45:53.140" v="3596"/>
          <ac:spMkLst>
            <pc:docMk/>
            <pc:sldMk cId="3789771539" sldId="280"/>
            <ac:spMk id="2" creationId="{36D87AB1-520D-4BAE-AD5C-29FD98FA7DEE}"/>
          </ac:spMkLst>
        </pc:spChg>
        <pc:spChg chg="del">
          <ac:chgData name="Janice Tjeng" userId="3dc2aee70d9d4f52" providerId="LiveId" clId="{0E85B9C5-FE56-49BE-9EFC-A3D7EC22A74C}" dt="2020-02-28T19:46:05.009" v="3599" actId="478"/>
          <ac:spMkLst>
            <pc:docMk/>
            <pc:sldMk cId="3789771539" sldId="280"/>
            <ac:spMk id="3" creationId="{42EC3C95-8704-415D-A0FF-190F495B2839}"/>
          </ac:spMkLst>
        </pc:spChg>
        <pc:spChg chg="add mod">
          <ac:chgData name="Janice Tjeng" userId="3dc2aee70d9d4f52" providerId="LiveId" clId="{0E85B9C5-FE56-49BE-9EFC-A3D7EC22A74C}" dt="2020-03-03T00:48:47.844" v="8909" actId="20577"/>
          <ac:spMkLst>
            <pc:docMk/>
            <pc:sldMk cId="3789771539" sldId="280"/>
            <ac:spMk id="4" creationId="{99B9FB65-72CC-4E2F-869C-7156F6EAE675}"/>
          </ac:spMkLst>
        </pc:spChg>
        <pc:spChg chg="add del mod">
          <ac:chgData name="Janice Tjeng" userId="3dc2aee70d9d4f52" providerId="LiveId" clId="{0E85B9C5-FE56-49BE-9EFC-A3D7EC22A74C}" dt="2020-02-28T21:33:21.608" v="4005" actId="478"/>
          <ac:spMkLst>
            <pc:docMk/>
            <pc:sldMk cId="3789771539" sldId="280"/>
            <ac:spMk id="11" creationId="{8C7448C4-3DA2-4D1C-A08F-F8A5EC9023FA}"/>
          </ac:spMkLst>
        </pc:spChg>
        <pc:spChg chg="add mod">
          <ac:chgData name="Janice Tjeng" userId="3dc2aee70d9d4f52" providerId="LiveId" clId="{0E85B9C5-FE56-49BE-9EFC-A3D7EC22A74C}" dt="2020-03-03T19:36:54.661" v="9547" actId="1076"/>
          <ac:spMkLst>
            <pc:docMk/>
            <pc:sldMk cId="3789771539" sldId="280"/>
            <ac:spMk id="14" creationId="{B47E26CA-5E82-4D8B-9F1F-17E934D57C90}"/>
          </ac:spMkLst>
        </pc:spChg>
        <pc:spChg chg="add mod">
          <ac:chgData name="Janice Tjeng" userId="3dc2aee70d9d4f52" providerId="LiveId" clId="{0E85B9C5-FE56-49BE-9EFC-A3D7EC22A74C}" dt="2020-03-01T02:38:34.285" v="6143" actId="1076"/>
          <ac:spMkLst>
            <pc:docMk/>
            <pc:sldMk cId="3789771539" sldId="280"/>
            <ac:spMk id="15" creationId="{372CEE03-2D8B-46CA-B523-843AAEDCF2E1}"/>
          </ac:spMkLst>
        </pc:spChg>
        <pc:picChg chg="add del mod">
          <ac:chgData name="Janice Tjeng" userId="3dc2aee70d9d4f52" providerId="LiveId" clId="{0E85B9C5-FE56-49BE-9EFC-A3D7EC22A74C}" dt="2020-02-28T21:19:31.307" v="3907" actId="478"/>
          <ac:picMkLst>
            <pc:docMk/>
            <pc:sldMk cId="3789771539" sldId="280"/>
            <ac:picMk id="6" creationId="{FE94576B-C0A5-4F1D-9B4B-526260C67B06}"/>
          </ac:picMkLst>
        </pc:picChg>
        <pc:picChg chg="add del mod">
          <ac:chgData name="Janice Tjeng" userId="3dc2aee70d9d4f52" providerId="LiveId" clId="{0E85B9C5-FE56-49BE-9EFC-A3D7EC22A74C}" dt="2020-02-28T21:24:06.727" v="3915" actId="478"/>
          <ac:picMkLst>
            <pc:docMk/>
            <pc:sldMk cId="3789771539" sldId="280"/>
            <ac:picMk id="8" creationId="{AC8C1577-C57A-4291-A25C-8B4F27607B08}"/>
          </ac:picMkLst>
        </pc:picChg>
        <pc:picChg chg="add mod">
          <ac:chgData name="Janice Tjeng" userId="3dc2aee70d9d4f52" providerId="LiveId" clId="{0E85B9C5-FE56-49BE-9EFC-A3D7EC22A74C}" dt="2020-03-01T02:38:28.050" v="6142" actId="1076"/>
          <ac:picMkLst>
            <pc:docMk/>
            <pc:sldMk cId="3789771539" sldId="280"/>
            <ac:picMk id="10" creationId="{DB3427D0-79A3-4518-8F5F-AA042727AE32}"/>
          </ac:picMkLst>
        </pc:picChg>
        <pc:picChg chg="add mod">
          <ac:chgData name="Janice Tjeng" userId="3dc2aee70d9d4f52" providerId="LiveId" clId="{0E85B9C5-FE56-49BE-9EFC-A3D7EC22A74C}" dt="2020-03-01T02:38:34.285" v="6143" actId="1076"/>
          <ac:picMkLst>
            <pc:docMk/>
            <pc:sldMk cId="3789771539" sldId="280"/>
            <ac:picMk id="13" creationId="{A1E7F29C-5165-4C4B-80AE-482CF68DF48A}"/>
          </ac:picMkLst>
        </pc:picChg>
      </pc:sldChg>
      <pc:sldChg chg="modSp add ord">
        <pc:chgData name="Janice Tjeng" userId="3dc2aee70d9d4f52" providerId="LiveId" clId="{0E85B9C5-FE56-49BE-9EFC-A3D7EC22A74C}" dt="2020-03-03T19:14:19.129" v="9531" actId="20577"/>
        <pc:sldMkLst>
          <pc:docMk/>
          <pc:sldMk cId="410912145" sldId="281"/>
        </pc:sldMkLst>
        <pc:spChg chg="mod">
          <ac:chgData name="Janice Tjeng" userId="3dc2aee70d9d4f52" providerId="LiveId" clId="{0E85B9C5-FE56-49BE-9EFC-A3D7EC22A74C}" dt="2020-02-28T20:39:55.301" v="3777" actId="20577"/>
          <ac:spMkLst>
            <pc:docMk/>
            <pc:sldMk cId="410912145" sldId="281"/>
            <ac:spMk id="2" creationId="{958CCBA5-9D5D-4646-AB35-924F30AF8914}"/>
          </ac:spMkLst>
        </pc:spChg>
        <pc:spChg chg="mod">
          <ac:chgData name="Janice Tjeng" userId="3dc2aee70d9d4f52" providerId="LiveId" clId="{0E85B9C5-FE56-49BE-9EFC-A3D7EC22A74C}" dt="2020-03-03T19:14:19.129" v="9531" actId="20577"/>
          <ac:spMkLst>
            <pc:docMk/>
            <pc:sldMk cId="410912145" sldId="281"/>
            <ac:spMk id="3" creationId="{C01E58F4-345E-49BF-9586-CCC192661E62}"/>
          </ac:spMkLst>
        </pc:spChg>
      </pc:sldChg>
      <pc:sldChg chg="addSp delSp modSp add del ord">
        <pc:chgData name="Janice Tjeng" userId="3dc2aee70d9d4f52" providerId="LiveId" clId="{0E85B9C5-FE56-49BE-9EFC-A3D7EC22A74C}" dt="2020-03-03T00:40:03.983" v="8767" actId="47"/>
        <pc:sldMkLst>
          <pc:docMk/>
          <pc:sldMk cId="3984447704" sldId="282"/>
        </pc:sldMkLst>
        <pc:spChg chg="mod">
          <ac:chgData name="Janice Tjeng" userId="3dc2aee70d9d4f52" providerId="LiveId" clId="{0E85B9C5-FE56-49BE-9EFC-A3D7EC22A74C}" dt="2020-02-29T06:21:27.155" v="4321" actId="20577"/>
          <ac:spMkLst>
            <pc:docMk/>
            <pc:sldMk cId="3984447704" sldId="282"/>
            <ac:spMk id="2" creationId="{41E0E166-A58F-43FE-A10E-893CB9758E25}"/>
          </ac:spMkLst>
        </pc:spChg>
        <pc:spChg chg="del">
          <ac:chgData name="Janice Tjeng" userId="3dc2aee70d9d4f52" providerId="LiveId" clId="{0E85B9C5-FE56-49BE-9EFC-A3D7EC22A74C}" dt="2020-02-29T06:20:43.620" v="4287" actId="478"/>
          <ac:spMkLst>
            <pc:docMk/>
            <pc:sldMk cId="3984447704" sldId="282"/>
            <ac:spMk id="3" creationId="{1DDA829D-0C3D-4810-A218-04191F62A59C}"/>
          </ac:spMkLst>
        </pc:spChg>
        <pc:spChg chg="add mod">
          <ac:chgData name="Janice Tjeng" userId="3dc2aee70d9d4f52" providerId="LiveId" clId="{0E85B9C5-FE56-49BE-9EFC-A3D7EC22A74C}" dt="2020-02-29T06:20:52.675" v="4288" actId="1076"/>
          <ac:spMkLst>
            <pc:docMk/>
            <pc:sldMk cId="3984447704" sldId="282"/>
            <ac:spMk id="4" creationId="{30DD8CD7-BDBB-47B3-A594-27F8CC852F9A}"/>
          </ac:spMkLst>
        </pc:spChg>
        <pc:spChg chg="add mod">
          <ac:chgData name="Janice Tjeng" userId="3dc2aee70d9d4f52" providerId="LiveId" clId="{0E85B9C5-FE56-49BE-9EFC-A3D7EC22A74C}" dt="2020-02-29T07:01:11.329" v="4729" actId="1076"/>
          <ac:spMkLst>
            <pc:docMk/>
            <pc:sldMk cId="3984447704" sldId="282"/>
            <ac:spMk id="13" creationId="{1C1EB0AD-B4F5-49DF-88D6-056D3C190DDE}"/>
          </ac:spMkLst>
        </pc:spChg>
        <pc:picChg chg="add mod">
          <ac:chgData name="Janice Tjeng" userId="3dc2aee70d9d4f52" providerId="LiveId" clId="{0E85B9C5-FE56-49BE-9EFC-A3D7EC22A74C}" dt="2020-02-29T06:20:52.675" v="4288" actId="1076"/>
          <ac:picMkLst>
            <pc:docMk/>
            <pc:sldMk cId="3984447704" sldId="282"/>
            <ac:picMk id="5" creationId="{BB68D972-D8E1-4DE5-9D1F-7E15FE09CFA3}"/>
          </ac:picMkLst>
        </pc:picChg>
        <pc:picChg chg="add mod">
          <ac:chgData name="Janice Tjeng" userId="3dc2aee70d9d4f52" providerId="LiveId" clId="{0E85B9C5-FE56-49BE-9EFC-A3D7EC22A74C}" dt="2020-02-29T06:20:52.675" v="4288" actId="1076"/>
          <ac:picMkLst>
            <pc:docMk/>
            <pc:sldMk cId="3984447704" sldId="282"/>
            <ac:picMk id="6" creationId="{2C6249CE-95C4-4BB8-B43A-C58607261EB5}"/>
          </ac:picMkLst>
        </pc:picChg>
        <pc:picChg chg="add mod">
          <ac:chgData name="Janice Tjeng" userId="3dc2aee70d9d4f52" providerId="LiveId" clId="{0E85B9C5-FE56-49BE-9EFC-A3D7EC22A74C}" dt="2020-02-29T06:20:52.675" v="4288" actId="1076"/>
          <ac:picMkLst>
            <pc:docMk/>
            <pc:sldMk cId="3984447704" sldId="282"/>
            <ac:picMk id="7" creationId="{8A1B9540-95F5-482F-A78E-5031E7031F22}"/>
          </ac:picMkLst>
        </pc:picChg>
        <pc:picChg chg="add mod">
          <ac:chgData name="Janice Tjeng" userId="3dc2aee70d9d4f52" providerId="LiveId" clId="{0E85B9C5-FE56-49BE-9EFC-A3D7EC22A74C}" dt="2020-02-29T06:20:52.675" v="4288" actId="1076"/>
          <ac:picMkLst>
            <pc:docMk/>
            <pc:sldMk cId="3984447704" sldId="282"/>
            <ac:picMk id="8" creationId="{13896C09-8341-46FF-AD4D-B5377279F7B6}"/>
          </ac:picMkLst>
        </pc:picChg>
        <pc:picChg chg="add mod">
          <ac:chgData name="Janice Tjeng" userId="3dc2aee70d9d4f52" providerId="LiveId" clId="{0E85B9C5-FE56-49BE-9EFC-A3D7EC22A74C}" dt="2020-02-29T06:20:52.675" v="4288" actId="1076"/>
          <ac:picMkLst>
            <pc:docMk/>
            <pc:sldMk cId="3984447704" sldId="282"/>
            <ac:picMk id="9" creationId="{CECDDA69-F66C-4CF4-AD4C-09F7E8296F39}"/>
          </ac:picMkLst>
        </pc:picChg>
        <pc:cxnChg chg="add mod">
          <ac:chgData name="Janice Tjeng" userId="3dc2aee70d9d4f52" providerId="LiveId" clId="{0E85B9C5-FE56-49BE-9EFC-A3D7EC22A74C}" dt="2020-02-29T06:20:52.675" v="4288" actId="1076"/>
          <ac:cxnSpMkLst>
            <pc:docMk/>
            <pc:sldMk cId="3984447704" sldId="282"/>
            <ac:cxnSpMk id="10" creationId="{30811F67-EEF2-4E14-869D-5EDB0BED28E2}"/>
          </ac:cxnSpMkLst>
        </pc:cxnChg>
        <pc:cxnChg chg="add mod">
          <ac:chgData name="Janice Tjeng" userId="3dc2aee70d9d4f52" providerId="LiveId" clId="{0E85B9C5-FE56-49BE-9EFC-A3D7EC22A74C}" dt="2020-02-29T06:20:52.675" v="4288" actId="1076"/>
          <ac:cxnSpMkLst>
            <pc:docMk/>
            <pc:sldMk cId="3984447704" sldId="282"/>
            <ac:cxnSpMk id="11" creationId="{8E60F7A6-14CD-471E-93BC-DCA6513A8C87}"/>
          </ac:cxnSpMkLst>
        </pc:cxnChg>
        <pc:cxnChg chg="add mod">
          <ac:chgData name="Janice Tjeng" userId="3dc2aee70d9d4f52" providerId="LiveId" clId="{0E85B9C5-FE56-49BE-9EFC-A3D7EC22A74C}" dt="2020-02-29T06:20:52.675" v="4288" actId="1076"/>
          <ac:cxnSpMkLst>
            <pc:docMk/>
            <pc:sldMk cId="3984447704" sldId="282"/>
            <ac:cxnSpMk id="12" creationId="{EE020DF8-66E5-436E-978F-D218B189C2EA}"/>
          </ac:cxnSpMkLst>
        </pc:cxnChg>
      </pc:sldChg>
      <pc:sldChg chg="addSp delSp modSp add modNotesTx">
        <pc:chgData name="Janice Tjeng" userId="3dc2aee70d9d4f52" providerId="LiveId" clId="{0E85B9C5-FE56-49BE-9EFC-A3D7EC22A74C}" dt="2020-03-04T01:24:32.750" v="9945" actId="1076"/>
        <pc:sldMkLst>
          <pc:docMk/>
          <pc:sldMk cId="4231173994" sldId="283"/>
        </pc:sldMkLst>
        <pc:spChg chg="mod">
          <ac:chgData name="Janice Tjeng" userId="3dc2aee70d9d4f52" providerId="LiveId" clId="{0E85B9C5-FE56-49BE-9EFC-A3D7EC22A74C}" dt="2020-02-29T09:32:01.839" v="5250" actId="20577"/>
          <ac:spMkLst>
            <pc:docMk/>
            <pc:sldMk cId="4231173994" sldId="283"/>
            <ac:spMk id="2" creationId="{202DBA86-1CD1-4963-A125-E0DA65E161D0}"/>
          </ac:spMkLst>
        </pc:spChg>
        <pc:spChg chg="mod">
          <ac:chgData name="Janice Tjeng" userId="3dc2aee70d9d4f52" providerId="LiveId" clId="{0E85B9C5-FE56-49BE-9EFC-A3D7EC22A74C}" dt="2020-03-04T01:24:01.402" v="9938" actId="20577"/>
          <ac:spMkLst>
            <pc:docMk/>
            <pc:sldMk cId="4231173994" sldId="283"/>
            <ac:spMk id="3" creationId="{DC162B04-E53D-4343-9FEA-BD1DCDD99053}"/>
          </ac:spMkLst>
        </pc:spChg>
        <pc:spChg chg="add mod">
          <ac:chgData name="Janice Tjeng" userId="3dc2aee70d9d4f52" providerId="LiveId" clId="{0E85B9C5-FE56-49BE-9EFC-A3D7EC22A74C}" dt="2020-03-04T01:24:32.750" v="9945" actId="1076"/>
          <ac:spMkLst>
            <pc:docMk/>
            <pc:sldMk cId="4231173994" sldId="283"/>
            <ac:spMk id="7" creationId="{04E5A098-CF67-4F4F-A34A-66FC258FFE55}"/>
          </ac:spMkLst>
        </pc:spChg>
        <pc:picChg chg="add mod modCrop">
          <ac:chgData name="Janice Tjeng" userId="3dc2aee70d9d4f52" providerId="LiveId" clId="{0E85B9C5-FE56-49BE-9EFC-A3D7EC22A74C}" dt="2020-03-04T01:24:26.022" v="9943" actId="1076"/>
          <ac:picMkLst>
            <pc:docMk/>
            <pc:sldMk cId="4231173994" sldId="283"/>
            <ac:picMk id="5" creationId="{6189DBE1-8E20-4446-8049-5168662C1EC1}"/>
          </ac:picMkLst>
        </pc:picChg>
        <pc:picChg chg="add del mod">
          <ac:chgData name="Janice Tjeng" userId="3dc2aee70d9d4f52" providerId="LiveId" clId="{0E85B9C5-FE56-49BE-9EFC-A3D7EC22A74C}" dt="2020-03-04T01:21:14.881" v="9924" actId="478"/>
          <ac:picMkLst>
            <pc:docMk/>
            <pc:sldMk cId="4231173994" sldId="283"/>
            <ac:picMk id="6" creationId="{756FDF01-B5D6-4097-81CB-33BFACBB6B9F}"/>
          </ac:picMkLst>
        </pc:picChg>
        <pc:picChg chg="add mod">
          <ac:chgData name="Janice Tjeng" userId="3dc2aee70d9d4f52" providerId="LiveId" clId="{0E85B9C5-FE56-49BE-9EFC-A3D7EC22A74C}" dt="2020-03-04T01:24:29.210" v="9944" actId="1076"/>
          <ac:picMkLst>
            <pc:docMk/>
            <pc:sldMk cId="4231173994" sldId="283"/>
            <ac:picMk id="8" creationId="{DADC561F-2B82-48C3-9F1F-EA4B82FCC1B0}"/>
          </ac:picMkLst>
        </pc:picChg>
      </pc:sldChg>
      <pc:sldChg chg="addSp delSp modSp add del mod setBg">
        <pc:chgData name="Janice Tjeng" userId="3dc2aee70d9d4f52" providerId="LiveId" clId="{0E85B9C5-FE56-49BE-9EFC-A3D7EC22A74C}" dt="2020-03-01T07:43:19.783" v="6563" actId="47"/>
        <pc:sldMkLst>
          <pc:docMk/>
          <pc:sldMk cId="2052179653" sldId="284"/>
        </pc:sldMkLst>
        <pc:spChg chg="mod">
          <ac:chgData name="Janice Tjeng" userId="3dc2aee70d9d4f52" providerId="LiveId" clId="{0E85B9C5-FE56-49BE-9EFC-A3D7EC22A74C}" dt="2020-03-01T07:28:08.761" v="6457" actId="26606"/>
          <ac:spMkLst>
            <pc:docMk/>
            <pc:sldMk cId="2052179653" sldId="284"/>
            <ac:spMk id="2" creationId="{C2D2B8FF-784C-4F69-B6CA-7CE0BA569717}"/>
          </ac:spMkLst>
        </pc:spChg>
        <pc:spChg chg="add del mod">
          <ac:chgData name="Janice Tjeng" userId="3dc2aee70d9d4f52" providerId="LiveId" clId="{0E85B9C5-FE56-49BE-9EFC-A3D7EC22A74C}" dt="2020-03-01T07:28:08.761" v="6457" actId="26606"/>
          <ac:spMkLst>
            <pc:docMk/>
            <pc:sldMk cId="2052179653" sldId="284"/>
            <ac:spMk id="3" creationId="{8AA3D6BC-14F4-43CE-B68B-7670DC3C4824}"/>
          </ac:spMkLst>
        </pc:spChg>
        <pc:spChg chg="add del">
          <ac:chgData name="Janice Tjeng" userId="3dc2aee70d9d4f52" providerId="LiveId" clId="{0E85B9C5-FE56-49BE-9EFC-A3D7EC22A74C}" dt="2020-03-01T07:28:08.761" v="6457" actId="26606"/>
          <ac:spMkLst>
            <pc:docMk/>
            <pc:sldMk cId="2052179653" sldId="284"/>
            <ac:spMk id="10" creationId="{90AAC386-A18D-4525-AD1B-4D227ED34C84}"/>
          </ac:spMkLst>
        </pc:spChg>
        <pc:graphicFrameChg chg="add del">
          <ac:chgData name="Janice Tjeng" userId="3dc2aee70d9d4f52" providerId="LiveId" clId="{0E85B9C5-FE56-49BE-9EFC-A3D7EC22A74C}" dt="2020-03-01T07:27:55.329" v="6455" actId="26606"/>
          <ac:graphicFrameMkLst>
            <pc:docMk/>
            <pc:sldMk cId="2052179653" sldId="284"/>
            <ac:graphicFrameMk id="5" creationId="{D4C17D83-CB77-489F-B3FE-6D88FF8F2EBB}"/>
          </ac:graphicFrameMkLst>
        </pc:graphicFrameChg>
        <pc:graphicFrameChg chg="add del">
          <ac:chgData name="Janice Tjeng" userId="3dc2aee70d9d4f52" providerId="LiveId" clId="{0E85B9C5-FE56-49BE-9EFC-A3D7EC22A74C}" dt="2020-03-01T07:28:08.761" v="6457" actId="26606"/>
          <ac:graphicFrameMkLst>
            <pc:docMk/>
            <pc:sldMk cId="2052179653" sldId="284"/>
            <ac:graphicFrameMk id="7" creationId="{13EDE34E-3DB4-4021-B18F-B7474F4C9D8D}"/>
          </ac:graphicFrameMkLst>
        </pc:graphicFrameChg>
        <pc:cxnChg chg="add del">
          <ac:chgData name="Janice Tjeng" userId="3dc2aee70d9d4f52" providerId="LiveId" clId="{0E85B9C5-FE56-49BE-9EFC-A3D7EC22A74C}" dt="2020-03-01T07:28:08.761" v="6457" actId="26606"/>
          <ac:cxnSpMkLst>
            <pc:docMk/>
            <pc:sldMk cId="2052179653" sldId="284"/>
            <ac:cxnSpMk id="12" creationId="{C34C4AD0-FE94-4E84-ACA6-CC5BF1A11822}"/>
          </ac:cxnSpMkLst>
        </pc:cxnChg>
      </pc:sldChg>
      <pc:sldChg chg="addSp delSp modSp add">
        <pc:chgData name="Janice Tjeng" userId="3dc2aee70d9d4f52" providerId="LiveId" clId="{0E85B9C5-FE56-49BE-9EFC-A3D7EC22A74C}" dt="2020-03-04T02:13:53.577" v="10356" actId="478"/>
        <pc:sldMkLst>
          <pc:docMk/>
          <pc:sldMk cId="2841415653" sldId="285"/>
        </pc:sldMkLst>
        <pc:spChg chg="mod">
          <ac:chgData name="Janice Tjeng" userId="3dc2aee70d9d4f52" providerId="LiveId" clId="{0E85B9C5-FE56-49BE-9EFC-A3D7EC22A74C}" dt="2020-03-04T02:13:26.134" v="10355" actId="255"/>
          <ac:spMkLst>
            <pc:docMk/>
            <pc:sldMk cId="2841415653" sldId="285"/>
            <ac:spMk id="2" creationId="{9C8D8F6D-C1CD-429C-954F-D10E8144F26F}"/>
          </ac:spMkLst>
        </pc:spChg>
        <pc:spChg chg="mod">
          <ac:chgData name="Janice Tjeng" userId="3dc2aee70d9d4f52" providerId="LiveId" clId="{0E85B9C5-FE56-49BE-9EFC-A3D7EC22A74C}" dt="2020-03-01T07:33:43.807" v="6500" actId="20577"/>
          <ac:spMkLst>
            <pc:docMk/>
            <pc:sldMk cId="2841415653" sldId="285"/>
            <ac:spMk id="3" creationId="{00000000-0000-0000-0000-000000000000}"/>
          </ac:spMkLst>
        </pc:spChg>
        <pc:spChg chg="del">
          <ac:chgData name="Janice Tjeng" userId="3dc2aee70d9d4f52" providerId="LiveId" clId="{0E85B9C5-FE56-49BE-9EFC-A3D7EC22A74C}" dt="2020-03-04T02:13:53.577" v="10356" actId="478"/>
          <ac:spMkLst>
            <pc:docMk/>
            <pc:sldMk cId="2841415653" sldId="285"/>
            <ac:spMk id="4" creationId="{1D4119A1-DFD6-45AF-B85E-FF85557A8329}"/>
          </ac:spMkLst>
        </pc:spChg>
        <pc:spChg chg="add del mod">
          <ac:chgData name="Janice Tjeng" userId="3dc2aee70d9d4f52" providerId="LiveId" clId="{0E85B9C5-FE56-49BE-9EFC-A3D7EC22A74C}" dt="2020-03-01T07:34:04.113" v="6502"/>
          <ac:spMkLst>
            <pc:docMk/>
            <pc:sldMk cId="2841415653" sldId="285"/>
            <ac:spMk id="4" creationId="{D37853A0-1A6E-4A00-BE17-A01B4810A303}"/>
          </ac:spMkLst>
        </pc:spChg>
        <pc:graphicFrameChg chg="del">
          <ac:chgData name="Janice Tjeng" userId="3dc2aee70d9d4f52" providerId="LiveId" clId="{0E85B9C5-FE56-49BE-9EFC-A3D7EC22A74C}" dt="2020-03-01T07:33:58.370" v="6501" actId="478"/>
          <ac:graphicFrameMkLst>
            <pc:docMk/>
            <pc:sldMk cId="2841415653" sldId="285"/>
            <ac:graphicFrameMk id="5" creationId="{030ADBB2-C123-4B56-A011-BB80ECE23B74}"/>
          </ac:graphicFrameMkLst>
        </pc:graphicFrameChg>
        <pc:graphicFrameChg chg="add mod modGraphic">
          <ac:chgData name="Janice Tjeng" userId="3dc2aee70d9d4f52" providerId="LiveId" clId="{0E85B9C5-FE56-49BE-9EFC-A3D7EC22A74C}" dt="2020-03-04T02:00:18.155" v="10345"/>
          <ac:graphicFrameMkLst>
            <pc:docMk/>
            <pc:sldMk cId="2841415653" sldId="285"/>
            <ac:graphicFrameMk id="6" creationId="{C412FDCD-F983-4BF6-ADEE-9AD3FAA19C01}"/>
          </ac:graphicFrameMkLst>
        </pc:graphicFrameChg>
      </pc:sldChg>
      <pc:sldChg chg="add del">
        <pc:chgData name="Janice Tjeng" userId="3dc2aee70d9d4f52" providerId="LiveId" clId="{0E85B9C5-FE56-49BE-9EFC-A3D7EC22A74C}" dt="2020-03-01T07:41:12.768" v="6517" actId="47"/>
        <pc:sldMkLst>
          <pc:docMk/>
          <pc:sldMk cId="894633353" sldId="286"/>
        </pc:sldMkLst>
      </pc:sldChg>
      <pc:sldChg chg="modSp add">
        <pc:chgData name="Janice Tjeng" userId="3dc2aee70d9d4f52" providerId="LiveId" clId="{0E85B9C5-FE56-49BE-9EFC-A3D7EC22A74C}" dt="2020-03-03T00:02:39.826" v="7271" actId="20577"/>
        <pc:sldMkLst>
          <pc:docMk/>
          <pc:sldMk cId="2090386888" sldId="287"/>
        </pc:sldMkLst>
        <pc:spChg chg="mod">
          <ac:chgData name="Janice Tjeng" userId="3dc2aee70d9d4f52" providerId="LiveId" clId="{0E85B9C5-FE56-49BE-9EFC-A3D7EC22A74C}" dt="2020-03-01T07:41:18.569" v="6531" actId="20577"/>
          <ac:spMkLst>
            <pc:docMk/>
            <pc:sldMk cId="2090386888" sldId="287"/>
            <ac:spMk id="3" creationId="{00000000-0000-0000-0000-000000000000}"/>
          </ac:spMkLst>
        </pc:spChg>
        <pc:graphicFrameChg chg="mod">
          <ac:chgData name="Janice Tjeng" userId="3dc2aee70d9d4f52" providerId="LiveId" clId="{0E85B9C5-FE56-49BE-9EFC-A3D7EC22A74C}" dt="2020-03-03T00:02:39.826" v="7271" actId="20577"/>
          <ac:graphicFrameMkLst>
            <pc:docMk/>
            <pc:sldMk cId="2090386888" sldId="287"/>
            <ac:graphicFrameMk id="5" creationId="{030ADBB2-C123-4B56-A011-BB80ECE23B74}"/>
          </ac:graphicFrameMkLst>
        </pc:graphicFrameChg>
      </pc:sldChg>
      <pc:sldChg chg="addSp delSp modSp add del ord">
        <pc:chgData name="Janice Tjeng" userId="3dc2aee70d9d4f52" providerId="LiveId" clId="{0E85B9C5-FE56-49BE-9EFC-A3D7EC22A74C}" dt="2020-03-03T00:40:03.042" v="8766" actId="47"/>
        <pc:sldMkLst>
          <pc:docMk/>
          <pc:sldMk cId="3741753856" sldId="288"/>
        </pc:sldMkLst>
        <pc:spChg chg="mod">
          <ac:chgData name="Janice Tjeng" userId="3dc2aee70d9d4f52" providerId="LiveId" clId="{0E85B9C5-FE56-49BE-9EFC-A3D7EC22A74C}" dt="2020-03-03T00:37:51.075" v="8629" actId="20577"/>
          <ac:spMkLst>
            <pc:docMk/>
            <pc:sldMk cId="3741753856" sldId="288"/>
            <ac:spMk id="2" creationId="{85494C12-58A9-4A9B-A559-A76AE6071AA9}"/>
          </ac:spMkLst>
        </pc:spChg>
        <pc:spChg chg="add del mod">
          <ac:chgData name="Janice Tjeng" userId="3dc2aee70d9d4f52" providerId="LiveId" clId="{0E85B9C5-FE56-49BE-9EFC-A3D7EC22A74C}" dt="2020-03-03T00:37:49.754" v="8628" actId="478"/>
          <ac:spMkLst>
            <pc:docMk/>
            <pc:sldMk cId="3741753856" sldId="288"/>
            <ac:spMk id="3" creationId="{B097051D-FFF8-4C8A-8684-BFB53BC1AE50}"/>
          </ac:spMkLst>
        </pc:spChg>
        <pc:spChg chg="add del mod">
          <ac:chgData name="Janice Tjeng" userId="3dc2aee70d9d4f52" providerId="LiveId" clId="{0E85B9C5-FE56-49BE-9EFC-A3D7EC22A74C}" dt="2020-03-03T00:37:49.754" v="8628" actId="478"/>
          <ac:spMkLst>
            <pc:docMk/>
            <pc:sldMk cId="3741753856" sldId="288"/>
            <ac:spMk id="6" creationId="{C9D28B11-D29E-4484-963B-11609BF2DA61}"/>
          </ac:spMkLst>
        </pc:spChg>
        <pc:picChg chg="mod">
          <ac:chgData name="Janice Tjeng" userId="3dc2aee70d9d4f52" providerId="LiveId" clId="{0E85B9C5-FE56-49BE-9EFC-A3D7EC22A74C}" dt="2020-03-03T00:36:17.004" v="8609" actId="14100"/>
          <ac:picMkLst>
            <pc:docMk/>
            <pc:sldMk cId="3741753856" sldId="288"/>
            <ac:picMk id="5" creationId="{F9EED065-E7AD-45BD-B2F0-32FF74C0A283}"/>
          </ac:picMkLst>
        </pc:picChg>
      </pc:sldChg>
      <pc:sldChg chg="modSp add del">
        <pc:chgData name="Janice Tjeng" userId="3dc2aee70d9d4f52" providerId="LiveId" clId="{0E85B9C5-FE56-49BE-9EFC-A3D7EC22A74C}" dt="2020-03-03T19:01:39.959" v="9291" actId="47"/>
        <pc:sldMkLst>
          <pc:docMk/>
          <pc:sldMk cId="1229284338" sldId="289"/>
        </pc:sldMkLst>
        <pc:spChg chg="mod">
          <ac:chgData name="Janice Tjeng" userId="3dc2aee70d9d4f52" providerId="LiveId" clId="{0E85B9C5-FE56-49BE-9EFC-A3D7EC22A74C}" dt="2020-03-03T00:38:18.290" v="8666" actId="20577"/>
          <ac:spMkLst>
            <pc:docMk/>
            <pc:sldMk cId="1229284338" sldId="289"/>
            <ac:spMk id="2" creationId="{869C2FEF-BBCF-4362-AF50-7FD31ECCF23B}"/>
          </ac:spMkLst>
        </pc:spChg>
      </pc:sldChg>
      <pc:sldChg chg="modSp add del">
        <pc:chgData name="Janice Tjeng" userId="3dc2aee70d9d4f52" providerId="LiveId" clId="{0E85B9C5-FE56-49BE-9EFC-A3D7EC22A74C}" dt="2020-03-03T19:01:40.694" v="9292" actId="47"/>
        <pc:sldMkLst>
          <pc:docMk/>
          <pc:sldMk cId="1223633213" sldId="290"/>
        </pc:sldMkLst>
        <pc:spChg chg="mod">
          <ac:chgData name="Janice Tjeng" userId="3dc2aee70d9d4f52" providerId="LiveId" clId="{0E85B9C5-FE56-49BE-9EFC-A3D7EC22A74C}" dt="2020-03-03T00:38:25.445" v="8692" actId="20577"/>
          <ac:spMkLst>
            <pc:docMk/>
            <pc:sldMk cId="1223633213" sldId="290"/>
            <ac:spMk id="2" creationId="{BA8F3208-30AD-4C0B-B48E-968838F35897}"/>
          </ac:spMkLst>
        </pc:spChg>
      </pc:sldChg>
      <pc:sldChg chg="modSp add del">
        <pc:chgData name="Janice Tjeng" userId="3dc2aee70d9d4f52" providerId="LiveId" clId="{0E85B9C5-FE56-49BE-9EFC-A3D7EC22A74C}" dt="2020-03-03T19:01:41.679" v="9293" actId="47"/>
        <pc:sldMkLst>
          <pc:docMk/>
          <pc:sldMk cId="1341439812" sldId="291"/>
        </pc:sldMkLst>
        <pc:spChg chg="mod">
          <ac:chgData name="Janice Tjeng" userId="3dc2aee70d9d4f52" providerId="LiveId" clId="{0E85B9C5-FE56-49BE-9EFC-A3D7EC22A74C}" dt="2020-03-03T00:38:32.942" v="8721" actId="20577"/>
          <ac:spMkLst>
            <pc:docMk/>
            <pc:sldMk cId="1341439812" sldId="291"/>
            <ac:spMk id="2" creationId="{1F165589-CF3F-498C-AF3A-6EB4FFD0D1BD}"/>
          </ac:spMkLst>
        </pc:spChg>
      </pc:sldChg>
      <pc:sldChg chg="addSp delSp modSp add">
        <pc:chgData name="Janice Tjeng" userId="3dc2aee70d9d4f52" providerId="LiveId" clId="{0E85B9C5-FE56-49BE-9EFC-A3D7EC22A74C}" dt="2020-03-03T00:52:16.996" v="8968" actId="1076"/>
        <pc:sldMkLst>
          <pc:docMk/>
          <pc:sldMk cId="3356265143" sldId="292"/>
        </pc:sldMkLst>
        <pc:spChg chg="mod">
          <ac:chgData name="Janice Tjeng" userId="3dc2aee70d9d4f52" providerId="LiveId" clId="{0E85B9C5-FE56-49BE-9EFC-A3D7EC22A74C}" dt="2020-03-03T00:39:22.307" v="8765" actId="20577"/>
          <ac:spMkLst>
            <pc:docMk/>
            <pc:sldMk cId="3356265143" sldId="292"/>
            <ac:spMk id="2" creationId="{A2A9B21E-A7B3-4AB0-82D8-464C738DC395}"/>
          </ac:spMkLst>
        </pc:spChg>
        <pc:spChg chg="del">
          <ac:chgData name="Janice Tjeng" userId="3dc2aee70d9d4f52" providerId="LiveId" clId="{0E85B9C5-FE56-49BE-9EFC-A3D7EC22A74C}" dt="2020-03-03T00:45:10.556" v="8785" actId="1032"/>
          <ac:spMkLst>
            <pc:docMk/>
            <pc:sldMk cId="3356265143" sldId="292"/>
            <ac:spMk id="3" creationId="{F90BAF9F-3D4B-47A6-902F-B93EE6799286}"/>
          </ac:spMkLst>
        </pc:spChg>
        <pc:graphicFrameChg chg="add mod modGraphic">
          <ac:chgData name="Janice Tjeng" userId="3dc2aee70d9d4f52" providerId="LiveId" clId="{0E85B9C5-FE56-49BE-9EFC-A3D7EC22A74C}" dt="2020-03-03T00:52:16.996" v="8968" actId="1076"/>
          <ac:graphicFrameMkLst>
            <pc:docMk/>
            <pc:sldMk cId="3356265143" sldId="292"/>
            <ac:graphicFrameMk id="4" creationId="{66800EB6-1762-4A9E-9FAF-316FB8B7F50F}"/>
          </ac:graphicFrameMkLst>
        </pc:graphicFrameChg>
      </pc:sldChg>
      <pc:sldChg chg="addSp delSp modSp add">
        <pc:chgData name="Janice Tjeng" userId="3dc2aee70d9d4f52" providerId="LiveId" clId="{0E85B9C5-FE56-49BE-9EFC-A3D7EC22A74C}" dt="2020-03-03T01:00:15.404" v="9081" actId="1037"/>
        <pc:sldMkLst>
          <pc:docMk/>
          <pc:sldMk cId="4209017100" sldId="293"/>
        </pc:sldMkLst>
        <pc:spChg chg="mod">
          <ac:chgData name="Janice Tjeng" userId="3dc2aee70d9d4f52" providerId="LiveId" clId="{0E85B9C5-FE56-49BE-9EFC-A3D7EC22A74C}" dt="2020-03-03T00:53:19.251" v="8998" actId="20577"/>
          <ac:spMkLst>
            <pc:docMk/>
            <pc:sldMk cId="4209017100" sldId="293"/>
            <ac:spMk id="2" creationId="{0BCAB5F8-14A3-41B4-AE6B-0D6D126B0378}"/>
          </ac:spMkLst>
        </pc:spChg>
        <pc:spChg chg="del">
          <ac:chgData name="Janice Tjeng" userId="3dc2aee70d9d4f52" providerId="LiveId" clId="{0E85B9C5-FE56-49BE-9EFC-A3D7EC22A74C}" dt="2020-03-03T00:55:33.292" v="8999"/>
          <ac:spMkLst>
            <pc:docMk/>
            <pc:sldMk cId="4209017100" sldId="293"/>
            <ac:spMk id="3" creationId="{362E2B4B-0F61-463B-9F82-298D5700FE0F}"/>
          </ac:spMkLst>
        </pc:spChg>
        <pc:spChg chg="add mod">
          <ac:chgData name="Janice Tjeng" userId="3dc2aee70d9d4f52" providerId="LiveId" clId="{0E85B9C5-FE56-49BE-9EFC-A3D7EC22A74C}" dt="2020-03-03T01:00:15.404" v="9081" actId="1037"/>
          <ac:spMkLst>
            <pc:docMk/>
            <pc:sldMk cId="4209017100" sldId="293"/>
            <ac:spMk id="6" creationId="{21183AE9-6EAE-4422-97A4-F17B9F7E3BE2}"/>
          </ac:spMkLst>
        </pc:spChg>
        <pc:picChg chg="add mod">
          <ac:chgData name="Janice Tjeng" userId="3dc2aee70d9d4f52" providerId="LiveId" clId="{0E85B9C5-FE56-49BE-9EFC-A3D7EC22A74C}" dt="2020-03-03T00:55:38.755" v="9003" actId="14100"/>
          <ac:picMkLst>
            <pc:docMk/>
            <pc:sldMk cId="4209017100" sldId="293"/>
            <ac:picMk id="5" creationId="{D46FF9C3-E2A0-449D-B03A-DBCC33A6D424}"/>
          </ac:picMkLst>
        </pc:picChg>
      </pc:sldChg>
      <pc:sldChg chg="addSp delSp modSp add del mod setBg">
        <pc:chgData name="Janice Tjeng" userId="3dc2aee70d9d4f52" providerId="LiveId" clId="{0E85B9C5-FE56-49BE-9EFC-A3D7EC22A74C}" dt="2020-03-04T19:53:22.053" v="10635" actId="47"/>
        <pc:sldMkLst>
          <pc:docMk/>
          <pc:sldMk cId="2316989655" sldId="294"/>
        </pc:sldMkLst>
        <pc:spChg chg="mod">
          <ac:chgData name="Janice Tjeng" userId="3dc2aee70d9d4f52" providerId="LiveId" clId="{0E85B9C5-FE56-49BE-9EFC-A3D7EC22A74C}" dt="2020-03-04T01:58:02.125" v="10343" actId="26606"/>
          <ac:spMkLst>
            <pc:docMk/>
            <pc:sldMk cId="2316989655" sldId="294"/>
            <ac:spMk id="2" creationId="{373F1EF9-B1BF-40A0-8126-7F0CB909C23B}"/>
          </ac:spMkLst>
        </pc:spChg>
        <pc:spChg chg="add del mod">
          <ac:chgData name="Janice Tjeng" userId="3dc2aee70d9d4f52" providerId="LiveId" clId="{0E85B9C5-FE56-49BE-9EFC-A3D7EC22A74C}" dt="2020-03-04T01:58:02.125" v="10343" actId="26606"/>
          <ac:spMkLst>
            <pc:docMk/>
            <pc:sldMk cId="2316989655" sldId="294"/>
            <ac:spMk id="3" creationId="{E3212ECE-44B8-4D82-A320-8352F87C275D}"/>
          </ac:spMkLst>
        </pc:spChg>
        <pc:spChg chg="add del mod">
          <ac:chgData name="Janice Tjeng" userId="3dc2aee70d9d4f52" providerId="LiveId" clId="{0E85B9C5-FE56-49BE-9EFC-A3D7EC22A74C}" dt="2020-03-04T19:01:46.298" v="10458" actId="478"/>
          <ac:spMkLst>
            <pc:docMk/>
            <pc:sldMk cId="2316989655" sldId="294"/>
            <ac:spMk id="5" creationId="{09E551B2-1277-4A66-8E93-0674598F48DE}"/>
          </ac:spMkLst>
        </pc:spChg>
        <pc:graphicFrameChg chg="add del">
          <ac:chgData name="Janice Tjeng" userId="3dc2aee70d9d4f52" providerId="LiveId" clId="{0E85B9C5-FE56-49BE-9EFC-A3D7EC22A74C}" dt="2020-03-04T01:57:54.091" v="10336" actId="26606"/>
          <ac:graphicFrameMkLst>
            <pc:docMk/>
            <pc:sldMk cId="2316989655" sldId="294"/>
            <ac:graphicFrameMk id="5" creationId="{9EC9FBFD-933B-4710-9BE7-23A0C405E853}"/>
          </ac:graphicFrameMkLst>
        </pc:graphicFrameChg>
        <pc:graphicFrameChg chg="add del">
          <ac:chgData name="Janice Tjeng" userId="3dc2aee70d9d4f52" providerId="LiveId" clId="{0E85B9C5-FE56-49BE-9EFC-A3D7EC22A74C}" dt="2020-03-04T01:57:56.497" v="10338" actId="26606"/>
          <ac:graphicFrameMkLst>
            <pc:docMk/>
            <pc:sldMk cId="2316989655" sldId="294"/>
            <ac:graphicFrameMk id="7" creationId="{9B84F055-C365-4475-8610-60B159F57F2A}"/>
          </ac:graphicFrameMkLst>
        </pc:graphicFrameChg>
        <pc:graphicFrameChg chg="add del">
          <ac:chgData name="Janice Tjeng" userId="3dc2aee70d9d4f52" providerId="LiveId" clId="{0E85B9C5-FE56-49BE-9EFC-A3D7EC22A74C}" dt="2020-03-04T01:57:57.827" v="10340" actId="26606"/>
          <ac:graphicFrameMkLst>
            <pc:docMk/>
            <pc:sldMk cId="2316989655" sldId="294"/>
            <ac:graphicFrameMk id="9" creationId="{9EC9FBFD-933B-4710-9BE7-23A0C405E853}"/>
          </ac:graphicFrameMkLst>
        </pc:graphicFrameChg>
        <pc:graphicFrameChg chg="add del">
          <ac:chgData name="Janice Tjeng" userId="3dc2aee70d9d4f52" providerId="LiveId" clId="{0E85B9C5-FE56-49BE-9EFC-A3D7EC22A74C}" dt="2020-03-04T01:58:02.058" v="10342" actId="26606"/>
          <ac:graphicFrameMkLst>
            <pc:docMk/>
            <pc:sldMk cId="2316989655" sldId="294"/>
            <ac:graphicFrameMk id="11" creationId="{9B84F055-C365-4475-8610-60B159F57F2A}"/>
          </ac:graphicFrameMkLst>
        </pc:graphicFrameChg>
        <pc:graphicFrameChg chg="add del mod">
          <ac:chgData name="Janice Tjeng" userId="3dc2aee70d9d4f52" providerId="LiveId" clId="{0E85B9C5-FE56-49BE-9EFC-A3D7EC22A74C}" dt="2020-03-04T19:01:46.298" v="10458" actId="478"/>
          <ac:graphicFrameMkLst>
            <pc:docMk/>
            <pc:sldMk cId="2316989655" sldId="294"/>
            <ac:graphicFrameMk id="13" creationId="{9EC9FBFD-933B-4710-9BE7-23A0C405E853}"/>
          </ac:graphicFrameMkLst>
        </pc:graphicFrameChg>
      </pc:sldChg>
      <pc:sldChg chg="modSp add ord">
        <pc:chgData name="Janice Tjeng" userId="3dc2aee70d9d4f52" providerId="LiveId" clId="{0E85B9C5-FE56-49BE-9EFC-A3D7EC22A74C}" dt="2020-03-04T01:05:11.576" v="9864" actId="20577"/>
        <pc:sldMkLst>
          <pc:docMk/>
          <pc:sldMk cId="1843975524" sldId="295"/>
        </pc:sldMkLst>
        <pc:spChg chg="mod">
          <ac:chgData name="Janice Tjeng" userId="3dc2aee70d9d4f52" providerId="LiveId" clId="{0E85B9C5-FE56-49BE-9EFC-A3D7EC22A74C}" dt="2020-03-04T01:05:11.576" v="9864" actId="20577"/>
          <ac:spMkLst>
            <pc:docMk/>
            <pc:sldMk cId="1843975524" sldId="295"/>
            <ac:spMk id="2" creationId="{9D3EDCE9-E96B-473D-82BD-3900EC5C9D22}"/>
          </ac:spMkLst>
        </pc:spChg>
      </pc:sldChg>
      <pc:sldChg chg="addSp delSp modSp add mod setBg">
        <pc:chgData name="Janice Tjeng" userId="3dc2aee70d9d4f52" providerId="LiveId" clId="{0E85B9C5-FE56-49BE-9EFC-A3D7EC22A74C}" dt="2020-03-04T19:53:10.733" v="10634" actId="120"/>
        <pc:sldMkLst>
          <pc:docMk/>
          <pc:sldMk cId="2951790004" sldId="296"/>
        </pc:sldMkLst>
        <pc:spChg chg="mod">
          <ac:chgData name="Janice Tjeng" userId="3dc2aee70d9d4f52" providerId="LiveId" clId="{0E85B9C5-FE56-49BE-9EFC-A3D7EC22A74C}" dt="2020-03-04T19:04:58.863" v="10623" actId="26606"/>
          <ac:spMkLst>
            <pc:docMk/>
            <pc:sldMk cId="2951790004" sldId="296"/>
            <ac:spMk id="2" creationId="{418A5F95-1F76-4922-98C0-8289C71C0AFF}"/>
          </ac:spMkLst>
        </pc:spChg>
        <pc:spChg chg="del mod">
          <ac:chgData name="Janice Tjeng" userId="3dc2aee70d9d4f52" providerId="LiveId" clId="{0E85B9C5-FE56-49BE-9EFC-A3D7EC22A74C}" dt="2020-03-04T19:04:58.863" v="10623" actId="26606"/>
          <ac:spMkLst>
            <pc:docMk/>
            <pc:sldMk cId="2951790004" sldId="296"/>
            <ac:spMk id="3" creationId="{BFB571EC-6800-45B2-896D-9601903300F7}"/>
          </ac:spMkLst>
        </pc:spChg>
        <pc:spChg chg="mod">
          <ac:chgData name="Janice Tjeng" userId="3dc2aee70d9d4f52" providerId="LiveId" clId="{0E85B9C5-FE56-49BE-9EFC-A3D7EC22A74C}" dt="2020-03-04T19:04:58.863" v="10623" actId="26606"/>
          <ac:spMkLst>
            <pc:docMk/>
            <pc:sldMk cId="2951790004" sldId="296"/>
            <ac:spMk id="4" creationId="{ED5A5A31-5234-4A11-9B86-4283B86BDBD7}"/>
          </ac:spMkLst>
        </pc:spChg>
        <pc:spChg chg="add topLvl">
          <ac:chgData name="Janice Tjeng" userId="3dc2aee70d9d4f52" providerId="LiveId" clId="{0E85B9C5-FE56-49BE-9EFC-A3D7EC22A74C}" dt="2020-03-04T19:52:53.827" v="10630" actId="478"/>
          <ac:spMkLst>
            <pc:docMk/>
            <pc:sldMk cId="2951790004" sldId="296"/>
            <ac:spMk id="8" creationId="{D0FC482C-B455-4EE4-9F6A-D2B49B805F95}"/>
          </ac:spMkLst>
        </pc:spChg>
        <pc:spChg chg="add del mod topLvl">
          <ac:chgData name="Janice Tjeng" userId="3dc2aee70d9d4f52" providerId="LiveId" clId="{0E85B9C5-FE56-49BE-9EFC-A3D7EC22A74C}" dt="2020-03-04T19:52:53.827" v="10630" actId="478"/>
          <ac:spMkLst>
            <pc:docMk/>
            <pc:sldMk cId="2951790004" sldId="296"/>
            <ac:spMk id="9" creationId="{74C80D35-1E60-4632-B6AA-AFF3FB999A92}"/>
          </ac:spMkLst>
        </pc:spChg>
        <pc:grpChg chg="add del mod">
          <ac:chgData name="Janice Tjeng" userId="3dc2aee70d9d4f52" providerId="LiveId" clId="{0E85B9C5-FE56-49BE-9EFC-A3D7EC22A74C}" dt="2020-03-04T19:52:53.827" v="10630" actId="478"/>
          <ac:grpSpMkLst>
            <pc:docMk/>
            <pc:sldMk cId="2951790004" sldId="296"/>
            <ac:grpSpMk id="7" creationId="{C2B1542D-C573-419D-9BA6-FC3BECE4B384}"/>
          </ac:grpSpMkLst>
        </pc:grpChg>
        <pc:graphicFrameChg chg="add mod">
          <ac:chgData name="Janice Tjeng" userId="3dc2aee70d9d4f52" providerId="LiveId" clId="{0E85B9C5-FE56-49BE-9EFC-A3D7EC22A74C}" dt="2020-03-04T19:53:10.733" v="10634" actId="120"/>
          <ac:graphicFrameMkLst>
            <pc:docMk/>
            <pc:sldMk cId="2951790004" sldId="296"/>
            <ac:graphicFrameMk id="6" creationId="{71EE6837-9CC0-49C7-9171-CD8577BC8BA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43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A9D06-735B-4E68-89E9-16686DC1FF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06D3A2-B3EC-4716-8C39-8E0E1FA804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Defining the Problem</a:t>
          </a:r>
        </a:p>
      </dgm:t>
    </dgm:pt>
    <dgm:pt modelId="{B5C85841-B8C8-48E6-BD3B-22D1F31162C5}" type="parTrans" cxnId="{F6CD8184-C2F9-45B9-B754-552808AEE9E3}">
      <dgm:prSet/>
      <dgm:spPr/>
      <dgm:t>
        <a:bodyPr/>
        <a:lstStyle/>
        <a:p>
          <a:endParaRPr lang="en-US"/>
        </a:p>
      </dgm:t>
    </dgm:pt>
    <dgm:pt modelId="{A39A7577-9BD5-4D0B-BF22-CA2F3FEF0AE0}" type="sibTrans" cxnId="{F6CD8184-C2F9-45B9-B754-552808AEE9E3}">
      <dgm:prSet/>
      <dgm:spPr/>
      <dgm:t>
        <a:bodyPr/>
        <a:lstStyle/>
        <a:p>
          <a:endParaRPr lang="en-US"/>
        </a:p>
      </dgm:t>
    </dgm:pt>
    <dgm:pt modelId="{71F1A3A5-9F54-4D7F-B494-64F871A9B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Discovering the Data</a:t>
          </a:r>
        </a:p>
      </dgm:t>
    </dgm:pt>
    <dgm:pt modelId="{FC1CB8F8-1D49-4C95-BF79-DA0549ACCD38}" type="parTrans" cxnId="{962A3BD6-FDAE-455E-BD01-8CD5FC204169}">
      <dgm:prSet/>
      <dgm:spPr/>
      <dgm:t>
        <a:bodyPr/>
        <a:lstStyle/>
        <a:p>
          <a:endParaRPr lang="en-US"/>
        </a:p>
      </dgm:t>
    </dgm:pt>
    <dgm:pt modelId="{7F9A1F4D-6DCC-47D1-B949-A7D229C125EF}" type="sibTrans" cxnId="{962A3BD6-FDAE-455E-BD01-8CD5FC204169}">
      <dgm:prSet/>
      <dgm:spPr/>
      <dgm:t>
        <a:bodyPr/>
        <a:lstStyle/>
        <a:p>
          <a:endParaRPr lang="en-US"/>
        </a:p>
      </dgm:t>
    </dgm:pt>
    <dgm:pt modelId="{C1B2DD52-AB30-42D2-B94D-36553DEAB3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Developing Solution</a:t>
          </a:r>
        </a:p>
      </dgm:t>
    </dgm:pt>
    <dgm:pt modelId="{6F1D9577-DBDA-463A-88ED-40FC71CB9F01}" type="parTrans" cxnId="{90A333CB-69A7-4346-AE59-B678D05442E1}">
      <dgm:prSet/>
      <dgm:spPr/>
      <dgm:t>
        <a:bodyPr/>
        <a:lstStyle/>
        <a:p>
          <a:endParaRPr lang="en-US"/>
        </a:p>
      </dgm:t>
    </dgm:pt>
    <dgm:pt modelId="{6B6C979D-EEA8-453F-8603-D3101D94D838}" type="sibTrans" cxnId="{90A333CB-69A7-4346-AE59-B678D05442E1}">
      <dgm:prSet/>
      <dgm:spPr/>
      <dgm:t>
        <a:bodyPr/>
        <a:lstStyle/>
        <a:p>
          <a:endParaRPr lang="en-US"/>
        </a:p>
      </dgm:t>
    </dgm:pt>
    <dgm:pt modelId="{EBE64BD2-98FD-45E7-93E6-4A096D22BF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Deploying Solution</a:t>
          </a:r>
        </a:p>
      </dgm:t>
    </dgm:pt>
    <dgm:pt modelId="{CB383747-A68F-440F-A9A7-8FC65BACF354}" type="parTrans" cxnId="{4743AC2B-454E-4ECB-BD19-6D4504C68FB9}">
      <dgm:prSet/>
      <dgm:spPr/>
      <dgm:t>
        <a:bodyPr/>
        <a:lstStyle/>
        <a:p>
          <a:endParaRPr lang="en-US"/>
        </a:p>
      </dgm:t>
    </dgm:pt>
    <dgm:pt modelId="{80ABB057-505C-4BF4-BE17-EBE50EE685B3}" type="sibTrans" cxnId="{4743AC2B-454E-4ECB-BD19-6D4504C68FB9}">
      <dgm:prSet/>
      <dgm:spPr/>
      <dgm:t>
        <a:bodyPr/>
        <a:lstStyle/>
        <a:p>
          <a:endParaRPr lang="en-US"/>
        </a:p>
      </dgm:t>
    </dgm:pt>
    <dgm:pt modelId="{A1FEB417-E5E7-465D-8B11-9B1E88188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Work</a:t>
          </a:r>
        </a:p>
      </dgm:t>
    </dgm:pt>
    <dgm:pt modelId="{FD44669D-68F0-499C-8B63-40E6467DEA73}" type="parTrans" cxnId="{B3D45BDF-0C61-4F12-B1D9-0C3FB65D3F21}">
      <dgm:prSet/>
      <dgm:spPr/>
      <dgm:t>
        <a:bodyPr/>
        <a:lstStyle/>
        <a:p>
          <a:endParaRPr lang="en-US"/>
        </a:p>
      </dgm:t>
    </dgm:pt>
    <dgm:pt modelId="{11DD4B9D-7E8C-4D04-B5A2-2F2266CD42ED}" type="sibTrans" cxnId="{B3D45BDF-0C61-4F12-B1D9-0C3FB65D3F21}">
      <dgm:prSet/>
      <dgm:spPr/>
      <dgm:t>
        <a:bodyPr/>
        <a:lstStyle/>
        <a:p>
          <a:endParaRPr lang="en-US"/>
        </a:p>
      </dgm:t>
    </dgm:pt>
    <dgm:pt modelId="{D8D607F9-FFA6-4F0C-BD2F-2527285BD5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 &amp; A</a:t>
          </a:r>
        </a:p>
      </dgm:t>
    </dgm:pt>
    <dgm:pt modelId="{E3AAB351-9F2F-4713-B0B5-9CAF71895F53}" type="parTrans" cxnId="{C50DFAED-4DAF-4776-8F77-400354DF3B52}">
      <dgm:prSet/>
      <dgm:spPr/>
      <dgm:t>
        <a:bodyPr/>
        <a:lstStyle/>
        <a:p>
          <a:endParaRPr lang="en-US"/>
        </a:p>
      </dgm:t>
    </dgm:pt>
    <dgm:pt modelId="{D125E5A8-71EF-4A4B-AB0F-4AC218E2B4FA}" type="sibTrans" cxnId="{C50DFAED-4DAF-4776-8F77-400354DF3B52}">
      <dgm:prSet/>
      <dgm:spPr/>
      <dgm:t>
        <a:bodyPr/>
        <a:lstStyle/>
        <a:p>
          <a:endParaRPr lang="en-US"/>
        </a:p>
      </dgm:t>
    </dgm:pt>
    <dgm:pt modelId="{AA777D1E-641D-4E3B-B83B-2337F42187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A9880B0A-9954-4BE8-89B8-F7540F78DDBF}" type="parTrans" cxnId="{38055CB2-1DEE-4BF6-9DA5-69B2E8EBE39B}">
      <dgm:prSet/>
      <dgm:spPr/>
      <dgm:t>
        <a:bodyPr/>
        <a:lstStyle/>
        <a:p>
          <a:endParaRPr lang="en-US"/>
        </a:p>
      </dgm:t>
    </dgm:pt>
    <dgm:pt modelId="{72AD1891-85E0-4D54-A72B-B69954B6E2C1}" type="sibTrans" cxnId="{38055CB2-1DEE-4BF6-9DA5-69B2E8EBE39B}">
      <dgm:prSet/>
      <dgm:spPr/>
      <dgm:t>
        <a:bodyPr/>
        <a:lstStyle/>
        <a:p>
          <a:endParaRPr lang="en-US"/>
        </a:p>
      </dgm:t>
    </dgm:pt>
    <dgm:pt modelId="{FE3D3E50-7107-4909-9D65-8303A712A2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improvements</a:t>
          </a:r>
        </a:p>
      </dgm:t>
    </dgm:pt>
    <dgm:pt modelId="{2639FD8C-1079-4D91-AD01-ACF3046D43C5}" type="parTrans" cxnId="{3F1310C4-7691-4EC7-AD78-D83FD7DC4A73}">
      <dgm:prSet/>
      <dgm:spPr/>
      <dgm:t>
        <a:bodyPr/>
        <a:lstStyle/>
        <a:p>
          <a:endParaRPr lang="en-US"/>
        </a:p>
      </dgm:t>
    </dgm:pt>
    <dgm:pt modelId="{6DC07CC2-7FF6-4B4C-9AE1-C0D57CD3D88A}" type="sibTrans" cxnId="{3F1310C4-7691-4EC7-AD78-D83FD7DC4A73}">
      <dgm:prSet/>
      <dgm:spPr/>
      <dgm:t>
        <a:bodyPr/>
        <a:lstStyle/>
        <a:p>
          <a:endParaRPr lang="en-US"/>
        </a:p>
      </dgm:t>
    </dgm:pt>
    <dgm:pt modelId="{BA4D45C1-2805-45F2-81D6-E8108E3A9F32}" type="pres">
      <dgm:prSet presAssocID="{9DBA9D06-735B-4E68-89E9-16686DC1FF1E}" presName="root" presStyleCnt="0">
        <dgm:presLayoutVars>
          <dgm:dir/>
          <dgm:resizeHandles val="exact"/>
        </dgm:presLayoutVars>
      </dgm:prSet>
      <dgm:spPr/>
    </dgm:pt>
    <dgm:pt modelId="{33550854-D6C5-4913-B607-55BA09979B09}" type="pres">
      <dgm:prSet presAssocID="{5F06D3A2-B3EC-4716-8C39-8E0E1FA8045E}" presName="compNode" presStyleCnt="0"/>
      <dgm:spPr/>
    </dgm:pt>
    <dgm:pt modelId="{57183BB1-7327-4689-A9C3-4DF9DB9B3635}" type="pres">
      <dgm:prSet presAssocID="{5F06D3A2-B3EC-4716-8C39-8E0E1FA8045E}" presName="iconBgRect" presStyleLbl="bgShp" presStyleIdx="0" presStyleCnt="8"/>
      <dgm:spPr/>
    </dgm:pt>
    <dgm:pt modelId="{761E549B-8C7F-4F39-A756-28B68401847B}" type="pres">
      <dgm:prSet presAssocID="{5F06D3A2-B3EC-4716-8C39-8E0E1FA8045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544AE31-A2F5-48A1-9AEE-960266B7CCB2}" type="pres">
      <dgm:prSet presAssocID="{5F06D3A2-B3EC-4716-8C39-8E0E1FA8045E}" presName="spaceRect" presStyleCnt="0"/>
      <dgm:spPr/>
    </dgm:pt>
    <dgm:pt modelId="{4981FF29-5C4D-477E-B56E-B5EEE5AB5327}" type="pres">
      <dgm:prSet presAssocID="{5F06D3A2-B3EC-4716-8C39-8E0E1FA8045E}" presName="textRect" presStyleLbl="revTx" presStyleIdx="0" presStyleCnt="8">
        <dgm:presLayoutVars>
          <dgm:chMax val="1"/>
          <dgm:chPref val="1"/>
        </dgm:presLayoutVars>
      </dgm:prSet>
      <dgm:spPr/>
    </dgm:pt>
    <dgm:pt modelId="{9C8F91DD-C487-416B-8E9F-9220B48F3C72}" type="pres">
      <dgm:prSet presAssocID="{A39A7577-9BD5-4D0B-BF22-CA2F3FEF0AE0}" presName="sibTrans" presStyleCnt="0"/>
      <dgm:spPr/>
    </dgm:pt>
    <dgm:pt modelId="{4986F134-15CF-4332-AF2C-D91AA0586CDF}" type="pres">
      <dgm:prSet presAssocID="{71F1A3A5-9F54-4D7F-B494-64F871A9B99A}" presName="compNode" presStyleCnt="0"/>
      <dgm:spPr/>
    </dgm:pt>
    <dgm:pt modelId="{17CD9770-3AC4-4E3C-92B9-38EA358931F9}" type="pres">
      <dgm:prSet presAssocID="{71F1A3A5-9F54-4D7F-B494-64F871A9B99A}" presName="iconBgRect" presStyleLbl="bgShp" presStyleIdx="1" presStyleCnt="8"/>
      <dgm:spPr/>
    </dgm:pt>
    <dgm:pt modelId="{B71DECFE-3950-4FD3-95B1-8281BF36E697}" type="pres">
      <dgm:prSet presAssocID="{71F1A3A5-9F54-4D7F-B494-64F871A9B99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95FBC06-4F78-4441-A396-40EC031F1E04}" type="pres">
      <dgm:prSet presAssocID="{71F1A3A5-9F54-4D7F-B494-64F871A9B99A}" presName="spaceRect" presStyleCnt="0"/>
      <dgm:spPr/>
    </dgm:pt>
    <dgm:pt modelId="{48F7238E-AC37-49E5-8FC3-CB49566105AE}" type="pres">
      <dgm:prSet presAssocID="{71F1A3A5-9F54-4D7F-B494-64F871A9B99A}" presName="textRect" presStyleLbl="revTx" presStyleIdx="1" presStyleCnt="8">
        <dgm:presLayoutVars>
          <dgm:chMax val="1"/>
          <dgm:chPref val="1"/>
        </dgm:presLayoutVars>
      </dgm:prSet>
      <dgm:spPr/>
    </dgm:pt>
    <dgm:pt modelId="{78785C02-06DF-40C6-8C0B-DDB474B33AB4}" type="pres">
      <dgm:prSet presAssocID="{7F9A1F4D-6DCC-47D1-B949-A7D229C125EF}" presName="sibTrans" presStyleCnt="0"/>
      <dgm:spPr/>
    </dgm:pt>
    <dgm:pt modelId="{EE2D8058-36D2-4CD2-9DA4-56C9DF81A4CE}" type="pres">
      <dgm:prSet presAssocID="{C1B2DD52-AB30-42D2-B94D-36553DEAB3FA}" presName="compNode" presStyleCnt="0"/>
      <dgm:spPr/>
    </dgm:pt>
    <dgm:pt modelId="{F19AF8A8-592B-4B57-B0FB-D08921C7787B}" type="pres">
      <dgm:prSet presAssocID="{C1B2DD52-AB30-42D2-B94D-36553DEAB3FA}" presName="iconBgRect" presStyleLbl="bgShp" presStyleIdx="2" presStyleCnt="8"/>
      <dgm:spPr/>
    </dgm:pt>
    <dgm:pt modelId="{7B4E7487-466D-4347-B8CE-D06B049FC34F}" type="pres">
      <dgm:prSet presAssocID="{C1B2DD52-AB30-42D2-B94D-36553DEAB3F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3819141-8ABA-4484-83E5-BBD312404B08}" type="pres">
      <dgm:prSet presAssocID="{C1B2DD52-AB30-42D2-B94D-36553DEAB3FA}" presName="spaceRect" presStyleCnt="0"/>
      <dgm:spPr/>
    </dgm:pt>
    <dgm:pt modelId="{B8540A1C-0AB7-4275-9141-ABEE77426A3B}" type="pres">
      <dgm:prSet presAssocID="{C1B2DD52-AB30-42D2-B94D-36553DEAB3FA}" presName="textRect" presStyleLbl="revTx" presStyleIdx="2" presStyleCnt="8">
        <dgm:presLayoutVars>
          <dgm:chMax val="1"/>
          <dgm:chPref val="1"/>
        </dgm:presLayoutVars>
      </dgm:prSet>
      <dgm:spPr/>
    </dgm:pt>
    <dgm:pt modelId="{1AA4C1B6-0E8E-4FE2-9CEE-2910AA09097D}" type="pres">
      <dgm:prSet presAssocID="{6B6C979D-EEA8-453F-8603-D3101D94D838}" presName="sibTrans" presStyleCnt="0"/>
      <dgm:spPr/>
    </dgm:pt>
    <dgm:pt modelId="{E33AC427-4349-4AD5-B396-093F99A89DA0}" type="pres">
      <dgm:prSet presAssocID="{EBE64BD2-98FD-45E7-93E6-4A096D22BF33}" presName="compNode" presStyleCnt="0"/>
      <dgm:spPr/>
    </dgm:pt>
    <dgm:pt modelId="{3CBCA886-9D18-4275-887E-F8B5167C9DAC}" type="pres">
      <dgm:prSet presAssocID="{EBE64BD2-98FD-45E7-93E6-4A096D22BF33}" presName="iconBgRect" presStyleLbl="bgShp" presStyleIdx="3" presStyleCnt="8"/>
      <dgm:spPr/>
    </dgm:pt>
    <dgm:pt modelId="{23D1EFFB-0B0F-4E33-8A60-6271866A924A}" type="pres">
      <dgm:prSet presAssocID="{EBE64BD2-98FD-45E7-93E6-4A096D22BF3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26C4574-6D6A-4591-BC01-CF697330D80D}" type="pres">
      <dgm:prSet presAssocID="{EBE64BD2-98FD-45E7-93E6-4A096D22BF33}" presName="spaceRect" presStyleCnt="0"/>
      <dgm:spPr/>
    </dgm:pt>
    <dgm:pt modelId="{DBA62D6E-CD45-428E-8A45-793964D2E694}" type="pres">
      <dgm:prSet presAssocID="{EBE64BD2-98FD-45E7-93E6-4A096D22BF33}" presName="textRect" presStyleLbl="revTx" presStyleIdx="3" presStyleCnt="8">
        <dgm:presLayoutVars>
          <dgm:chMax val="1"/>
          <dgm:chPref val="1"/>
        </dgm:presLayoutVars>
      </dgm:prSet>
      <dgm:spPr/>
    </dgm:pt>
    <dgm:pt modelId="{5B911B96-381C-4520-9446-98D609DE3A10}" type="pres">
      <dgm:prSet presAssocID="{80ABB057-505C-4BF4-BE17-EBE50EE685B3}" presName="sibTrans" presStyleCnt="0"/>
      <dgm:spPr/>
    </dgm:pt>
    <dgm:pt modelId="{66C4AA0D-FF31-45DB-8A05-F8F5A9618A1B}" type="pres">
      <dgm:prSet presAssocID="{FE3D3E50-7107-4909-9D65-8303A712A2CA}" presName="compNode" presStyleCnt="0"/>
      <dgm:spPr/>
    </dgm:pt>
    <dgm:pt modelId="{923EBD1C-4A7D-44D7-8E2B-ADC9896DFF4D}" type="pres">
      <dgm:prSet presAssocID="{FE3D3E50-7107-4909-9D65-8303A712A2CA}" presName="iconBgRect" presStyleLbl="bgShp" presStyleIdx="4" presStyleCnt="8"/>
      <dgm:spPr/>
    </dgm:pt>
    <dgm:pt modelId="{517A5914-A0BB-4B28-B054-79A85E7E80F4}" type="pres">
      <dgm:prSet presAssocID="{FE3D3E50-7107-4909-9D65-8303A712A2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B215BA6-ED0A-4BBA-84D7-549A7B6D5A99}" type="pres">
      <dgm:prSet presAssocID="{FE3D3E50-7107-4909-9D65-8303A712A2CA}" presName="spaceRect" presStyleCnt="0"/>
      <dgm:spPr/>
    </dgm:pt>
    <dgm:pt modelId="{0B5E7929-D544-40D7-93B3-791A027A0819}" type="pres">
      <dgm:prSet presAssocID="{FE3D3E50-7107-4909-9D65-8303A712A2CA}" presName="textRect" presStyleLbl="revTx" presStyleIdx="4" presStyleCnt="8">
        <dgm:presLayoutVars>
          <dgm:chMax val="1"/>
          <dgm:chPref val="1"/>
        </dgm:presLayoutVars>
      </dgm:prSet>
      <dgm:spPr/>
    </dgm:pt>
    <dgm:pt modelId="{B50E18BC-5587-4D40-B732-2E677622EAA8}" type="pres">
      <dgm:prSet presAssocID="{6DC07CC2-7FF6-4B4C-9AE1-C0D57CD3D88A}" presName="sibTrans" presStyleCnt="0"/>
      <dgm:spPr/>
    </dgm:pt>
    <dgm:pt modelId="{03A5B5B6-00DA-4181-8738-3B90C9C51CDF}" type="pres">
      <dgm:prSet presAssocID="{A1FEB417-E5E7-465D-8B11-9B1E8818853F}" presName="compNode" presStyleCnt="0"/>
      <dgm:spPr/>
    </dgm:pt>
    <dgm:pt modelId="{75EDCCBC-7EEB-4341-9FA2-25B4CE4FF9E1}" type="pres">
      <dgm:prSet presAssocID="{A1FEB417-E5E7-465D-8B11-9B1E8818853F}" presName="iconBgRect" presStyleLbl="bgShp" presStyleIdx="5" presStyleCnt="8"/>
      <dgm:spPr>
        <a:solidFill>
          <a:schemeClr val="tx2"/>
        </a:solidFill>
      </dgm:spPr>
    </dgm:pt>
    <dgm:pt modelId="{780425CE-4FFF-45DA-926A-7DF834F07E9F}" type="pres">
      <dgm:prSet presAssocID="{A1FEB417-E5E7-465D-8B11-9B1E8818853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742DD-8535-4827-9758-E121D3C73203}" type="pres">
      <dgm:prSet presAssocID="{A1FEB417-E5E7-465D-8B11-9B1E8818853F}" presName="spaceRect" presStyleCnt="0"/>
      <dgm:spPr/>
    </dgm:pt>
    <dgm:pt modelId="{0DF487A1-8281-473F-BFD0-950559CE5F6C}" type="pres">
      <dgm:prSet presAssocID="{A1FEB417-E5E7-465D-8B11-9B1E8818853F}" presName="textRect" presStyleLbl="revTx" presStyleIdx="5" presStyleCnt="8">
        <dgm:presLayoutVars>
          <dgm:chMax val="1"/>
          <dgm:chPref val="1"/>
        </dgm:presLayoutVars>
      </dgm:prSet>
      <dgm:spPr/>
    </dgm:pt>
    <dgm:pt modelId="{F9120941-240D-445B-A114-DB7DD9D7678F}" type="pres">
      <dgm:prSet presAssocID="{11DD4B9D-7E8C-4D04-B5A2-2F2266CD42ED}" presName="sibTrans" presStyleCnt="0"/>
      <dgm:spPr/>
    </dgm:pt>
    <dgm:pt modelId="{17F17B8C-1147-43C8-A9A4-18E39A82E600}" type="pres">
      <dgm:prSet presAssocID="{AA777D1E-641D-4E3B-B83B-2337F4218713}" presName="compNode" presStyleCnt="0"/>
      <dgm:spPr/>
    </dgm:pt>
    <dgm:pt modelId="{A0315F6A-5A23-4220-AAEE-DD43A0A52558}" type="pres">
      <dgm:prSet presAssocID="{AA777D1E-641D-4E3B-B83B-2337F4218713}" presName="iconBgRect" presStyleLbl="bgShp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57847080-DC28-42DE-BF65-858072339481}" type="pres">
      <dgm:prSet presAssocID="{AA777D1E-641D-4E3B-B83B-2337F421871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0CF047A-B9A7-4EFF-AE5B-AC7FA2AC53C2}" type="pres">
      <dgm:prSet presAssocID="{AA777D1E-641D-4E3B-B83B-2337F4218713}" presName="spaceRect" presStyleCnt="0"/>
      <dgm:spPr/>
    </dgm:pt>
    <dgm:pt modelId="{93984736-0F48-4215-8245-591681CF4BF1}" type="pres">
      <dgm:prSet presAssocID="{AA777D1E-641D-4E3B-B83B-2337F4218713}" presName="textRect" presStyleLbl="revTx" presStyleIdx="6" presStyleCnt="8">
        <dgm:presLayoutVars>
          <dgm:chMax val="1"/>
          <dgm:chPref val="1"/>
        </dgm:presLayoutVars>
      </dgm:prSet>
      <dgm:spPr/>
    </dgm:pt>
    <dgm:pt modelId="{48076E24-FDAB-46CE-AEE8-318ED82251DC}" type="pres">
      <dgm:prSet presAssocID="{72AD1891-85E0-4D54-A72B-B69954B6E2C1}" presName="sibTrans" presStyleCnt="0"/>
      <dgm:spPr/>
    </dgm:pt>
    <dgm:pt modelId="{215E14D6-E58E-4718-A20D-250166496BBE}" type="pres">
      <dgm:prSet presAssocID="{D8D607F9-FFA6-4F0C-BD2F-2527285BD5A5}" presName="compNode" presStyleCnt="0"/>
      <dgm:spPr/>
    </dgm:pt>
    <dgm:pt modelId="{B3DA56B0-8880-4AE7-9B5A-0C913963B3C9}" type="pres">
      <dgm:prSet presAssocID="{D8D607F9-FFA6-4F0C-BD2F-2527285BD5A5}" presName="iconBgRect" presStyleLbl="bgShp" presStyleIdx="7" presStyleCnt="8"/>
      <dgm:spPr>
        <a:solidFill>
          <a:schemeClr val="tx1"/>
        </a:solidFill>
      </dgm:spPr>
    </dgm:pt>
    <dgm:pt modelId="{8D70FAEA-BCCD-4362-8D1D-5E5E372242E3}" type="pres">
      <dgm:prSet presAssocID="{D8D607F9-FFA6-4F0C-BD2F-2527285BD5A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CB0FC5F-61E5-4872-960F-0739D86C3BDA}" type="pres">
      <dgm:prSet presAssocID="{D8D607F9-FFA6-4F0C-BD2F-2527285BD5A5}" presName="spaceRect" presStyleCnt="0"/>
      <dgm:spPr/>
    </dgm:pt>
    <dgm:pt modelId="{8C149CEE-C5FC-42B5-B2DE-FF77888F8315}" type="pres">
      <dgm:prSet presAssocID="{D8D607F9-FFA6-4F0C-BD2F-2527285BD5A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A5F761D-5968-42A7-A98F-DA20B7C51F30}" type="presOf" srcId="{A1FEB417-E5E7-465D-8B11-9B1E8818853F}" destId="{0DF487A1-8281-473F-BFD0-950559CE5F6C}" srcOrd="0" destOrd="0" presId="urn:microsoft.com/office/officeart/2018/5/layout/IconCircleLabelList"/>
    <dgm:cxn modelId="{6B62D520-B588-4155-B2DD-56AAC08D991F}" type="presOf" srcId="{EBE64BD2-98FD-45E7-93E6-4A096D22BF33}" destId="{DBA62D6E-CD45-428E-8A45-793964D2E694}" srcOrd="0" destOrd="0" presId="urn:microsoft.com/office/officeart/2018/5/layout/IconCircleLabelList"/>
    <dgm:cxn modelId="{4743AC2B-454E-4ECB-BD19-6D4504C68FB9}" srcId="{9DBA9D06-735B-4E68-89E9-16686DC1FF1E}" destId="{EBE64BD2-98FD-45E7-93E6-4A096D22BF33}" srcOrd="3" destOrd="0" parTransId="{CB383747-A68F-440F-A9A7-8FC65BACF354}" sibTransId="{80ABB057-505C-4BF4-BE17-EBE50EE685B3}"/>
    <dgm:cxn modelId="{D54CB44A-4BEF-4F6D-83DB-3B982C3188C1}" type="presOf" srcId="{C1B2DD52-AB30-42D2-B94D-36553DEAB3FA}" destId="{B8540A1C-0AB7-4275-9141-ABEE77426A3B}" srcOrd="0" destOrd="0" presId="urn:microsoft.com/office/officeart/2018/5/layout/IconCircleLabelList"/>
    <dgm:cxn modelId="{826B3B59-A949-4F1C-9FC0-2D95915AD12E}" type="presOf" srcId="{9DBA9D06-735B-4E68-89E9-16686DC1FF1E}" destId="{BA4D45C1-2805-45F2-81D6-E8108E3A9F32}" srcOrd="0" destOrd="0" presId="urn:microsoft.com/office/officeart/2018/5/layout/IconCircleLabelList"/>
    <dgm:cxn modelId="{F6CD8184-C2F9-45B9-B754-552808AEE9E3}" srcId="{9DBA9D06-735B-4E68-89E9-16686DC1FF1E}" destId="{5F06D3A2-B3EC-4716-8C39-8E0E1FA8045E}" srcOrd="0" destOrd="0" parTransId="{B5C85841-B8C8-48E6-BD3B-22D1F31162C5}" sibTransId="{A39A7577-9BD5-4D0B-BF22-CA2F3FEF0AE0}"/>
    <dgm:cxn modelId="{F30A06A4-677F-4B45-978B-012637F4311A}" type="presOf" srcId="{71F1A3A5-9F54-4D7F-B494-64F871A9B99A}" destId="{48F7238E-AC37-49E5-8FC3-CB49566105AE}" srcOrd="0" destOrd="0" presId="urn:microsoft.com/office/officeart/2018/5/layout/IconCircleLabelList"/>
    <dgm:cxn modelId="{54BBD4AB-A892-4505-AACC-E41689C58EA7}" type="presOf" srcId="{5F06D3A2-B3EC-4716-8C39-8E0E1FA8045E}" destId="{4981FF29-5C4D-477E-B56E-B5EEE5AB5327}" srcOrd="0" destOrd="0" presId="urn:microsoft.com/office/officeart/2018/5/layout/IconCircleLabelList"/>
    <dgm:cxn modelId="{38055CB2-1DEE-4BF6-9DA5-69B2E8EBE39B}" srcId="{9DBA9D06-735B-4E68-89E9-16686DC1FF1E}" destId="{AA777D1E-641D-4E3B-B83B-2337F4218713}" srcOrd="6" destOrd="0" parTransId="{A9880B0A-9954-4BE8-89B8-F7540F78DDBF}" sibTransId="{72AD1891-85E0-4D54-A72B-B69954B6E2C1}"/>
    <dgm:cxn modelId="{0301F7B9-FB4E-4111-91A9-D9A0D4B7166F}" type="presOf" srcId="{D8D607F9-FFA6-4F0C-BD2F-2527285BD5A5}" destId="{8C149CEE-C5FC-42B5-B2DE-FF77888F8315}" srcOrd="0" destOrd="0" presId="urn:microsoft.com/office/officeart/2018/5/layout/IconCircleLabelList"/>
    <dgm:cxn modelId="{3F1310C4-7691-4EC7-AD78-D83FD7DC4A73}" srcId="{9DBA9D06-735B-4E68-89E9-16686DC1FF1E}" destId="{FE3D3E50-7107-4909-9D65-8303A712A2CA}" srcOrd="4" destOrd="0" parTransId="{2639FD8C-1079-4D91-AD01-ACF3046D43C5}" sibTransId="{6DC07CC2-7FF6-4B4C-9AE1-C0D57CD3D88A}"/>
    <dgm:cxn modelId="{90A333CB-69A7-4346-AE59-B678D05442E1}" srcId="{9DBA9D06-735B-4E68-89E9-16686DC1FF1E}" destId="{C1B2DD52-AB30-42D2-B94D-36553DEAB3FA}" srcOrd="2" destOrd="0" parTransId="{6F1D9577-DBDA-463A-88ED-40FC71CB9F01}" sibTransId="{6B6C979D-EEA8-453F-8603-D3101D94D838}"/>
    <dgm:cxn modelId="{962A3BD6-FDAE-455E-BD01-8CD5FC204169}" srcId="{9DBA9D06-735B-4E68-89E9-16686DC1FF1E}" destId="{71F1A3A5-9F54-4D7F-B494-64F871A9B99A}" srcOrd="1" destOrd="0" parTransId="{FC1CB8F8-1D49-4C95-BF79-DA0549ACCD38}" sibTransId="{7F9A1F4D-6DCC-47D1-B949-A7D229C125EF}"/>
    <dgm:cxn modelId="{BFC2CFDD-A81E-4E82-81C0-04F0F963EFF2}" type="presOf" srcId="{AA777D1E-641D-4E3B-B83B-2337F4218713}" destId="{93984736-0F48-4215-8245-591681CF4BF1}" srcOrd="0" destOrd="0" presId="urn:microsoft.com/office/officeart/2018/5/layout/IconCircleLabelList"/>
    <dgm:cxn modelId="{B3D45BDF-0C61-4F12-B1D9-0C3FB65D3F21}" srcId="{9DBA9D06-735B-4E68-89E9-16686DC1FF1E}" destId="{A1FEB417-E5E7-465D-8B11-9B1E8818853F}" srcOrd="5" destOrd="0" parTransId="{FD44669D-68F0-499C-8B63-40E6467DEA73}" sibTransId="{11DD4B9D-7E8C-4D04-B5A2-2F2266CD42ED}"/>
    <dgm:cxn modelId="{C50DFAED-4DAF-4776-8F77-400354DF3B52}" srcId="{9DBA9D06-735B-4E68-89E9-16686DC1FF1E}" destId="{D8D607F9-FFA6-4F0C-BD2F-2527285BD5A5}" srcOrd="7" destOrd="0" parTransId="{E3AAB351-9F2F-4713-B0B5-9CAF71895F53}" sibTransId="{D125E5A8-71EF-4A4B-AB0F-4AC218E2B4FA}"/>
    <dgm:cxn modelId="{8B7076F8-1903-4C28-91B7-D479FD5196EA}" type="presOf" srcId="{FE3D3E50-7107-4909-9D65-8303A712A2CA}" destId="{0B5E7929-D544-40D7-93B3-791A027A0819}" srcOrd="0" destOrd="0" presId="urn:microsoft.com/office/officeart/2018/5/layout/IconCircleLabelList"/>
    <dgm:cxn modelId="{A1680963-C80E-42B1-9B18-12A456893B3E}" type="presParOf" srcId="{BA4D45C1-2805-45F2-81D6-E8108E3A9F32}" destId="{33550854-D6C5-4913-B607-55BA09979B09}" srcOrd="0" destOrd="0" presId="urn:microsoft.com/office/officeart/2018/5/layout/IconCircleLabelList"/>
    <dgm:cxn modelId="{15D2B2AF-2CD4-4F7A-B49D-0578EEC6C9F1}" type="presParOf" srcId="{33550854-D6C5-4913-B607-55BA09979B09}" destId="{57183BB1-7327-4689-A9C3-4DF9DB9B3635}" srcOrd="0" destOrd="0" presId="urn:microsoft.com/office/officeart/2018/5/layout/IconCircleLabelList"/>
    <dgm:cxn modelId="{05421507-6A38-4195-97A2-BB2E63E02122}" type="presParOf" srcId="{33550854-D6C5-4913-B607-55BA09979B09}" destId="{761E549B-8C7F-4F39-A756-28B68401847B}" srcOrd="1" destOrd="0" presId="urn:microsoft.com/office/officeart/2018/5/layout/IconCircleLabelList"/>
    <dgm:cxn modelId="{6569B09D-F076-4108-B199-AC1459325ACD}" type="presParOf" srcId="{33550854-D6C5-4913-B607-55BA09979B09}" destId="{9544AE31-A2F5-48A1-9AEE-960266B7CCB2}" srcOrd="2" destOrd="0" presId="urn:microsoft.com/office/officeart/2018/5/layout/IconCircleLabelList"/>
    <dgm:cxn modelId="{058BA58F-FE43-4820-9F30-4C6F14F54B38}" type="presParOf" srcId="{33550854-D6C5-4913-B607-55BA09979B09}" destId="{4981FF29-5C4D-477E-B56E-B5EEE5AB5327}" srcOrd="3" destOrd="0" presId="urn:microsoft.com/office/officeart/2018/5/layout/IconCircleLabelList"/>
    <dgm:cxn modelId="{96F385D8-F446-4C49-A8A7-E8E584BF7CFA}" type="presParOf" srcId="{BA4D45C1-2805-45F2-81D6-E8108E3A9F32}" destId="{9C8F91DD-C487-416B-8E9F-9220B48F3C72}" srcOrd="1" destOrd="0" presId="urn:microsoft.com/office/officeart/2018/5/layout/IconCircleLabelList"/>
    <dgm:cxn modelId="{D3730B4A-4547-46E2-8BA1-1AA586324A85}" type="presParOf" srcId="{BA4D45C1-2805-45F2-81D6-E8108E3A9F32}" destId="{4986F134-15CF-4332-AF2C-D91AA0586CDF}" srcOrd="2" destOrd="0" presId="urn:microsoft.com/office/officeart/2018/5/layout/IconCircleLabelList"/>
    <dgm:cxn modelId="{B860CBEA-6210-4E22-BA67-A11BCCD14071}" type="presParOf" srcId="{4986F134-15CF-4332-AF2C-D91AA0586CDF}" destId="{17CD9770-3AC4-4E3C-92B9-38EA358931F9}" srcOrd="0" destOrd="0" presId="urn:microsoft.com/office/officeart/2018/5/layout/IconCircleLabelList"/>
    <dgm:cxn modelId="{40624982-2D58-41C8-8177-445E6A10BFEC}" type="presParOf" srcId="{4986F134-15CF-4332-AF2C-D91AA0586CDF}" destId="{B71DECFE-3950-4FD3-95B1-8281BF36E697}" srcOrd="1" destOrd="0" presId="urn:microsoft.com/office/officeart/2018/5/layout/IconCircleLabelList"/>
    <dgm:cxn modelId="{44E9491A-BF94-40AD-996E-6667E99D86A9}" type="presParOf" srcId="{4986F134-15CF-4332-AF2C-D91AA0586CDF}" destId="{695FBC06-4F78-4441-A396-40EC031F1E04}" srcOrd="2" destOrd="0" presId="urn:microsoft.com/office/officeart/2018/5/layout/IconCircleLabelList"/>
    <dgm:cxn modelId="{430183D7-0F8C-4B60-9FAA-53E7E55B2BFD}" type="presParOf" srcId="{4986F134-15CF-4332-AF2C-D91AA0586CDF}" destId="{48F7238E-AC37-49E5-8FC3-CB49566105AE}" srcOrd="3" destOrd="0" presId="urn:microsoft.com/office/officeart/2018/5/layout/IconCircleLabelList"/>
    <dgm:cxn modelId="{7C10B98E-BDCB-47A6-8D49-CED107AB7243}" type="presParOf" srcId="{BA4D45C1-2805-45F2-81D6-E8108E3A9F32}" destId="{78785C02-06DF-40C6-8C0B-DDB474B33AB4}" srcOrd="3" destOrd="0" presId="urn:microsoft.com/office/officeart/2018/5/layout/IconCircleLabelList"/>
    <dgm:cxn modelId="{740C736D-B81C-4612-82F9-0F6FA627AD8B}" type="presParOf" srcId="{BA4D45C1-2805-45F2-81D6-E8108E3A9F32}" destId="{EE2D8058-36D2-4CD2-9DA4-56C9DF81A4CE}" srcOrd="4" destOrd="0" presId="urn:microsoft.com/office/officeart/2018/5/layout/IconCircleLabelList"/>
    <dgm:cxn modelId="{E3404EF2-1C57-433C-A8E8-8B896D7BDAD0}" type="presParOf" srcId="{EE2D8058-36D2-4CD2-9DA4-56C9DF81A4CE}" destId="{F19AF8A8-592B-4B57-B0FB-D08921C7787B}" srcOrd="0" destOrd="0" presId="urn:microsoft.com/office/officeart/2018/5/layout/IconCircleLabelList"/>
    <dgm:cxn modelId="{27BE0452-8A4B-4DE4-8C8D-D89B40D39A19}" type="presParOf" srcId="{EE2D8058-36D2-4CD2-9DA4-56C9DF81A4CE}" destId="{7B4E7487-466D-4347-B8CE-D06B049FC34F}" srcOrd="1" destOrd="0" presId="urn:microsoft.com/office/officeart/2018/5/layout/IconCircleLabelList"/>
    <dgm:cxn modelId="{A010849B-D591-4799-8B61-5612B68B5345}" type="presParOf" srcId="{EE2D8058-36D2-4CD2-9DA4-56C9DF81A4CE}" destId="{63819141-8ABA-4484-83E5-BBD312404B08}" srcOrd="2" destOrd="0" presId="urn:microsoft.com/office/officeart/2018/5/layout/IconCircleLabelList"/>
    <dgm:cxn modelId="{49851B96-9B06-472B-A411-B7FA60C2BD1A}" type="presParOf" srcId="{EE2D8058-36D2-4CD2-9DA4-56C9DF81A4CE}" destId="{B8540A1C-0AB7-4275-9141-ABEE77426A3B}" srcOrd="3" destOrd="0" presId="urn:microsoft.com/office/officeart/2018/5/layout/IconCircleLabelList"/>
    <dgm:cxn modelId="{A5D2359B-F3CC-4B0E-BE3D-919292BA1BF5}" type="presParOf" srcId="{BA4D45C1-2805-45F2-81D6-E8108E3A9F32}" destId="{1AA4C1B6-0E8E-4FE2-9CEE-2910AA09097D}" srcOrd="5" destOrd="0" presId="urn:microsoft.com/office/officeart/2018/5/layout/IconCircleLabelList"/>
    <dgm:cxn modelId="{2B87C540-7A37-4190-9EB0-4C8103FC3480}" type="presParOf" srcId="{BA4D45C1-2805-45F2-81D6-E8108E3A9F32}" destId="{E33AC427-4349-4AD5-B396-093F99A89DA0}" srcOrd="6" destOrd="0" presId="urn:microsoft.com/office/officeart/2018/5/layout/IconCircleLabelList"/>
    <dgm:cxn modelId="{B71C5E52-2180-450F-A753-794431958DB0}" type="presParOf" srcId="{E33AC427-4349-4AD5-B396-093F99A89DA0}" destId="{3CBCA886-9D18-4275-887E-F8B5167C9DAC}" srcOrd="0" destOrd="0" presId="urn:microsoft.com/office/officeart/2018/5/layout/IconCircleLabelList"/>
    <dgm:cxn modelId="{1F7D411C-A0BC-40B7-AC22-B6F74A259C46}" type="presParOf" srcId="{E33AC427-4349-4AD5-B396-093F99A89DA0}" destId="{23D1EFFB-0B0F-4E33-8A60-6271866A924A}" srcOrd="1" destOrd="0" presId="urn:microsoft.com/office/officeart/2018/5/layout/IconCircleLabelList"/>
    <dgm:cxn modelId="{C7B6D126-C015-4D0F-8ADA-A28083CE5D05}" type="presParOf" srcId="{E33AC427-4349-4AD5-B396-093F99A89DA0}" destId="{326C4574-6D6A-4591-BC01-CF697330D80D}" srcOrd="2" destOrd="0" presId="urn:microsoft.com/office/officeart/2018/5/layout/IconCircleLabelList"/>
    <dgm:cxn modelId="{ECCF0E02-6075-4E33-8A4A-161218458409}" type="presParOf" srcId="{E33AC427-4349-4AD5-B396-093F99A89DA0}" destId="{DBA62D6E-CD45-428E-8A45-793964D2E694}" srcOrd="3" destOrd="0" presId="urn:microsoft.com/office/officeart/2018/5/layout/IconCircleLabelList"/>
    <dgm:cxn modelId="{EF4B88EC-59DD-40E5-8BE5-DDEB47F65469}" type="presParOf" srcId="{BA4D45C1-2805-45F2-81D6-E8108E3A9F32}" destId="{5B911B96-381C-4520-9446-98D609DE3A10}" srcOrd="7" destOrd="0" presId="urn:microsoft.com/office/officeart/2018/5/layout/IconCircleLabelList"/>
    <dgm:cxn modelId="{51E24661-8ADF-4AA7-8725-2F2EDC8E4E8E}" type="presParOf" srcId="{BA4D45C1-2805-45F2-81D6-E8108E3A9F32}" destId="{66C4AA0D-FF31-45DB-8A05-F8F5A9618A1B}" srcOrd="8" destOrd="0" presId="urn:microsoft.com/office/officeart/2018/5/layout/IconCircleLabelList"/>
    <dgm:cxn modelId="{5DBDF5EE-66B9-4287-9B88-54ED05ACFCBB}" type="presParOf" srcId="{66C4AA0D-FF31-45DB-8A05-F8F5A9618A1B}" destId="{923EBD1C-4A7D-44D7-8E2B-ADC9896DFF4D}" srcOrd="0" destOrd="0" presId="urn:microsoft.com/office/officeart/2018/5/layout/IconCircleLabelList"/>
    <dgm:cxn modelId="{D4C5DDEB-326C-43C5-8614-19C28764ED0D}" type="presParOf" srcId="{66C4AA0D-FF31-45DB-8A05-F8F5A9618A1B}" destId="{517A5914-A0BB-4B28-B054-79A85E7E80F4}" srcOrd="1" destOrd="0" presId="urn:microsoft.com/office/officeart/2018/5/layout/IconCircleLabelList"/>
    <dgm:cxn modelId="{5909C67A-DAAD-499E-A5F5-8C608B9ACAB6}" type="presParOf" srcId="{66C4AA0D-FF31-45DB-8A05-F8F5A9618A1B}" destId="{0B215BA6-ED0A-4BBA-84D7-549A7B6D5A99}" srcOrd="2" destOrd="0" presId="urn:microsoft.com/office/officeart/2018/5/layout/IconCircleLabelList"/>
    <dgm:cxn modelId="{EA28E55A-A634-4556-92D8-8F2A6B785B20}" type="presParOf" srcId="{66C4AA0D-FF31-45DB-8A05-F8F5A9618A1B}" destId="{0B5E7929-D544-40D7-93B3-791A027A0819}" srcOrd="3" destOrd="0" presId="urn:microsoft.com/office/officeart/2018/5/layout/IconCircleLabelList"/>
    <dgm:cxn modelId="{DC4A00DA-9EAD-4B22-A699-3E9620B984D0}" type="presParOf" srcId="{BA4D45C1-2805-45F2-81D6-E8108E3A9F32}" destId="{B50E18BC-5587-4D40-B732-2E677622EAA8}" srcOrd="9" destOrd="0" presId="urn:microsoft.com/office/officeart/2018/5/layout/IconCircleLabelList"/>
    <dgm:cxn modelId="{5704726A-4F94-4A4B-8080-C5DE2D38D48B}" type="presParOf" srcId="{BA4D45C1-2805-45F2-81D6-E8108E3A9F32}" destId="{03A5B5B6-00DA-4181-8738-3B90C9C51CDF}" srcOrd="10" destOrd="0" presId="urn:microsoft.com/office/officeart/2018/5/layout/IconCircleLabelList"/>
    <dgm:cxn modelId="{BC8118E9-F38E-4BC7-9A57-A245AF24E8CD}" type="presParOf" srcId="{03A5B5B6-00DA-4181-8738-3B90C9C51CDF}" destId="{75EDCCBC-7EEB-4341-9FA2-25B4CE4FF9E1}" srcOrd="0" destOrd="0" presId="urn:microsoft.com/office/officeart/2018/5/layout/IconCircleLabelList"/>
    <dgm:cxn modelId="{D7CFC92C-B722-4E0F-B635-8EE701D3735E}" type="presParOf" srcId="{03A5B5B6-00DA-4181-8738-3B90C9C51CDF}" destId="{780425CE-4FFF-45DA-926A-7DF834F07E9F}" srcOrd="1" destOrd="0" presId="urn:microsoft.com/office/officeart/2018/5/layout/IconCircleLabelList"/>
    <dgm:cxn modelId="{15A27B3F-C8D6-437C-B669-C3E58FB7F0B5}" type="presParOf" srcId="{03A5B5B6-00DA-4181-8738-3B90C9C51CDF}" destId="{7EA742DD-8535-4827-9758-E121D3C73203}" srcOrd="2" destOrd="0" presId="urn:microsoft.com/office/officeart/2018/5/layout/IconCircleLabelList"/>
    <dgm:cxn modelId="{1F141EC7-3103-43B4-9B08-E3C7278A225F}" type="presParOf" srcId="{03A5B5B6-00DA-4181-8738-3B90C9C51CDF}" destId="{0DF487A1-8281-473F-BFD0-950559CE5F6C}" srcOrd="3" destOrd="0" presId="urn:microsoft.com/office/officeart/2018/5/layout/IconCircleLabelList"/>
    <dgm:cxn modelId="{0DBC2214-193D-45E0-BBC8-5D166AB40E3A}" type="presParOf" srcId="{BA4D45C1-2805-45F2-81D6-E8108E3A9F32}" destId="{F9120941-240D-445B-A114-DB7DD9D7678F}" srcOrd="11" destOrd="0" presId="urn:microsoft.com/office/officeart/2018/5/layout/IconCircleLabelList"/>
    <dgm:cxn modelId="{F9FF89F2-8124-4CF2-A6ED-D57393C3E1D5}" type="presParOf" srcId="{BA4D45C1-2805-45F2-81D6-E8108E3A9F32}" destId="{17F17B8C-1147-43C8-A9A4-18E39A82E600}" srcOrd="12" destOrd="0" presId="urn:microsoft.com/office/officeart/2018/5/layout/IconCircleLabelList"/>
    <dgm:cxn modelId="{9A302AA8-F935-4C49-B625-67C5DA8408B8}" type="presParOf" srcId="{17F17B8C-1147-43C8-A9A4-18E39A82E600}" destId="{A0315F6A-5A23-4220-AAEE-DD43A0A52558}" srcOrd="0" destOrd="0" presId="urn:microsoft.com/office/officeart/2018/5/layout/IconCircleLabelList"/>
    <dgm:cxn modelId="{4A10A876-19D5-4EC8-BEAC-02C4A8C72632}" type="presParOf" srcId="{17F17B8C-1147-43C8-A9A4-18E39A82E600}" destId="{57847080-DC28-42DE-BF65-858072339481}" srcOrd="1" destOrd="0" presId="urn:microsoft.com/office/officeart/2018/5/layout/IconCircleLabelList"/>
    <dgm:cxn modelId="{965FDDA7-E91B-4CBE-BDFF-3B46F980A02B}" type="presParOf" srcId="{17F17B8C-1147-43C8-A9A4-18E39A82E600}" destId="{30CF047A-B9A7-4EFF-AE5B-AC7FA2AC53C2}" srcOrd="2" destOrd="0" presId="urn:microsoft.com/office/officeart/2018/5/layout/IconCircleLabelList"/>
    <dgm:cxn modelId="{1B624256-F8A2-4D91-9E1E-26CC85229E49}" type="presParOf" srcId="{17F17B8C-1147-43C8-A9A4-18E39A82E600}" destId="{93984736-0F48-4215-8245-591681CF4BF1}" srcOrd="3" destOrd="0" presId="urn:microsoft.com/office/officeart/2018/5/layout/IconCircleLabelList"/>
    <dgm:cxn modelId="{66981D89-89B2-465D-AB9D-1649A13402BA}" type="presParOf" srcId="{BA4D45C1-2805-45F2-81D6-E8108E3A9F32}" destId="{48076E24-FDAB-46CE-AEE8-318ED82251DC}" srcOrd="13" destOrd="0" presId="urn:microsoft.com/office/officeart/2018/5/layout/IconCircleLabelList"/>
    <dgm:cxn modelId="{9A7A6BE5-7E3C-41CE-9218-A35F87B9DEE7}" type="presParOf" srcId="{BA4D45C1-2805-45F2-81D6-E8108E3A9F32}" destId="{215E14D6-E58E-4718-A20D-250166496BBE}" srcOrd="14" destOrd="0" presId="urn:microsoft.com/office/officeart/2018/5/layout/IconCircleLabelList"/>
    <dgm:cxn modelId="{A17E8A4F-9399-45A0-91B1-0D45ACC56AA9}" type="presParOf" srcId="{215E14D6-E58E-4718-A20D-250166496BBE}" destId="{B3DA56B0-8880-4AE7-9B5A-0C913963B3C9}" srcOrd="0" destOrd="0" presId="urn:microsoft.com/office/officeart/2018/5/layout/IconCircleLabelList"/>
    <dgm:cxn modelId="{AE76C68F-0ED7-487A-92D3-26C1BFBDEAA1}" type="presParOf" srcId="{215E14D6-E58E-4718-A20D-250166496BBE}" destId="{8D70FAEA-BCCD-4362-8D1D-5E5E372242E3}" srcOrd="1" destOrd="0" presId="urn:microsoft.com/office/officeart/2018/5/layout/IconCircleLabelList"/>
    <dgm:cxn modelId="{AC0B87BA-772E-4BEE-B5DF-3ECA0864D3B4}" type="presParOf" srcId="{215E14D6-E58E-4718-A20D-250166496BBE}" destId="{CCB0FC5F-61E5-4872-960F-0739D86C3BDA}" srcOrd="2" destOrd="0" presId="urn:microsoft.com/office/officeart/2018/5/layout/IconCircleLabelList"/>
    <dgm:cxn modelId="{0A4AF322-A4BA-4024-BF3A-DF9F9E8F7CCB}" type="presParOf" srcId="{215E14D6-E58E-4718-A20D-250166496BBE}" destId="{8C149CEE-C5FC-42B5-B2DE-FF77888F83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67010-6043-4167-A5EB-A2B77E6EE4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A29B51-6F28-496C-85CE-58A8AEE0E79F}">
      <dgm:prSet/>
      <dgm:spPr/>
      <dgm:t>
        <a:bodyPr/>
        <a:lstStyle/>
        <a:p>
          <a:r>
            <a:rPr lang="en-US" dirty="0"/>
            <a:t>How do we identify leads based on data from assay screening?</a:t>
          </a:r>
        </a:p>
      </dgm:t>
    </dgm:pt>
    <dgm:pt modelId="{37415A2A-2877-4739-98D5-FD9263B17FD2}" type="parTrans" cxnId="{C5EBEEFE-9A42-49BC-AC1C-BDD1C83D2316}">
      <dgm:prSet/>
      <dgm:spPr/>
      <dgm:t>
        <a:bodyPr/>
        <a:lstStyle/>
        <a:p>
          <a:endParaRPr lang="en-US"/>
        </a:p>
      </dgm:t>
    </dgm:pt>
    <dgm:pt modelId="{253EC3B8-27BD-4A8A-93E7-C245C7BB29A8}" type="sibTrans" cxnId="{C5EBEEFE-9A42-49BC-AC1C-BDD1C83D2316}">
      <dgm:prSet/>
      <dgm:spPr/>
      <dgm:t>
        <a:bodyPr/>
        <a:lstStyle/>
        <a:p>
          <a:endParaRPr lang="en-US"/>
        </a:p>
      </dgm:t>
    </dgm:pt>
    <dgm:pt modelId="{DED70432-7FB0-47F3-B677-1B7E43DE282A}">
      <dgm:prSet/>
      <dgm:spPr/>
      <dgm:t>
        <a:bodyPr/>
        <a:lstStyle/>
        <a:p>
          <a:r>
            <a:rPr lang="en-US" dirty="0"/>
            <a:t>How can we analyze structure-activity relationships to optimize leads?</a:t>
          </a:r>
        </a:p>
      </dgm:t>
    </dgm:pt>
    <dgm:pt modelId="{CE01DB53-E6ED-466F-8931-F1B3EE2D91B6}" type="parTrans" cxnId="{3E1826B6-C461-46A6-BD92-F05D83F0CE05}">
      <dgm:prSet/>
      <dgm:spPr/>
      <dgm:t>
        <a:bodyPr/>
        <a:lstStyle/>
        <a:p>
          <a:endParaRPr lang="en-US"/>
        </a:p>
      </dgm:t>
    </dgm:pt>
    <dgm:pt modelId="{2CBF39E6-2C7D-48B8-8CD1-4A56E365FC00}" type="sibTrans" cxnId="{3E1826B6-C461-46A6-BD92-F05D83F0CE05}">
      <dgm:prSet/>
      <dgm:spPr/>
      <dgm:t>
        <a:bodyPr/>
        <a:lstStyle/>
        <a:p>
          <a:endParaRPr lang="en-US"/>
        </a:p>
      </dgm:t>
    </dgm:pt>
    <dgm:pt modelId="{92D8B6FB-29DB-46D0-9139-3BA546D647E7}" type="pres">
      <dgm:prSet presAssocID="{8C467010-6043-4167-A5EB-A2B77E6EE497}" presName="root" presStyleCnt="0">
        <dgm:presLayoutVars>
          <dgm:dir/>
          <dgm:resizeHandles val="exact"/>
        </dgm:presLayoutVars>
      </dgm:prSet>
      <dgm:spPr/>
    </dgm:pt>
    <dgm:pt modelId="{CB98FD55-9FEB-4B33-8767-EC098D5BB693}" type="pres">
      <dgm:prSet presAssocID="{DAA29B51-6F28-496C-85CE-58A8AEE0E79F}" presName="compNode" presStyleCnt="0"/>
      <dgm:spPr/>
    </dgm:pt>
    <dgm:pt modelId="{2A46D469-D8DD-4A4B-AB97-F23C0287D54D}" type="pres">
      <dgm:prSet presAssocID="{DAA29B51-6F28-496C-85CE-58A8AEE0E79F}" presName="bgRect" presStyleLbl="bgShp" presStyleIdx="0" presStyleCnt="2"/>
      <dgm:spPr/>
    </dgm:pt>
    <dgm:pt modelId="{C356E52C-F962-4C84-8232-252A734828C1}" type="pres">
      <dgm:prSet presAssocID="{DAA29B51-6F28-496C-85CE-58A8AEE0E7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059B984-0D48-485E-885D-6EE1D00E5CFC}" type="pres">
      <dgm:prSet presAssocID="{DAA29B51-6F28-496C-85CE-58A8AEE0E79F}" presName="spaceRect" presStyleCnt="0"/>
      <dgm:spPr/>
    </dgm:pt>
    <dgm:pt modelId="{0ACA9703-F897-46E9-B343-A64B8AA14624}" type="pres">
      <dgm:prSet presAssocID="{DAA29B51-6F28-496C-85CE-58A8AEE0E79F}" presName="parTx" presStyleLbl="revTx" presStyleIdx="0" presStyleCnt="2">
        <dgm:presLayoutVars>
          <dgm:chMax val="0"/>
          <dgm:chPref val="0"/>
        </dgm:presLayoutVars>
      </dgm:prSet>
      <dgm:spPr/>
    </dgm:pt>
    <dgm:pt modelId="{74E4F0A6-8119-4B12-9F71-2D1937725D63}" type="pres">
      <dgm:prSet presAssocID="{253EC3B8-27BD-4A8A-93E7-C245C7BB29A8}" presName="sibTrans" presStyleCnt="0"/>
      <dgm:spPr/>
    </dgm:pt>
    <dgm:pt modelId="{675ADD49-437D-4FC4-ABBA-6EFAA5BD2973}" type="pres">
      <dgm:prSet presAssocID="{DED70432-7FB0-47F3-B677-1B7E43DE282A}" presName="compNode" presStyleCnt="0"/>
      <dgm:spPr/>
    </dgm:pt>
    <dgm:pt modelId="{DD00FE8C-8C31-46CF-A27C-5B4091F211BC}" type="pres">
      <dgm:prSet presAssocID="{DED70432-7FB0-47F3-B677-1B7E43DE282A}" presName="bgRect" presStyleLbl="bgShp" presStyleIdx="1" presStyleCnt="2"/>
      <dgm:spPr/>
    </dgm:pt>
    <dgm:pt modelId="{94CDA5B7-12FE-4FAD-BFDE-242DE9417B39}" type="pres">
      <dgm:prSet presAssocID="{DED70432-7FB0-47F3-B677-1B7E43DE28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6D03694-A260-42E0-86B9-810B0BBF1CF8}" type="pres">
      <dgm:prSet presAssocID="{DED70432-7FB0-47F3-B677-1B7E43DE282A}" presName="spaceRect" presStyleCnt="0"/>
      <dgm:spPr/>
    </dgm:pt>
    <dgm:pt modelId="{5AF8A6A9-3653-4EB9-A16C-CCC67B9DE665}" type="pres">
      <dgm:prSet presAssocID="{DED70432-7FB0-47F3-B677-1B7E43DE28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C2FEC86-A94A-4612-82C7-0542A347F40B}" type="presOf" srcId="{8C467010-6043-4167-A5EB-A2B77E6EE497}" destId="{92D8B6FB-29DB-46D0-9139-3BA546D647E7}" srcOrd="0" destOrd="0" presId="urn:microsoft.com/office/officeart/2018/2/layout/IconVerticalSolidList"/>
    <dgm:cxn modelId="{E804F3AF-897D-4FF3-A0FB-2A7C624499A1}" type="presOf" srcId="{DED70432-7FB0-47F3-B677-1B7E43DE282A}" destId="{5AF8A6A9-3653-4EB9-A16C-CCC67B9DE665}" srcOrd="0" destOrd="0" presId="urn:microsoft.com/office/officeart/2018/2/layout/IconVerticalSolidList"/>
    <dgm:cxn modelId="{3E1826B6-C461-46A6-BD92-F05D83F0CE05}" srcId="{8C467010-6043-4167-A5EB-A2B77E6EE497}" destId="{DED70432-7FB0-47F3-B677-1B7E43DE282A}" srcOrd="1" destOrd="0" parTransId="{CE01DB53-E6ED-466F-8931-F1B3EE2D91B6}" sibTransId="{2CBF39E6-2C7D-48B8-8CD1-4A56E365FC00}"/>
    <dgm:cxn modelId="{31D9BED6-610B-4D69-AAF3-207D92C44681}" type="presOf" srcId="{DAA29B51-6F28-496C-85CE-58A8AEE0E79F}" destId="{0ACA9703-F897-46E9-B343-A64B8AA14624}" srcOrd="0" destOrd="0" presId="urn:microsoft.com/office/officeart/2018/2/layout/IconVerticalSolidList"/>
    <dgm:cxn modelId="{C5EBEEFE-9A42-49BC-AC1C-BDD1C83D2316}" srcId="{8C467010-6043-4167-A5EB-A2B77E6EE497}" destId="{DAA29B51-6F28-496C-85CE-58A8AEE0E79F}" srcOrd="0" destOrd="0" parTransId="{37415A2A-2877-4739-98D5-FD9263B17FD2}" sibTransId="{253EC3B8-27BD-4A8A-93E7-C245C7BB29A8}"/>
    <dgm:cxn modelId="{41DC5EDA-6C0E-450B-8C4B-E8098B5C3A3F}" type="presParOf" srcId="{92D8B6FB-29DB-46D0-9139-3BA546D647E7}" destId="{CB98FD55-9FEB-4B33-8767-EC098D5BB693}" srcOrd="0" destOrd="0" presId="urn:microsoft.com/office/officeart/2018/2/layout/IconVerticalSolidList"/>
    <dgm:cxn modelId="{7F02D0C4-90C2-4484-AE7D-5657029E7B30}" type="presParOf" srcId="{CB98FD55-9FEB-4B33-8767-EC098D5BB693}" destId="{2A46D469-D8DD-4A4B-AB97-F23C0287D54D}" srcOrd="0" destOrd="0" presId="urn:microsoft.com/office/officeart/2018/2/layout/IconVerticalSolidList"/>
    <dgm:cxn modelId="{3EC06B61-CC94-438D-BC13-2964C33B5E4E}" type="presParOf" srcId="{CB98FD55-9FEB-4B33-8767-EC098D5BB693}" destId="{C356E52C-F962-4C84-8232-252A734828C1}" srcOrd="1" destOrd="0" presId="urn:microsoft.com/office/officeart/2018/2/layout/IconVerticalSolidList"/>
    <dgm:cxn modelId="{BE3AEE0B-E40D-4E9F-8A4B-597181088082}" type="presParOf" srcId="{CB98FD55-9FEB-4B33-8767-EC098D5BB693}" destId="{6059B984-0D48-485E-885D-6EE1D00E5CFC}" srcOrd="2" destOrd="0" presId="urn:microsoft.com/office/officeart/2018/2/layout/IconVerticalSolidList"/>
    <dgm:cxn modelId="{8E5974E8-1A1A-4CEE-9843-CBD06DD06FFA}" type="presParOf" srcId="{CB98FD55-9FEB-4B33-8767-EC098D5BB693}" destId="{0ACA9703-F897-46E9-B343-A64B8AA14624}" srcOrd="3" destOrd="0" presId="urn:microsoft.com/office/officeart/2018/2/layout/IconVerticalSolidList"/>
    <dgm:cxn modelId="{5BC847D8-D11C-4260-BF3C-19882CEBE091}" type="presParOf" srcId="{92D8B6FB-29DB-46D0-9139-3BA546D647E7}" destId="{74E4F0A6-8119-4B12-9F71-2D1937725D63}" srcOrd="1" destOrd="0" presId="urn:microsoft.com/office/officeart/2018/2/layout/IconVerticalSolidList"/>
    <dgm:cxn modelId="{7E6E4A89-B4F6-4428-9C6D-363AF5EC8793}" type="presParOf" srcId="{92D8B6FB-29DB-46D0-9139-3BA546D647E7}" destId="{675ADD49-437D-4FC4-ABBA-6EFAA5BD2973}" srcOrd="2" destOrd="0" presId="urn:microsoft.com/office/officeart/2018/2/layout/IconVerticalSolidList"/>
    <dgm:cxn modelId="{8A65A949-E568-42A3-9872-8ECBDC071812}" type="presParOf" srcId="{675ADD49-437D-4FC4-ABBA-6EFAA5BD2973}" destId="{DD00FE8C-8C31-46CF-A27C-5B4091F211BC}" srcOrd="0" destOrd="0" presId="urn:microsoft.com/office/officeart/2018/2/layout/IconVerticalSolidList"/>
    <dgm:cxn modelId="{747AE50E-C23C-4A9D-91BA-03E4CB561D50}" type="presParOf" srcId="{675ADD49-437D-4FC4-ABBA-6EFAA5BD2973}" destId="{94CDA5B7-12FE-4FAD-BFDE-242DE9417B39}" srcOrd="1" destOrd="0" presId="urn:microsoft.com/office/officeart/2018/2/layout/IconVerticalSolidList"/>
    <dgm:cxn modelId="{55D36669-57F5-4A49-BC8D-19BE07C64D97}" type="presParOf" srcId="{675ADD49-437D-4FC4-ABBA-6EFAA5BD2973}" destId="{76D03694-A260-42E0-86B9-810B0BBF1CF8}" srcOrd="2" destOrd="0" presId="urn:microsoft.com/office/officeart/2018/2/layout/IconVerticalSolidList"/>
    <dgm:cxn modelId="{E4071E4A-4CBA-47C3-B3F8-6297B9DEF959}" type="presParOf" srcId="{675ADD49-437D-4FC4-ABBA-6EFAA5BD2973}" destId="{5AF8A6A9-3653-4EB9-A16C-CCC67B9DE6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AAEF5-EE75-4CC5-8AE9-C9D23E6A5C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94E5C9-3A1D-4B3C-85DF-C1DCEDCADEAC}">
      <dgm:prSet/>
      <dgm:spPr/>
      <dgm:t>
        <a:bodyPr/>
        <a:lstStyle/>
        <a:p>
          <a:r>
            <a:rPr lang="en-US" dirty="0"/>
            <a:t>Re-tune clustering algorithm on larger data sets</a:t>
          </a:r>
        </a:p>
      </dgm:t>
    </dgm:pt>
    <dgm:pt modelId="{CE0F09E7-CD23-4DB4-B37D-E83181FC3B40}" type="parTrans" cxnId="{96098779-28DB-4D92-9603-B17887E9F9C1}">
      <dgm:prSet/>
      <dgm:spPr/>
      <dgm:t>
        <a:bodyPr/>
        <a:lstStyle/>
        <a:p>
          <a:endParaRPr lang="en-US"/>
        </a:p>
      </dgm:t>
    </dgm:pt>
    <dgm:pt modelId="{2B099D78-2DB8-4136-B7DB-22718C492776}" type="sibTrans" cxnId="{96098779-28DB-4D92-9603-B17887E9F9C1}">
      <dgm:prSet/>
      <dgm:spPr/>
      <dgm:t>
        <a:bodyPr/>
        <a:lstStyle/>
        <a:p>
          <a:endParaRPr lang="en-US"/>
        </a:p>
      </dgm:t>
    </dgm:pt>
    <dgm:pt modelId="{A2DFCA28-6431-47A1-B43F-051BC5E72040}">
      <dgm:prSet/>
      <dgm:spPr/>
      <dgm:t>
        <a:bodyPr/>
        <a:lstStyle/>
        <a:p>
          <a:r>
            <a:rPr lang="en-US" dirty="0"/>
            <a:t>Speed up run-time on larger data sets</a:t>
          </a:r>
        </a:p>
      </dgm:t>
    </dgm:pt>
    <dgm:pt modelId="{DA71434D-DA6F-44F3-B119-1B6E96EBCBFA}" type="parTrans" cxnId="{757CAF3E-DA13-4865-B3B0-71D1684EC8B0}">
      <dgm:prSet/>
      <dgm:spPr/>
      <dgm:t>
        <a:bodyPr/>
        <a:lstStyle/>
        <a:p>
          <a:endParaRPr lang="en-US"/>
        </a:p>
      </dgm:t>
    </dgm:pt>
    <dgm:pt modelId="{9C44BCB2-C6B6-4DEC-9969-4D7E7ABF7550}" type="sibTrans" cxnId="{757CAF3E-DA13-4865-B3B0-71D1684EC8B0}">
      <dgm:prSet/>
      <dgm:spPr/>
      <dgm:t>
        <a:bodyPr/>
        <a:lstStyle/>
        <a:p>
          <a:endParaRPr lang="en-US"/>
        </a:p>
      </dgm:t>
    </dgm:pt>
    <dgm:pt modelId="{D21D230D-1813-44CB-907B-024AFD1D4B18}">
      <dgm:prSet/>
      <dgm:spPr/>
      <dgm:t>
        <a:bodyPr/>
        <a:lstStyle/>
        <a:p>
          <a:r>
            <a:rPr lang="en-US" dirty="0"/>
            <a:t>Additional interfaces</a:t>
          </a:r>
        </a:p>
      </dgm:t>
    </dgm:pt>
    <dgm:pt modelId="{BE8F6DE8-D404-4368-AEED-43E864769C8D}" type="parTrans" cxnId="{73C871B2-E541-4F47-82ED-7CF123B9B9C3}">
      <dgm:prSet/>
      <dgm:spPr/>
      <dgm:t>
        <a:bodyPr/>
        <a:lstStyle/>
        <a:p>
          <a:endParaRPr lang="en-US"/>
        </a:p>
      </dgm:t>
    </dgm:pt>
    <dgm:pt modelId="{4C63C416-7543-4AFF-8537-5D2783E87A1A}" type="sibTrans" cxnId="{73C871B2-E541-4F47-82ED-7CF123B9B9C3}">
      <dgm:prSet/>
      <dgm:spPr/>
      <dgm:t>
        <a:bodyPr/>
        <a:lstStyle/>
        <a:p>
          <a:endParaRPr lang="en-US"/>
        </a:p>
      </dgm:t>
    </dgm:pt>
    <dgm:pt modelId="{DE900855-6F91-4A73-964A-549B3FA4F4CE}">
      <dgm:prSet/>
      <dgm:spPr/>
      <dgm:t>
        <a:bodyPr/>
        <a:lstStyle/>
        <a:p>
          <a:r>
            <a:rPr lang="en-US" dirty="0"/>
            <a:t>Additional visualizations</a:t>
          </a:r>
        </a:p>
      </dgm:t>
    </dgm:pt>
    <dgm:pt modelId="{2D04F221-7B07-48AE-B287-5FD7B2D8F380}" type="parTrans" cxnId="{B2491F7D-D95D-4BDC-AE13-047E62CF285E}">
      <dgm:prSet/>
      <dgm:spPr/>
      <dgm:t>
        <a:bodyPr/>
        <a:lstStyle/>
        <a:p>
          <a:endParaRPr lang="en-US"/>
        </a:p>
      </dgm:t>
    </dgm:pt>
    <dgm:pt modelId="{9A0C9533-363C-4EFE-947F-E48F68538125}" type="sibTrans" cxnId="{B2491F7D-D95D-4BDC-AE13-047E62CF285E}">
      <dgm:prSet/>
      <dgm:spPr/>
      <dgm:t>
        <a:bodyPr/>
        <a:lstStyle/>
        <a:p>
          <a:endParaRPr lang="en-US"/>
        </a:p>
      </dgm:t>
    </dgm:pt>
    <dgm:pt modelId="{564911EC-92DC-436E-B900-B9629976E719}" type="pres">
      <dgm:prSet presAssocID="{6B6AAEF5-EE75-4CC5-8AE9-C9D23E6A5C24}" presName="root" presStyleCnt="0">
        <dgm:presLayoutVars>
          <dgm:dir/>
          <dgm:resizeHandles val="exact"/>
        </dgm:presLayoutVars>
      </dgm:prSet>
      <dgm:spPr/>
    </dgm:pt>
    <dgm:pt modelId="{D6693122-BE2A-4C88-8937-09FCD2D21F21}" type="pres">
      <dgm:prSet presAssocID="{7694E5C9-3A1D-4B3C-85DF-C1DCEDCADEAC}" presName="compNode" presStyleCnt="0"/>
      <dgm:spPr/>
    </dgm:pt>
    <dgm:pt modelId="{6C9AD0A9-C35B-4B77-858E-EF9831A5BA13}" type="pres">
      <dgm:prSet presAssocID="{7694E5C9-3A1D-4B3C-85DF-C1DCEDCAD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1478C9-67C6-4268-AFDB-84C7B31D0234}" type="pres">
      <dgm:prSet presAssocID="{7694E5C9-3A1D-4B3C-85DF-C1DCEDCADEAC}" presName="spaceRect" presStyleCnt="0"/>
      <dgm:spPr/>
    </dgm:pt>
    <dgm:pt modelId="{E226F3B1-3F14-4933-8C73-49E567AC7C1E}" type="pres">
      <dgm:prSet presAssocID="{7694E5C9-3A1D-4B3C-85DF-C1DCEDCADEAC}" presName="textRect" presStyleLbl="revTx" presStyleIdx="0" presStyleCnt="4">
        <dgm:presLayoutVars>
          <dgm:chMax val="1"/>
          <dgm:chPref val="1"/>
        </dgm:presLayoutVars>
      </dgm:prSet>
      <dgm:spPr/>
    </dgm:pt>
    <dgm:pt modelId="{62C841C4-F99F-491D-9700-9CAA73BFC8A3}" type="pres">
      <dgm:prSet presAssocID="{2B099D78-2DB8-4136-B7DB-22718C492776}" presName="sibTrans" presStyleCnt="0"/>
      <dgm:spPr/>
    </dgm:pt>
    <dgm:pt modelId="{D4AB8CCA-6BB0-4C0C-9FB1-78807440B3A2}" type="pres">
      <dgm:prSet presAssocID="{A2DFCA28-6431-47A1-B43F-051BC5E72040}" presName="compNode" presStyleCnt="0"/>
      <dgm:spPr/>
    </dgm:pt>
    <dgm:pt modelId="{BDF144A1-6CED-42BC-9B78-20297A94A17B}" type="pres">
      <dgm:prSet presAssocID="{A2DFCA28-6431-47A1-B43F-051BC5E720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9A974EE-5D35-473F-B5A1-D2A1CC3A26E8}" type="pres">
      <dgm:prSet presAssocID="{A2DFCA28-6431-47A1-B43F-051BC5E72040}" presName="spaceRect" presStyleCnt="0"/>
      <dgm:spPr/>
    </dgm:pt>
    <dgm:pt modelId="{683561DD-52A0-40B5-8423-F0DEA7C07366}" type="pres">
      <dgm:prSet presAssocID="{A2DFCA28-6431-47A1-B43F-051BC5E72040}" presName="textRect" presStyleLbl="revTx" presStyleIdx="1" presStyleCnt="4">
        <dgm:presLayoutVars>
          <dgm:chMax val="1"/>
          <dgm:chPref val="1"/>
        </dgm:presLayoutVars>
      </dgm:prSet>
      <dgm:spPr/>
    </dgm:pt>
    <dgm:pt modelId="{F5F2090E-8359-42DE-9BF7-AD7BC953CD3D}" type="pres">
      <dgm:prSet presAssocID="{9C44BCB2-C6B6-4DEC-9969-4D7E7ABF7550}" presName="sibTrans" presStyleCnt="0"/>
      <dgm:spPr/>
    </dgm:pt>
    <dgm:pt modelId="{A8C0F0BE-C555-46B6-B531-F6144D579BBF}" type="pres">
      <dgm:prSet presAssocID="{D21D230D-1813-44CB-907B-024AFD1D4B18}" presName="compNode" presStyleCnt="0"/>
      <dgm:spPr/>
    </dgm:pt>
    <dgm:pt modelId="{1AED1C8E-0E41-4BE5-98B7-5502ECA6654C}" type="pres">
      <dgm:prSet presAssocID="{D21D230D-1813-44CB-907B-024AFD1D4B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E00ADC2-6392-4A7D-91C9-02FD29C69AE3}" type="pres">
      <dgm:prSet presAssocID="{D21D230D-1813-44CB-907B-024AFD1D4B18}" presName="spaceRect" presStyleCnt="0"/>
      <dgm:spPr/>
    </dgm:pt>
    <dgm:pt modelId="{1460787F-31E9-4170-904B-07BE4CA6C726}" type="pres">
      <dgm:prSet presAssocID="{D21D230D-1813-44CB-907B-024AFD1D4B18}" presName="textRect" presStyleLbl="revTx" presStyleIdx="2" presStyleCnt="4">
        <dgm:presLayoutVars>
          <dgm:chMax val="1"/>
          <dgm:chPref val="1"/>
        </dgm:presLayoutVars>
      </dgm:prSet>
      <dgm:spPr/>
    </dgm:pt>
    <dgm:pt modelId="{35182B3B-7D58-4D97-A27E-5748082AABB0}" type="pres">
      <dgm:prSet presAssocID="{4C63C416-7543-4AFF-8537-5D2783E87A1A}" presName="sibTrans" presStyleCnt="0"/>
      <dgm:spPr/>
    </dgm:pt>
    <dgm:pt modelId="{731CB028-EAE1-4F72-A6EA-DCD31CFF3966}" type="pres">
      <dgm:prSet presAssocID="{DE900855-6F91-4A73-964A-549B3FA4F4CE}" presName="compNode" presStyleCnt="0"/>
      <dgm:spPr/>
    </dgm:pt>
    <dgm:pt modelId="{32F8ED48-5F9C-484F-8FD3-F76BB8626779}" type="pres">
      <dgm:prSet presAssocID="{DE900855-6F91-4A73-964A-549B3FA4F4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E9F669-CFEC-4ADB-B9AF-C8520BBF2E13}" type="pres">
      <dgm:prSet presAssocID="{DE900855-6F91-4A73-964A-549B3FA4F4CE}" presName="spaceRect" presStyleCnt="0"/>
      <dgm:spPr/>
    </dgm:pt>
    <dgm:pt modelId="{541F2EF0-70E4-4764-9DEF-B1929A39FBE0}" type="pres">
      <dgm:prSet presAssocID="{DE900855-6F91-4A73-964A-549B3FA4F4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510E18-5DE6-4C88-9D55-E1E95697084A}" type="presOf" srcId="{6B6AAEF5-EE75-4CC5-8AE9-C9D23E6A5C24}" destId="{564911EC-92DC-436E-B900-B9629976E719}" srcOrd="0" destOrd="0" presId="urn:microsoft.com/office/officeart/2018/2/layout/IconLabelList"/>
    <dgm:cxn modelId="{757CAF3E-DA13-4865-B3B0-71D1684EC8B0}" srcId="{6B6AAEF5-EE75-4CC5-8AE9-C9D23E6A5C24}" destId="{A2DFCA28-6431-47A1-B43F-051BC5E72040}" srcOrd="1" destOrd="0" parTransId="{DA71434D-DA6F-44F3-B119-1B6E96EBCBFA}" sibTransId="{9C44BCB2-C6B6-4DEC-9969-4D7E7ABF7550}"/>
    <dgm:cxn modelId="{84CC5045-0E2C-44E6-AB77-6ED82DBDC6F1}" type="presOf" srcId="{D21D230D-1813-44CB-907B-024AFD1D4B18}" destId="{1460787F-31E9-4170-904B-07BE4CA6C726}" srcOrd="0" destOrd="0" presId="urn:microsoft.com/office/officeart/2018/2/layout/IconLabelList"/>
    <dgm:cxn modelId="{0F3D0C73-31B8-406E-8C30-2FEA4A148A10}" type="presOf" srcId="{A2DFCA28-6431-47A1-B43F-051BC5E72040}" destId="{683561DD-52A0-40B5-8423-F0DEA7C07366}" srcOrd="0" destOrd="0" presId="urn:microsoft.com/office/officeart/2018/2/layout/IconLabelList"/>
    <dgm:cxn modelId="{96098779-28DB-4D92-9603-B17887E9F9C1}" srcId="{6B6AAEF5-EE75-4CC5-8AE9-C9D23E6A5C24}" destId="{7694E5C9-3A1D-4B3C-85DF-C1DCEDCADEAC}" srcOrd="0" destOrd="0" parTransId="{CE0F09E7-CD23-4DB4-B37D-E83181FC3B40}" sibTransId="{2B099D78-2DB8-4136-B7DB-22718C492776}"/>
    <dgm:cxn modelId="{B2491F7D-D95D-4BDC-AE13-047E62CF285E}" srcId="{6B6AAEF5-EE75-4CC5-8AE9-C9D23E6A5C24}" destId="{DE900855-6F91-4A73-964A-549B3FA4F4CE}" srcOrd="3" destOrd="0" parTransId="{2D04F221-7B07-48AE-B287-5FD7B2D8F380}" sibTransId="{9A0C9533-363C-4EFE-947F-E48F68538125}"/>
    <dgm:cxn modelId="{3DAD1987-B64C-4F90-AD8E-62942D1A1946}" type="presOf" srcId="{DE900855-6F91-4A73-964A-549B3FA4F4CE}" destId="{541F2EF0-70E4-4764-9DEF-B1929A39FBE0}" srcOrd="0" destOrd="0" presId="urn:microsoft.com/office/officeart/2018/2/layout/IconLabelList"/>
    <dgm:cxn modelId="{38AE42AB-4DC4-444E-B33B-13EAF018B8BC}" type="presOf" srcId="{7694E5C9-3A1D-4B3C-85DF-C1DCEDCADEAC}" destId="{E226F3B1-3F14-4933-8C73-49E567AC7C1E}" srcOrd="0" destOrd="0" presId="urn:microsoft.com/office/officeart/2018/2/layout/IconLabelList"/>
    <dgm:cxn modelId="{73C871B2-E541-4F47-82ED-7CF123B9B9C3}" srcId="{6B6AAEF5-EE75-4CC5-8AE9-C9D23E6A5C24}" destId="{D21D230D-1813-44CB-907B-024AFD1D4B18}" srcOrd="2" destOrd="0" parTransId="{BE8F6DE8-D404-4368-AEED-43E864769C8D}" sibTransId="{4C63C416-7543-4AFF-8537-5D2783E87A1A}"/>
    <dgm:cxn modelId="{3498121C-7946-4458-B5AE-38B3236EE325}" type="presParOf" srcId="{564911EC-92DC-436E-B900-B9629976E719}" destId="{D6693122-BE2A-4C88-8937-09FCD2D21F21}" srcOrd="0" destOrd="0" presId="urn:microsoft.com/office/officeart/2018/2/layout/IconLabelList"/>
    <dgm:cxn modelId="{A24B77EF-5256-47C3-829A-B2BD5B408829}" type="presParOf" srcId="{D6693122-BE2A-4C88-8937-09FCD2D21F21}" destId="{6C9AD0A9-C35B-4B77-858E-EF9831A5BA13}" srcOrd="0" destOrd="0" presId="urn:microsoft.com/office/officeart/2018/2/layout/IconLabelList"/>
    <dgm:cxn modelId="{A2F65EB4-0A4B-4382-BA56-B455AE0BFDAF}" type="presParOf" srcId="{D6693122-BE2A-4C88-8937-09FCD2D21F21}" destId="{0E1478C9-67C6-4268-AFDB-84C7B31D0234}" srcOrd="1" destOrd="0" presId="urn:microsoft.com/office/officeart/2018/2/layout/IconLabelList"/>
    <dgm:cxn modelId="{F844B37F-6B62-43CF-92E5-DFD373C2CA88}" type="presParOf" srcId="{D6693122-BE2A-4C88-8937-09FCD2D21F21}" destId="{E226F3B1-3F14-4933-8C73-49E567AC7C1E}" srcOrd="2" destOrd="0" presId="urn:microsoft.com/office/officeart/2018/2/layout/IconLabelList"/>
    <dgm:cxn modelId="{B6A6C044-DFA9-4E20-89D6-00EEF1865CAB}" type="presParOf" srcId="{564911EC-92DC-436E-B900-B9629976E719}" destId="{62C841C4-F99F-491D-9700-9CAA73BFC8A3}" srcOrd="1" destOrd="0" presId="urn:microsoft.com/office/officeart/2018/2/layout/IconLabelList"/>
    <dgm:cxn modelId="{4960A143-A452-4601-B2DA-D18C4EA80318}" type="presParOf" srcId="{564911EC-92DC-436E-B900-B9629976E719}" destId="{D4AB8CCA-6BB0-4C0C-9FB1-78807440B3A2}" srcOrd="2" destOrd="0" presId="urn:microsoft.com/office/officeart/2018/2/layout/IconLabelList"/>
    <dgm:cxn modelId="{5FEAA7FA-1536-4591-8973-975AB584F448}" type="presParOf" srcId="{D4AB8CCA-6BB0-4C0C-9FB1-78807440B3A2}" destId="{BDF144A1-6CED-42BC-9B78-20297A94A17B}" srcOrd="0" destOrd="0" presId="urn:microsoft.com/office/officeart/2018/2/layout/IconLabelList"/>
    <dgm:cxn modelId="{FCD24F28-8B73-4B7D-807A-FED9D0342A9D}" type="presParOf" srcId="{D4AB8CCA-6BB0-4C0C-9FB1-78807440B3A2}" destId="{79A974EE-5D35-473F-B5A1-D2A1CC3A26E8}" srcOrd="1" destOrd="0" presId="urn:microsoft.com/office/officeart/2018/2/layout/IconLabelList"/>
    <dgm:cxn modelId="{A98272C8-FEFB-4CE7-B15A-D005BBFDD3BF}" type="presParOf" srcId="{D4AB8CCA-6BB0-4C0C-9FB1-78807440B3A2}" destId="{683561DD-52A0-40B5-8423-F0DEA7C07366}" srcOrd="2" destOrd="0" presId="urn:microsoft.com/office/officeart/2018/2/layout/IconLabelList"/>
    <dgm:cxn modelId="{7284989E-88FA-4DBD-A25E-9966C4D1CFCF}" type="presParOf" srcId="{564911EC-92DC-436E-B900-B9629976E719}" destId="{F5F2090E-8359-42DE-9BF7-AD7BC953CD3D}" srcOrd="3" destOrd="0" presId="urn:microsoft.com/office/officeart/2018/2/layout/IconLabelList"/>
    <dgm:cxn modelId="{5A5403ED-B5EB-4EC3-A7A4-EC9C402A1519}" type="presParOf" srcId="{564911EC-92DC-436E-B900-B9629976E719}" destId="{A8C0F0BE-C555-46B6-B531-F6144D579BBF}" srcOrd="4" destOrd="0" presId="urn:microsoft.com/office/officeart/2018/2/layout/IconLabelList"/>
    <dgm:cxn modelId="{2FE8352A-9A83-45F2-A3D5-FE32E5816746}" type="presParOf" srcId="{A8C0F0BE-C555-46B6-B531-F6144D579BBF}" destId="{1AED1C8E-0E41-4BE5-98B7-5502ECA6654C}" srcOrd="0" destOrd="0" presId="urn:microsoft.com/office/officeart/2018/2/layout/IconLabelList"/>
    <dgm:cxn modelId="{ADA81F84-87D8-4CF3-B30B-0E4B0B67DCBD}" type="presParOf" srcId="{A8C0F0BE-C555-46B6-B531-F6144D579BBF}" destId="{FE00ADC2-6392-4A7D-91C9-02FD29C69AE3}" srcOrd="1" destOrd="0" presId="urn:microsoft.com/office/officeart/2018/2/layout/IconLabelList"/>
    <dgm:cxn modelId="{80D547B9-7030-4DA6-9A9C-30B5B0ACBF90}" type="presParOf" srcId="{A8C0F0BE-C555-46B6-B531-F6144D579BBF}" destId="{1460787F-31E9-4170-904B-07BE4CA6C726}" srcOrd="2" destOrd="0" presId="urn:microsoft.com/office/officeart/2018/2/layout/IconLabelList"/>
    <dgm:cxn modelId="{50F47A9D-CBC3-46C0-935A-D9D6667EF55C}" type="presParOf" srcId="{564911EC-92DC-436E-B900-B9629976E719}" destId="{35182B3B-7D58-4D97-A27E-5748082AABB0}" srcOrd="5" destOrd="0" presId="urn:microsoft.com/office/officeart/2018/2/layout/IconLabelList"/>
    <dgm:cxn modelId="{62318DCE-BF49-448A-A70E-6F7FB3528CD6}" type="presParOf" srcId="{564911EC-92DC-436E-B900-B9629976E719}" destId="{731CB028-EAE1-4F72-A6EA-DCD31CFF3966}" srcOrd="6" destOrd="0" presId="urn:microsoft.com/office/officeart/2018/2/layout/IconLabelList"/>
    <dgm:cxn modelId="{2A183524-AF3B-41B6-8BE3-D0517D4921E4}" type="presParOf" srcId="{731CB028-EAE1-4F72-A6EA-DCD31CFF3966}" destId="{32F8ED48-5F9C-484F-8FD3-F76BB8626779}" srcOrd="0" destOrd="0" presId="urn:microsoft.com/office/officeart/2018/2/layout/IconLabelList"/>
    <dgm:cxn modelId="{1B8E0B9F-DBA4-4065-A580-010FD8604E74}" type="presParOf" srcId="{731CB028-EAE1-4F72-A6EA-DCD31CFF3966}" destId="{A0E9F669-CFEC-4ADB-B9AF-C8520BBF2E13}" srcOrd="1" destOrd="0" presId="urn:microsoft.com/office/officeart/2018/2/layout/IconLabelList"/>
    <dgm:cxn modelId="{C6D27014-95C1-45E8-A9D5-BD9D30BB575C}" type="presParOf" srcId="{731CB028-EAE1-4F72-A6EA-DCD31CFF3966}" destId="{541F2EF0-70E4-4764-9DEF-B1929A39FB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16058-6EAB-439E-806A-AEEA77752F74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9052A-4314-4DB5-A668-C14A29CAB29C}">
      <dgm:prSet phldrT="[Text]"/>
      <dgm:spPr/>
      <dgm:t>
        <a:bodyPr/>
        <a:lstStyle/>
        <a:p>
          <a:r>
            <a:rPr lang="en-US" dirty="0"/>
            <a:t>Calculate molecular descriptors</a:t>
          </a:r>
        </a:p>
      </dgm:t>
    </dgm:pt>
    <dgm:pt modelId="{948D6E1C-53F1-4CF1-800F-46D4BEAA9A21}" type="parTrans" cxnId="{E6CEE3B1-6CCA-4C1B-A8F8-3C91A646713C}">
      <dgm:prSet/>
      <dgm:spPr/>
      <dgm:t>
        <a:bodyPr/>
        <a:lstStyle/>
        <a:p>
          <a:endParaRPr lang="en-US"/>
        </a:p>
      </dgm:t>
    </dgm:pt>
    <dgm:pt modelId="{25F9BB45-D920-42CF-AF64-E513274AD7B5}" type="sibTrans" cxnId="{E6CEE3B1-6CCA-4C1B-A8F8-3C91A646713C}">
      <dgm:prSet/>
      <dgm:spPr/>
      <dgm:t>
        <a:bodyPr/>
        <a:lstStyle/>
        <a:p>
          <a:endParaRPr lang="en-US"/>
        </a:p>
      </dgm:t>
    </dgm:pt>
    <dgm:pt modelId="{DE159481-8EAE-4D8C-8420-F3F3E0E6994A}">
      <dgm:prSet phldrT="[Text]"/>
      <dgm:spPr/>
      <dgm:t>
        <a:bodyPr/>
        <a:lstStyle/>
        <a:p>
          <a:r>
            <a:rPr lang="en-US" dirty="0"/>
            <a:t>Using software programs</a:t>
          </a:r>
        </a:p>
      </dgm:t>
    </dgm:pt>
    <dgm:pt modelId="{20209AA2-B6B8-4144-B9D0-9550DF2C30E5}" type="parTrans" cxnId="{6DA2D987-AEC1-49FB-82C4-463780C37282}">
      <dgm:prSet/>
      <dgm:spPr/>
      <dgm:t>
        <a:bodyPr/>
        <a:lstStyle/>
        <a:p>
          <a:endParaRPr lang="en-US"/>
        </a:p>
      </dgm:t>
    </dgm:pt>
    <dgm:pt modelId="{7157D062-A751-4B30-BC54-BEDD2BDFFDC4}" type="sibTrans" cxnId="{6DA2D987-AEC1-49FB-82C4-463780C37282}">
      <dgm:prSet/>
      <dgm:spPr/>
      <dgm:t>
        <a:bodyPr/>
        <a:lstStyle/>
        <a:p>
          <a:endParaRPr lang="en-US"/>
        </a:p>
      </dgm:t>
    </dgm:pt>
    <dgm:pt modelId="{4A4699C2-19DF-4595-B43A-8EBC50D568D4}">
      <dgm:prSet phldrT="[Text]"/>
      <dgm:spPr/>
      <dgm:t>
        <a:bodyPr/>
        <a:lstStyle/>
        <a:p>
          <a:r>
            <a:rPr lang="en-US" dirty="0"/>
            <a:t>Select relevant descriptors</a:t>
          </a:r>
        </a:p>
      </dgm:t>
    </dgm:pt>
    <dgm:pt modelId="{F008A576-1B41-4675-9268-2461E743CB89}" type="parTrans" cxnId="{FA1C3A43-9DF2-4F58-A81D-52B52A505BA4}">
      <dgm:prSet/>
      <dgm:spPr/>
      <dgm:t>
        <a:bodyPr/>
        <a:lstStyle/>
        <a:p>
          <a:endParaRPr lang="en-US"/>
        </a:p>
      </dgm:t>
    </dgm:pt>
    <dgm:pt modelId="{C3B57CC0-B9A7-4A96-B1AE-53C5619AB311}" type="sibTrans" cxnId="{FA1C3A43-9DF2-4F58-A81D-52B52A505BA4}">
      <dgm:prSet/>
      <dgm:spPr/>
      <dgm:t>
        <a:bodyPr/>
        <a:lstStyle/>
        <a:p>
          <a:endParaRPr lang="en-US"/>
        </a:p>
      </dgm:t>
    </dgm:pt>
    <dgm:pt modelId="{8E77B447-9671-4736-AB0C-0E3B25315722}">
      <dgm:prSet phldrT="[Text]"/>
      <dgm:spPr/>
      <dgm:t>
        <a:bodyPr/>
        <a:lstStyle/>
        <a:p>
          <a:r>
            <a:rPr lang="en-US" dirty="0"/>
            <a:t>Remove outliers</a:t>
          </a:r>
        </a:p>
      </dgm:t>
    </dgm:pt>
    <dgm:pt modelId="{770224DD-4E6C-4E46-82DF-CF4F80B98C1E}" type="parTrans" cxnId="{FD8C03DC-B5D4-41EB-9F54-A03904E6BD1C}">
      <dgm:prSet/>
      <dgm:spPr/>
      <dgm:t>
        <a:bodyPr/>
        <a:lstStyle/>
        <a:p>
          <a:endParaRPr lang="en-US"/>
        </a:p>
      </dgm:t>
    </dgm:pt>
    <dgm:pt modelId="{1F9A7CF7-BE0F-4DE1-8D37-FE74FA5E6F00}" type="sibTrans" cxnId="{FD8C03DC-B5D4-41EB-9F54-A03904E6BD1C}">
      <dgm:prSet/>
      <dgm:spPr/>
      <dgm:t>
        <a:bodyPr/>
        <a:lstStyle/>
        <a:p>
          <a:endParaRPr lang="en-US"/>
        </a:p>
      </dgm:t>
    </dgm:pt>
    <dgm:pt modelId="{E75D2631-AF11-46B9-8A2B-C45E6E2EE8B8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E293968B-8840-46E6-AF77-18AF54958D3E}" type="parTrans" cxnId="{12CD4C00-4A91-4EB0-ACA1-A5B6A16FEE54}">
      <dgm:prSet/>
      <dgm:spPr/>
      <dgm:t>
        <a:bodyPr/>
        <a:lstStyle/>
        <a:p>
          <a:endParaRPr lang="en-US"/>
        </a:p>
      </dgm:t>
    </dgm:pt>
    <dgm:pt modelId="{ACA3A883-2C45-4913-85C6-412AA6D929B5}" type="sibTrans" cxnId="{12CD4C00-4A91-4EB0-ACA1-A5B6A16FEE54}">
      <dgm:prSet/>
      <dgm:spPr/>
      <dgm:t>
        <a:bodyPr/>
        <a:lstStyle/>
        <a:p>
          <a:endParaRPr lang="en-US"/>
        </a:p>
      </dgm:t>
    </dgm:pt>
    <dgm:pt modelId="{7026A598-22FC-4B14-B51C-268382DE6F74}">
      <dgm:prSet/>
      <dgm:spPr/>
      <dgm:t>
        <a:bodyPr/>
        <a:lstStyle/>
        <a:p>
          <a:r>
            <a:rPr lang="en-US" baseline="0" dirty="0"/>
            <a:t>Train models</a:t>
          </a:r>
        </a:p>
      </dgm:t>
    </dgm:pt>
    <dgm:pt modelId="{B46E1803-9C6D-4495-AF07-F7680D09CDFE}" type="parTrans" cxnId="{C72F43C3-0EDA-486E-A4F9-65DB3AC74F39}">
      <dgm:prSet/>
      <dgm:spPr/>
      <dgm:t>
        <a:bodyPr/>
        <a:lstStyle/>
        <a:p>
          <a:endParaRPr lang="en-US"/>
        </a:p>
      </dgm:t>
    </dgm:pt>
    <dgm:pt modelId="{CFEF8C25-028B-41A6-8C63-7C824CC331A2}" type="sibTrans" cxnId="{C72F43C3-0EDA-486E-A4F9-65DB3AC74F39}">
      <dgm:prSet/>
      <dgm:spPr/>
      <dgm:t>
        <a:bodyPr/>
        <a:lstStyle/>
        <a:p>
          <a:endParaRPr lang="en-US"/>
        </a:p>
      </dgm:t>
    </dgm:pt>
    <dgm:pt modelId="{478FB9C8-8D3F-47DA-BCC9-1D126C7D0DCD}">
      <dgm:prSet/>
      <dgm:spPr/>
      <dgm:t>
        <a:bodyPr/>
        <a:lstStyle/>
        <a:p>
          <a:r>
            <a:rPr lang="en-US" dirty="0"/>
            <a:t>Evaluate models</a:t>
          </a:r>
        </a:p>
      </dgm:t>
    </dgm:pt>
    <dgm:pt modelId="{6B15E59F-180B-46D1-8755-49F234BBAA79}" type="parTrans" cxnId="{CBBFEB4B-E161-429F-9EBB-6823EE6533D3}">
      <dgm:prSet/>
      <dgm:spPr/>
      <dgm:t>
        <a:bodyPr/>
        <a:lstStyle/>
        <a:p>
          <a:endParaRPr lang="en-US"/>
        </a:p>
      </dgm:t>
    </dgm:pt>
    <dgm:pt modelId="{2C8AC987-B8AB-43CB-BEAD-FD711F33C3A4}" type="sibTrans" cxnId="{CBBFEB4B-E161-429F-9EBB-6823EE6533D3}">
      <dgm:prSet/>
      <dgm:spPr/>
      <dgm:t>
        <a:bodyPr/>
        <a:lstStyle/>
        <a:p>
          <a:endParaRPr lang="en-US"/>
        </a:p>
      </dgm:t>
    </dgm:pt>
    <dgm:pt modelId="{22F7BBE3-9050-4BDC-B768-C1561519D9AB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31E8C21-A399-46F8-AEE1-B46C40FC3B24}" type="parTrans" cxnId="{566D7EBD-CE30-465B-B1A2-E20C315CF17B}">
      <dgm:prSet/>
      <dgm:spPr/>
      <dgm:t>
        <a:bodyPr/>
        <a:lstStyle/>
        <a:p>
          <a:endParaRPr lang="en-US"/>
        </a:p>
      </dgm:t>
    </dgm:pt>
    <dgm:pt modelId="{5DE81E64-8C10-4FC3-9C56-AD26A54CF0A6}" type="sibTrans" cxnId="{566D7EBD-CE30-465B-B1A2-E20C315CF17B}">
      <dgm:prSet/>
      <dgm:spPr/>
      <dgm:t>
        <a:bodyPr/>
        <a:lstStyle/>
        <a:p>
          <a:endParaRPr lang="en-US"/>
        </a:p>
      </dgm:t>
    </dgm:pt>
    <dgm:pt modelId="{923252F7-B9D3-4547-B5F3-28A135BFF1A4}">
      <dgm:prSet/>
      <dgm:spPr/>
      <dgm:t>
        <a:bodyPr/>
        <a:lstStyle/>
        <a:p>
          <a:r>
            <a:rPr lang="en-US" dirty="0"/>
            <a:t>Error terms</a:t>
          </a:r>
        </a:p>
      </dgm:t>
    </dgm:pt>
    <dgm:pt modelId="{69C3D340-8C26-495B-8F9C-349B17FCAE46}" type="parTrans" cxnId="{1FB137A3-5DB1-4F60-8D47-D425D1562D72}">
      <dgm:prSet/>
      <dgm:spPr/>
      <dgm:t>
        <a:bodyPr/>
        <a:lstStyle/>
        <a:p>
          <a:endParaRPr lang="en-US"/>
        </a:p>
      </dgm:t>
    </dgm:pt>
    <dgm:pt modelId="{B8CA14DF-6394-4FDD-808D-0D181C3D827D}" type="sibTrans" cxnId="{1FB137A3-5DB1-4F60-8D47-D425D1562D72}">
      <dgm:prSet/>
      <dgm:spPr/>
      <dgm:t>
        <a:bodyPr/>
        <a:lstStyle/>
        <a:p>
          <a:endParaRPr lang="en-US"/>
        </a:p>
      </dgm:t>
    </dgm:pt>
    <dgm:pt modelId="{922C8476-FCAD-47F8-B4A8-DF82D4083BC0}">
      <dgm:prSet/>
      <dgm:spPr/>
      <dgm:t>
        <a:bodyPr/>
        <a:lstStyle/>
        <a:p>
          <a:r>
            <a:rPr lang="en-US" dirty="0"/>
            <a:t>Deploy model</a:t>
          </a:r>
        </a:p>
      </dgm:t>
    </dgm:pt>
    <dgm:pt modelId="{E80CAC62-225A-459B-80E6-4DAE312B78B8}" type="parTrans" cxnId="{FDB7E358-598B-4080-921D-E6281CFBDB09}">
      <dgm:prSet/>
      <dgm:spPr/>
      <dgm:t>
        <a:bodyPr/>
        <a:lstStyle/>
        <a:p>
          <a:endParaRPr lang="en-US"/>
        </a:p>
      </dgm:t>
    </dgm:pt>
    <dgm:pt modelId="{A6026DA6-82ED-488D-9656-C827D04BA88A}" type="sibTrans" cxnId="{FDB7E358-598B-4080-921D-E6281CFBDB09}">
      <dgm:prSet/>
      <dgm:spPr/>
      <dgm:t>
        <a:bodyPr/>
        <a:lstStyle/>
        <a:p>
          <a:endParaRPr lang="en-US"/>
        </a:p>
      </dgm:t>
    </dgm:pt>
    <dgm:pt modelId="{24F80521-FB61-400B-B921-7784333A6408}">
      <dgm:prSet/>
      <dgm:spPr/>
      <dgm:t>
        <a:bodyPr/>
        <a:lstStyle/>
        <a:p>
          <a:r>
            <a:rPr lang="en-US" dirty="0"/>
            <a:t>Non-linear</a:t>
          </a:r>
        </a:p>
      </dgm:t>
    </dgm:pt>
    <dgm:pt modelId="{1BBA3F7F-5CC6-4D55-9A4C-15B174976424}" type="parTrans" cxnId="{20E766B2-6709-4CAB-8C24-53F39CF76FCB}">
      <dgm:prSet/>
      <dgm:spPr/>
      <dgm:t>
        <a:bodyPr/>
        <a:lstStyle/>
        <a:p>
          <a:endParaRPr lang="en-US"/>
        </a:p>
      </dgm:t>
    </dgm:pt>
    <dgm:pt modelId="{BCF8DEC6-5FAA-4E99-95DF-C58C63DB8C24}" type="sibTrans" cxnId="{20E766B2-6709-4CAB-8C24-53F39CF76FCB}">
      <dgm:prSet/>
      <dgm:spPr/>
      <dgm:t>
        <a:bodyPr/>
        <a:lstStyle/>
        <a:p>
          <a:endParaRPr lang="en-US"/>
        </a:p>
      </dgm:t>
    </dgm:pt>
    <dgm:pt modelId="{C4029375-7DB5-461D-8C6B-377EBDB6EDDB}">
      <dgm:prSet/>
      <dgm:spPr/>
      <dgm:t>
        <a:bodyPr/>
        <a:lstStyle/>
        <a:p>
          <a:r>
            <a:rPr lang="en-US" dirty="0"/>
            <a:t>Predict activity of new compounds</a:t>
          </a:r>
        </a:p>
      </dgm:t>
    </dgm:pt>
    <dgm:pt modelId="{A30FCC46-6BF6-43E8-BF8C-65F12C4AC900}" type="parTrans" cxnId="{B5DC09B7-28DC-4DD8-9C1A-86AFFFC278C3}">
      <dgm:prSet/>
      <dgm:spPr/>
      <dgm:t>
        <a:bodyPr/>
        <a:lstStyle/>
        <a:p>
          <a:endParaRPr lang="en-US"/>
        </a:p>
      </dgm:t>
    </dgm:pt>
    <dgm:pt modelId="{5F302366-2548-42A5-91B1-7C87BB6A0CC0}" type="sibTrans" cxnId="{B5DC09B7-28DC-4DD8-9C1A-86AFFFC278C3}">
      <dgm:prSet/>
      <dgm:spPr/>
      <dgm:t>
        <a:bodyPr/>
        <a:lstStyle/>
        <a:p>
          <a:endParaRPr lang="en-US"/>
        </a:p>
      </dgm:t>
    </dgm:pt>
    <dgm:pt modelId="{47D3033A-5AE2-4DD4-8EC0-FA280FBDB228}">
      <dgm:prSet/>
      <dgm:spPr/>
      <dgm:t>
        <a:bodyPr/>
        <a:lstStyle/>
        <a:p>
          <a:r>
            <a:rPr lang="en-US" dirty="0"/>
            <a:t>Update model with new data</a:t>
          </a:r>
        </a:p>
      </dgm:t>
    </dgm:pt>
    <dgm:pt modelId="{89C26AE1-244B-4A0F-9E24-F352E90E06C2}" type="parTrans" cxnId="{AF89F481-4E88-4C2A-800A-5018035AE4BE}">
      <dgm:prSet/>
      <dgm:spPr/>
      <dgm:t>
        <a:bodyPr/>
        <a:lstStyle/>
        <a:p>
          <a:endParaRPr lang="en-US"/>
        </a:p>
      </dgm:t>
    </dgm:pt>
    <dgm:pt modelId="{02419850-4241-456D-AF36-F86E3C291AF6}" type="sibTrans" cxnId="{AF89F481-4E88-4C2A-800A-5018035AE4BE}">
      <dgm:prSet/>
      <dgm:spPr/>
      <dgm:t>
        <a:bodyPr/>
        <a:lstStyle/>
        <a:p>
          <a:endParaRPr lang="en-US"/>
        </a:p>
      </dgm:t>
    </dgm:pt>
    <dgm:pt modelId="{B3D14FC1-93E6-472E-B72C-907ED03D218B}">
      <dgm:prSet/>
      <dgm:spPr/>
      <dgm:t>
        <a:bodyPr/>
        <a:lstStyle/>
        <a:p>
          <a:r>
            <a:rPr lang="en-US" dirty="0"/>
            <a:t>Incorporate into workflow</a:t>
          </a:r>
        </a:p>
      </dgm:t>
    </dgm:pt>
    <dgm:pt modelId="{BC5F8E0B-4955-4ED5-A983-A84F5792A703}" type="parTrans" cxnId="{4DCF764A-C80E-455F-A681-5A0412DF1E1E}">
      <dgm:prSet/>
      <dgm:spPr/>
      <dgm:t>
        <a:bodyPr/>
        <a:lstStyle/>
        <a:p>
          <a:endParaRPr lang="en-US"/>
        </a:p>
      </dgm:t>
    </dgm:pt>
    <dgm:pt modelId="{9E092843-1DB8-4208-9C6E-4898B2630650}" type="sibTrans" cxnId="{4DCF764A-C80E-455F-A681-5A0412DF1E1E}">
      <dgm:prSet/>
      <dgm:spPr/>
      <dgm:t>
        <a:bodyPr/>
        <a:lstStyle/>
        <a:p>
          <a:endParaRPr lang="en-US"/>
        </a:p>
      </dgm:t>
    </dgm:pt>
    <dgm:pt modelId="{94F14129-2B8B-4DC9-8D06-9FD17239710E}" type="pres">
      <dgm:prSet presAssocID="{7BF16058-6EAB-439E-806A-AEEA77752F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625772-25AC-40B8-974D-8F0246E65580}" type="pres">
      <dgm:prSet presAssocID="{0D39052A-4314-4DB5-A668-C14A29CAB29C}" presName="root" presStyleCnt="0"/>
      <dgm:spPr/>
    </dgm:pt>
    <dgm:pt modelId="{48B94C56-3A86-48C8-95E2-E895BEEC6294}" type="pres">
      <dgm:prSet presAssocID="{0D39052A-4314-4DB5-A668-C14A29CAB29C}" presName="rootComposite" presStyleCnt="0"/>
      <dgm:spPr/>
    </dgm:pt>
    <dgm:pt modelId="{922EF0A2-9C7F-4B2A-8217-A2BCD9EB860E}" type="pres">
      <dgm:prSet presAssocID="{0D39052A-4314-4DB5-A668-C14A29CAB29C}" presName="rootText" presStyleLbl="node1" presStyleIdx="0" presStyleCnt="5"/>
      <dgm:spPr/>
    </dgm:pt>
    <dgm:pt modelId="{7DB3C565-2607-4084-AF26-196AC50C1CC9}" type="pres">
      <dgm:prSet presAssocID="{0D39052A-4314-4DB5-A668-C14A29CAB29C}" presName="rootConnector" presStyleLbl="node1" presStyleIdx="0" presStyleCnt="5"/>
      <dgm:spPr/>
    </dgm:pt>
    <dgm:pt modelId="{11B6D7C0-4440-491B-9215-5FD9653C34B6}" type="pres">
      <dgm:prSet presAssocID="{0D39052A-4314-4DB5-A668-C14A29CAB29C}" presName="childShape" presStyleCnt="0"/>
      <dgm:spPr/>
    </dgm:pt>
    <dgm:pt modelId="{1503EC0A-C0E9-4233-9855-265C7ADF33D3}" type="pres">
      <dgm:prSet presAssocID="{20209AA2-B6B8-4144-B9D0-9550DF2C30E5}" presName="Name13" presStyleLbl="parChTrans1D2" presStyleIdx="0" presStyleCnt="9"/>
      <dgm:spPr/>
    </dgm:pt>
    <dgm:pt modelId="{62E85399-8F8F-4600-97C6-6F7D95C2F14C}" type="pres">
      <dgm:prSet presAssocID="{DE159481-8EAE-4D8C-8420-F3F3E0E6994A}" presName="childText" presStyleLbl="bgAcc1" presStyleIdx="0" presStyleCnt="9">
        <dgm:presLayoutVars>
          <dgm:bulletEnabled val="1"/>
        </dgm:presLayoutVars>
      </dgm:prSet>
      <dgm:spPr/>
    </dgm:pt>
    <dgm:pt modelId="{AC480667-F156-4B3D-A85B-95D297724C8E}" type="pres">
      <dgm:prSet presAssocID="{4A4699C2-19DF-4595-B43A-8EBC50D568D4}" presName="root" presStyleCnt="0"/>
      <dgm:spPr/>
    </dgm:pt>
    <dgm:pt modelId="{19D2B7DF-AD37-46C8-A927-6CBAD6C3C3B2}" type="pres">
      <dgm:prSet presAssocID="{4A4699C2-19DF-4595-B43A-8EBC50D568D4}" presName="rootComposite" presStyleCnt="0"/>
      <dgm:spPr/>
    </dgm:pt>
    <dgm:pt modelId="{690BF09C-ADD3-4B66-9CFE-D7908C8ACAEC}" type="pres">
      <dgm:prSet presAssocID="{4A4699C2-19DF-4595-B43A-8EBC50D568D4}" presName="rootText" presStyleLbl="node1" presStyleIdx="1" presStyleCnt="5"/>
      <dgm:spPr/>
    </dgm:pt>
    <dgm:pt modelId="{E77C77A6-6864-47F3-B0A3-F0EE87A8D6BB}" type="pres">
      <dgm:prSet presAssocID="{4A4699C2-19DF-4595-B43A-8EBC50D568D4}" presName="rootConnector" presStyleLbl="node1" presStyleIdx="1" presStyleCnt="5"/>
      <dgm:spPr/>
    </dgm:pt>
    <dgm:pt modelId="{2FF436AA-BFC3-42F7-AFA9-D7859584E30F}" type="pres">
      <dgm:prSet presAssocID="{4A4699C2-19DF-4595-B43A-8EBC50D568D4}" presName="childShape" presStyleCnt="0"/>
      <dgm:spPr/>
    </dgm:pt>
    <dgm:pt modelId="{017B1C5C-2AEA-4E22-A57D-8D04DA5D63E1}" type="pres">
      <dgm:prSet presAssocID="{770224DD-4E6C-4E46-82DF-CF4F80B98C1E}" presName="Name13" presStyleLbl="parChTrans1D2" presStyleIdx="1" presStyleCnt="9"/>
      <dgm:spPr/>
    </dgm:pt>
    <dgm:pt modelId="{15F2FBED-D17F-44D7-B99A-427CADAE5EB8}" type="pres">
      <dgm:prSet presAssocID="{8E77B447-9671-4736-AB0C-0E3B25315722}" presName="childText" presStyleLbl="bgAcc1" presStyleIdx="1" presStyleCnt="9">
        <dgm:presLayoutVars>
          <dgm:bulletEnabled val="1"/>
        </dgm:presLayoutVars>
      </dgm:prSet>
      <dgm:spPr/>
    </dgm:pt>
    <dgm:pt modelId="{1EA1E06B-58D8-43BF-9097-C9F9EF3460C9}" type="pres">
      <dgm:prSet presAssocID="{E293968B-8840-46E6-AF77-18AF54958D3E}" presName="Name13" presStyleLbl="parChTrans1D2" presStyleIdx="2" presStyleCnt="9"/>
      <dgm:spPr/>
    </dgm:pt>
    <dgm:pt modelId="{C7B86530-4881-424E-BE12-F619B2FA74D0}" type="pres">
      <dgm:prSet presAssocID="{E75D2631-AF11-46B9-8A2B-C45E6E2EE8B8}" presName="childText" presStyleLbl="bgAcc1" presStyleIdx="2" presStyleCnt="9">
        <dgm:presLayoutVars>
          <dgm:bulletEnabled val="1"/>
        </dgm:presLayoutVars>
      </dgm:prSet>
      <dgm:spPr/>
    </dgm:pt>
    <dgm:pt modelId="{E58174AB-1DBF-4DF7-A6CE-7837F167BEF2}" type="pres">
      <dgm:prSet presAssocID="{7026A598-22FC-4B14-B51C-268382DE6F74}" presName="root" presStyleCnt="0"/>
      <dgm:spPr/>
    </dgm:pt>
    <dgm:pt modelId="{4379684E-134A-4CCC-AF95-4E4ECC6E7F59}" type="pres">
      <dgm:prSet presAssocID="{7026A598-22FC-4B14-B51C-268382DE6F74}" presName="rootComposite" presStyleCnt="0"/>
      <dgm:spPr/>
    </dgm:pt>
    <dgm:pt modelId="{0E4B4C05-A742-46B6-8E96-5DEAB4896237}" type="pres">
      <dgm:prSet presAssocID="{7026A598-22FC-4B14-B51C-268382DE6F74}" presName="rootText" presStyleLbl="node1" presStyleIdx="2" presStyleCnt="5"/>
      <dgm:spPr/>
    </dgm:pt>
    <dgm:pt modelId="{E332EC79-92A0-4F91-B153-1B8054DA9627}" type="pres">
      <dgm:prSet presAssocID="{7026A598-22FC-4B14-B51C-268382DE6F74}" presName="rootConnector" presStyleLbl="node1" presStyleIdx="2" presStyleCnt="5"/>
      <dgm:spPr/>
    </dgm:pt>
    <dgm:pt modelId="{8A1C10FF-2234-46AC-81C2-33BB0A196F90}" type="pres">
      <dgm:prSet presAssocID="{7026A598-22FC-4B14-B51C-268382DE6F74}" presName="childShape" presStyleCnt="0"/>
      <dgm:spPr/>
    </dgm:pt>
    <dgm:pt modelId="{91FC3EEE-6B9F-4C30-BE35-28A61CEC9FA2}" type="pres">
      <dgm:prSet presAssocID="{C31E8C21-A399-46F8-AEE1-B46C40FC3B24}" presName="Name13" presStyleLbl="parChTrans1D2" presStyleIdx="3" presStyleCnt="9"/>
      <dgm:spPr/>
    </dgm:pt>
    <dgm:pt modelId="{7439AD01-3C69-42A8-A036-C40FA8D9D62E}" type="pres">
      <dgm:prSet presAssocID="{22F7BBE3-9050-4BDC-B768-C1561519D9AB}" presName="childText" presStyleLbl="bgAcc1" presStyleIdx="3" presStyleCnt="9">
        <dgm:presLayoutVars>
          <dgm:bulletEnabled val="1"/>
        </dgm:presLayoutVars>
      </dgm:prSet>
      <dgm:spPr/>
    </dgm:pt>
    <dgm:pt modelId="{24EDC38F-963F-404F-BE65-4FF1578A67D5}" type="pres">
      <dgm:prSet presAssocID="{1BBA3F7F-5CC6-4D55-9A4C-15B174976424}" presName="Name13" presStyleLbl="parChTrans1D2" presStyleIdx="4" presStyleCnt="9"/>
      <dgm:spPr/>
    </dgm:pt>
    <dgm:pt modelId="{CE1EDC60-C411-4D22-8B67-70CEC3E431FD}" type="pres">
      <dgm:prSet presAssocID="{24F80521-FB61-400B-B921-7784333A6408}" presName="childText" presStyleLbl="bgAcc1" presStyleIdx="4" presStyleCnt="9">
        <dgm:presLayoutVars>
          <dgm:bulletEnabled val="1"/>
        </dgm:presLayoutVars>
      </dgm:prSet>
      <dgm:spPr/>
    </dgm:pt>
    <dgm:pt modelId="{2EA27F92-38B9-43B2-BD65-50ECD4E9AF30}" type="pres">
      <dgm:prSet presAssocID="{478FB9C8-8D3F-47DA-BCC9-1D126C7D0DCD}" presName="root" presStyleCnt="0"/>
      <dgm:spPr/>
    </dgm:pt>
    <dgm:pt modelId="{06D7133E-B311-44BC-B814-7CBC689A2750}" type="pres">
      <dgm:prSet presAssocID="{478FB9C8-8D3F-47DA-BCC9-1D126C7D0DCD}" presName="rootComposite" presStyleCnt="0"/>
      <dgm:spPr/>
    </dgm:pt>
    <dgm:pt modelId="{3ADFA61E-9DC8-4D6E-BAC5-4649AB1593AC}" type="pres">
      <dgm:prSet presAssocID="{478FB9C8-8D3F-47DA-BCC9-1D126C7D0DCD}" presName="rootText" presStyleLbl="node1" presStyleIdx="3" presStyleCnt="5" custLinFactNeighborX="1134" custLinFactNeighborY="354"/>
      <dgm:spPr/>
    </dgm:pt>
    <dgm:pt modelId="{E25B90AB-9915-48C6-90DF-C4183BA727F2}" type="pres">
      <dgm:prSet presAssocID="{478FB9C8-8D3F-47DA-BCC9-1D126C7D0DCD}" presName="rootConnector" presStyleLbl="node1" presStyleIdx="3" presStyleCnt="5"/>
      <dgm:spPr/>
    </dgm:pt>
    <dgm:pt modelId="{B700418E-5492-4167-9EC6-B3C7AFA3EA40}" type="pres">
      <dgm:prSet presAssocID="{478FB9C8-8D3F-47DA-BCC9-1D126C7D0DCD}" presName="childShape" presStyleCnt="0"/>
      <dgm:spPr/>
    </dgm:pt>
    <dgm:pt modelId="{4BAA2385-0F69-486D-8D49-912C31C1A2EC}" type="pres">
      <dgm:prSet presAssocID="{69C3D340-8C26-495B-8F9C-349B17FCAE46}" presName="Name13" presStyleLbl="parChTrans1D2" presStyleIdx="5" presStyleCnt="9"/>
      <dgm:spPr/>
    </dgm:pt>
    <dgm:pt modelId="{04FCAEB2-5A38-4C7A-B861-7891F8C49231}" type="pres">
      <dgm:prSet presAssocID="{923252F7-B9D3-4547-B5F3-28A135BFF1A4}" presName="childText" presStyleLbl="bgAcc1" presStyleIdx="5" presStyleCnt="9">
        <dgm:presLayoutVars>
          <dgm:bulletEnabled val="1"/>
        </dgm:presLayoutVars>
      </dgm:prSet>
      <dgm:spPr/>
    </dgm:pt>
    <dgm:pt modelId="{3F251D71-CA57-44E7-8FD6-84A45B1F8D3E}" type="pres">
      <dgm:prSet presAssocID="{922C8476-FCAD-47F8-B4A8-DF82D4083BC0}" presName="root" presStyleCnt="0"/>
      <dgm:spPr/>
    </dgm:pt>
    <dgm:pt modelId="{3F208FAB-1D14-4C6A-A0AB-2758174EEC80}" type="pres">
      <dgm:prSet presAssocID="{922C8476-FCAD-47F8-B4A8-DF82D4083BC0}" presName="rootComposite" presStyleCnt="0"/>
      <dgm:spPr/>
    </dgm:pt>
    <dgm:pt modelId="{D69A7494-34A7-4B56-A01B-6F72C71166FB}" type="pres">
      <dgm:prSet presAssocID="{922C8476-FCAD-47F8-B4A8-DF82D4083BC0}" presName="rootText" presStyleLbl="node1" presStyleIdx="4" presStyleCnt="5"/>
      <dgm:spPr/>
    </dgm:pt>
    <dgm:pt modelId="{62C12CBA-D2EB-4852-A6C6-798ACED7F0BC}" type="pres">
      <dgm:prSet presAssocID="{922C8476-FCAD-47F8-B4A8-DF82D4083BC0}" presName="rootConnector" presStyleLbl="node1" presStyleIdx="4" presStyleCnt="5"/>
      <dgm:spPr/>
    </dgm:pt>
    <dgm:pt modelId="{13FC17A3-CD6E-4DBA-BF70-676898EB981B}" type="pres">
      <dgm:prSet presAssocID="{922C8476-FCAD-47F8-B4A8-DF82D4083BC0}" presName="childShape" presStyleCnt="0"/>
      <dgm:spPr/>
    </dgm:pt>
    <dgm:pt modelId="{000AECD2-ECB5-4DBB-AFA9-D0CD56B4B91F}" type="pres">
      <dgm:prSet presAssocID="{A30FCC46-6BF6-43E8-BF8C-65F12C4AC900}" presName="Name13" presStyleLbl="parChTrans1D2" presStyleIdx="6" presStyleCnt="9"/>
      <dgm:spPr/>
    </dgm:pt>
    <dgm:pt modelId="{1271352A-4CA7-4A46-B53D-D111234CFA40}" type="pres">
      <dgm:prSet presAssocID="{C4029375-7DB5-461D-8C6B-377EBDB6EDDB}" presName="childText" presStyleLbl="bgAcc1" presStyleIdx="6" presStyleCnt="9">
        <dgm:presLayoutVars>
          <dgm:bulletEnabled val="1"/>
        </dgm:presLayoutVars>
      </dgm:prSet>
      <dgm:spPr/>
    </dgm:pt>
    <dgm:pt modelId="{8868064E-2E8F-4488-9018-1F1CA95958D1}" type="pres">
      <dgm:prSet presAssocID="{89C26AE1-244B-4A0F-9E24-F352E90E06C2}" presName="Name13" presStyleLbl="parChTrans1D2" presStyleIdx="7" presStyleCnt="9"/>
      <dgm:spPr/>
    </dgm:pt>
    <dgm:pt modelId="{56B7391B-8D7B-4BB5-9917-6E7E642A30AA}" type="pres">
      <dgm:prSet presAssocID="{47D3033A-5AE2-4DD4-8EC0-FA280FBDB228}" presName="childText" presStyleLbl="bgAcc1" presStyleIdx="7" presStyleCnt="9">
        <dgm:presLayoutVars>
          <dgm:bulletEnabled val="1"/>
        </dgm:presLayoutVars>
      </dgm:prSet>
      <dgm:spPr/>
    </dgm:pt>
    <dgm:pt modelId="{CADAA9F4-AF91-480E-A6FE-D60470DF0D42}" type="pres">
      <dgm:prSet presAssocID="{BC5F8E0B-4955-4ED5-A983-A84F5792A703}" presName="Name13" presStyleLbl="parChTrans1D2" presStyleIdx="8" presStyleCnt="9"/>
      <dgm:spPr/>
    </dgm:pt>
    <dgm:pt modelId="{729D6083-D9AB-4B57-9336-ABFDC9C17593}" type="pres">
      <dgm:prSet presAssocID="{B3D14FC1-93E6-472E-B72C-907ED03D218B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12CD4C00-4A91-4EB0-ACA1-A5B6A16FEE54}" srcId="{4A4699C2-19DF-4595-B43A-8EBC50D568D4}" destId="{E75D2631-AF11-46B9-8A2B-C45E6E2EE8B8}" srcOrd="1" destOrd="0" parTransId="{E293968B-8840-46E6-AF77-18AF54958D3E}" sibTransId="{ACA3A883-2C45-4913-85C6-412AA6D929B5}"/>
    <dgm:cxn modelId="{249BD216-FCC2-404C-92ED-550E83EECF4F}" type="presOf" srcId="{478FB9C8-8D3F-47DA-BCC9-1D126C7D0DCD}" destId="{3ADFA61E-9DC8-4D6E-BAC5-4649AB1593AC}" srcOrd="0" destOrd="0" presId="urn:microsoft.com/office/officeart/2005/8/layout/hierarchy3"/>
    <dgm:cxn modelId="{2CAB6020-7DFA-4FA6-9A1E-C36C7FBC16E7}" type="presOf" srcId="{69C3D340-8C26-495B-8F9C-349B17FCAE46}" destId="{4BAA2385-0F69-486D-8D49-912C31C1A2EC}" srcOrd="0" destOrd="0" presId="urn:microsoft.com/office/officeart/2005/8/layout/hierarchy3"/>
    <dgm:cxn modelId="{9CC9DF2A-5150-4AFB-9FBC-80B9A5CD080C}" type="presOf" srcId="{B3D14FC1-93E6-472E-B72C-907ED03D218B}" destId="{729D6083-D9AB-4B57-9336-ABFDC9C17593}" srcOrd="0" destOrd="0" presId="urn:microsoft.com/office/officeart/2005/8/layout/hierarchy3"/>
    <dgm:cxn modelId="{073C932D-8AE9-47F8-B805-46E5AD0FFA04}" type="presOf" srcId="{922C8476-FCAD-47F8-B4A8-DF82D4083BC0}" destId="{D69A7494-34A7-4B56-A01B-6F72C71166FB}" srcOrd="0" destOrd="0" presId="urn:microsoft.com/office/officeart/2005/8/layout/hierarchy3"/>
    <dgm:cxn modelId="{356E4B3A-D097-4912-A3EE-A778E16C3865}" type="presOf" srcId="{4A4699C2-19DF-4595-B43A-8EBC50D568D4}" destId="{E77C77A6-6864-47F3-B0A3-F0EE87A8D6BB}" srcOrd="1" destOrd="0" presId="urn:microsoft.com/office/officeart/2005/8/layout/hierarchy3"/>
    <dgm:cxn modelId="{FA81E142-6E14-4D21-887A-D0B51B782D33}" type="presOf" srcId="{478FB9C8-8D3F-47DA-BCC9-1D126C7D0DCD}" destId="{E25B90AB-9915-48C6-90DF-C4183BA727F2}" srcOrd="1" destOrd="0" presId="urn:microsoft.com/office/officeart/2005/8/layout/hierarchy3"/>
    <dgm:cxn modelId="{FA1C3A43-9DF2-4F58-A81D-52B52A505BA4}" srcId="{7BF16058-6EAB-439E-806A-AEEA77752F74}" destId="{4A4699C2-19DF-4595-B43A-8EBC50D568D4}" srcOrd="1" destOrd="0" parTransId="{F008A576-1B41-4675-9268-2461E743CB89}" sibTransId="{C3B57CC0-B9A7-4A96-B1AE-53C5619AB311}"/>
    <dgm:cxn modelId="{F9B6C565-0964-473B-AC02-ED18B4FBBC47}" type="presOf" srcId="{C31E8C21-A399-46F8-AEE1-B46C40FC3B24}" destId="{91FC3EEE-6B9F-4C30-BE35-28A61CEC9FA2}" srcOrd="0" destOrd="0" presId="urn:microsoft.com/office/officeart/2005/8/layout/hierarchy3"/>
    <dgm:cxn modelId="{9310D245-1969-4DC1-8DE9-3638AA82C2E4}" type="presOf" srcId="{20209AA2-B6B8-4144-B9D0-9550DF2C30E5}" destId="{1503EC0A-C0E9-4233-9855-265C7ADF33D3}" srcOrd="0" destOrd="0" presId="urn:microsoft.com/office/officeart/2005/8/layout/hierarchy3"/>
    <dgm:cxn modelId="{5A47AE46-1892-45AB-804D-35A3A1F56B9D}" type="presOf" srcId="{770224DD-4E6C-4E46-82DF-CF4F80B98C1E}" destId="{017B1C5C-2AEA-4E22-A57D-8D04DA5D63E1}" srcOrd="0" destOrd="0" presId="urn:microsoft.com/office/officeart/2005/8/layout/hierarchy3"/>
    <dgm:cxn modelId="{4175ED46-E8B3-4F5A-A849-3577BDCB19A4}" type="presOf" srcId="{7BF16058-6EAB-439E-806A-AEEA77752F74}" destId="{94F14129-2B8B-4DC9-8D06-9FD17239710E}" srcOrd="0" destOrd="0" presId="urn:microsoft.com/office/officeart/2005/8/layout/hierarchy3"/>
    <dgm:cxn modelId="{4DCF764A-C80E-455F-A681-5A0412DF1E1E}" srcId="{922C8476-FCAD-47F8-B4A8-DF82D4083BC0}" destId="{B3D14FC1-93E6-472E-B72C-907ED03D218B}" srcOrd="2" destOrd="0" parTransId="{BC5F8E0B-4955-4ED5-A983-A84F5792A703}" sibTransId="{9E092843-1DB8-4208-9C6E-4898B2630650}"/>
    <dgm:cxn modelId="{CBBFEB4B-E161-429F-9EBB-6823EE6533D3}" srcId="{7BF16058-6EAB-439E-806A-AEEA77752F74}" destId="{478FB9C8-8D3F-47DA-BCC9-1D126C7D0DCD}" srcOrd="3" destOrd="0" parTransId="{6B15E59F-180B-46D1-8755-49F234BBAA79}" sibTransId="{2C8AC987-B8AB-43CB-BEAD-FD711F33C3A4}"/>
    <dgm:cxn modelId="{BB228C4F-B290-4657-8074-8301F258D9D8}" type="presOf" srcId="{24F80521-FB61-400B-B921-7784333A6408}" destId="{CE1EDC60-C411-4D22-8B67-70CEC3E431FD}" srcOrd="0" destOrd="0" presId="urn:microsoft.com/office/officeart/2005/8/layout/hierarchy3"/>
    <dgm:cxn modelId="{5729E876-590B-4987-B10E-48D84F1D1536}" type="presOf" srcId="{E75D2631-AF11-46B9-8A2B-C45E6E2EE8B8}" destId="{C7B86530-4881-424E-BE12-F619B2FA74D0}" srcOrd="0" destOrd="0" presId="urn:microsoft.com/office/officeart/2005/8/layout/hierarchy3"/>
    <dgm:cxn modelId="{7039A258-E01E-488A-93F4-E49A311B5E5F}" type="presOf" srcId="{47D3033A-5AE2-4DD4-8EC0-FA280FBDB228}" destId="{56B7391B-8D7B-4BB5-9917-6E7E642A30AA}" srcOrd="0" destOrd="0" presId="urn:microsoft.com/office/officeart/2005/8/layout/hierarchy3"/>
    <dgm:cxn modelId="{FDB7E358-598B-4080-921D-E6281CFBDB09}" srcId="{7BF16058-6EAB-439E-806A-AEEA77752F74}" destId="{922C8476-FCAD-47F8-B4A8-DF82D4083BC0}" srcOrd="4" destOrd="0" parTransId="{E80CAC62-225A-459B-80E6-4DAE312B78B8}" sibTransId="{A6026DA6-82ED-488D-9656-C827D04BA88A}"/>
    <dgm:cxn modelId="{026CFF7F-099A-4C89-AFBA-0B56B84D33EC}" type="presOf" srcId="{1BBA3F7F-5CC6-4D55-9A4C-15B174976424}" destId="{24EDC38F-963F-404F-BE65-4FF1578A67D5}" srcOrd="0" destOrd="0" presId="urn:microsoft.com/office/officeart/2005/8/layout/hierarchy3"/>
    <dgm:cxn modelId="{8938CF81-D382-480E-B709-8A82F614E32F}" type="presOf" srcId="{922C8476-FCAD-47F8-B4A8-DF82D4083BC0}" destId="{62C12CBA-D2EB-4852-A6C6-798ACED7F0BC}" srcOrd="1" destOrd="0" presId="urn:microsoft.com/office/officeart/2005/8/layout/hierarchy3"/>
    <dgm:cxn modelId="{AF89F481-4E88-4C2A-800A-5018035AE4BE}" srcId="{922C8476-FCAD-47F8-B4A8-DF82D4083BC0}" destId="{47D3033A-5AE2-4DD4-8EC0-FA280FBDB228}" srcOrd="1" destOrd="0" parTransId="{89C26AE1-244B-4A0F-9E24-F352E90E06C2}" sibTransId="{02419850-4241-456D-AF36-F86E3C291AF6}"/>
    <dgm:cxn modelId="{6DA2D987-AEC1-49FB-82C4-463780C37282}" srcId="{0D39052A-4314-4DB5-A668-C14A29CAB29C}" destId="{DE159481-8EAE-4D8C-8420-F3F3E0E6994A}" srcOrd="0" destOrd="0" parTransId="{20209AA2-B6B8-4144-B9D0-9550DF2C30E5}" sibTransId="{7157D062-A751-4B30-BC54-BEDD2BDFFDC4}"/>
    <dgm:cxn modelId="{428E2192-77B8-468E-AFC0-2D657DA821AD}" type="presOf" srcId="{7026A598-22FC-4B14-B51C-268382DE6F74}" destId="{0E4B4C05-A742-46B6-8E96-5DEAB4896237}" srcOrd="0" destOrd="0" presId="urn:microsoft.com/office/officeart/2005/8/layout/hierarchy3"/>
    <dgm:cxn modelId="{9CDE1B94-63AC-4C1C-9BE7-5564D0F8A8CA}" type="presOf" srcId="{8E77B447-9671-4736-AB0C-0E3B25315722}" destId="{15F2FBED-D17F-44D7-B99A-427CADAE5EB8}" srcOrd="0" destOrd="0" presId="urn:microsoft.com/office/officeart/2005/8/layout/hierarchy3"/>
    <dgm:cxn modelId="{989AB09B-114D-4D8B-B40F-53FCF4F8FD6E}" type="presOf" srcId="{22F7BBE3-9050-4BDC-B768-C1561519D9AB}" destId="{7439AD01-3C69-42A8-A036-C40FA8D9D62E}" srcOrd="0" destOrd="0" presId="urn:microsoft.com/office/officeart/2005/8/layout/hierarchy3"/>
    <dgm:cxn modelId="{1FB137A3-5DB1-4F60-8D47-D425D1562D72}" srcId="{478FB9C8-8D3F-47DA-BCC9-1D126C7D0DCD}" destId="{923252F7-B9D3-4547-B5F3-28A135BFF1A4}" srcOrd="0" destOrd="0" parTransId="{69C3D340-8C26-495B-8F9C-349B17FCAE46}" sibTransId="{B8CA14DF-6394-4FDD-808D-0D181C3D827D}"/>
    <dgm:cxn modelId="{AE422AAF-FA54-4948-A1DE-0275F7EA6F53}" type="presOf" srcId="{923252F7-B9D3-4547-B5F3-28A135BFF1A4}" destId="{04FCAEB2-5A38-4C7A-B861-7891F8C49231}" srcOrd="0" destOrd="0" presId="urn:microsoft.com/office/officeart/2005/8/layout/hierarchy3"/>
    <dgm:cxn modelId="{BFFABBB1-FE60-4DB0-9F03-BD5BA53BCC15}" type="presOf" srcId="{E293968B-8840-46E6-AF77-18AF54958D3E}" destId="{1EA1E06B-58D8-43BF-9097-C9F9EF3460C9}" srcOrd="0" destOrd="0" presId="urn:microsoft.com/office/officeart/2005/8/layout/hierarchy3"/>
    <dgm:cxn modelId="{E6CEE3B1-6CCA-4C1B-A8F8-3C91A646713C}" srcId="{7BF16058-6EAB-439E-806A-AEEA77752F74}" destId="{0D39052A-4314-4DB5-A668-C14A29CAB29C}" srcOrd="0" destOrd="0" parTransId="{948D6E1C-53F1-4CF1-800F-46D4BEAA9A21}" sibTransId="{25F9BB45-D920-42CF-AF64-E513274AD7B5}"/>
    <dgm:cxn modelId="{20E766B2-6709-4CAB-8C24-53F39CF76FCB}" srcId="{7026A598-22FC-4B14-B51C-268382DE6F74}" destId="{24F80521-FB61-400B-B921-7784333A6408}" srcOrd="1" destOrd="0" parTransId="{1BBA3F7F-5CC6-4D55-9A4C-15B174976424}" sibTransId="{BCF8DEC6-5FAA-4E99-95DF-C58C63DB8C24}"/>
    <dgm:cxn modelId="{B5DC09B7-28DC-4DD8-9C1A-86AFFFC278C3}" srcId="{922C8476-FCAD-47F8-B4A8-DF82D4083BC0}" destId="{C4029375-7DB5-461D-8C6B-377EBDB6EDDB}" srcOrd="0" destOrd="0" parTransId="{A30FCC46-6BF6-43E8-BF8C-65F12C4AC900}" sibTransId="{5F302366-2548-42A5-91B1-7C87BB6A0CC0}"/>
    <dgm:cxn modelId="{B10A17BB-CEF1-4894-8596-055F826DE401}" type="presOf" srcId="{7026A598-22FC-4B14-B51C-268382DE6F74}" destId="{E332EC79-92A0-4F91-B153-1B8054DA9627}" srcOrd="1" destOrd="0" presId="urn:microsoft.com/office/officeart/2005/8/layout/hierarchy3"/>
    <dgm:cxn modelId="{566D7EBD-CE30-465B-B1A2-E20C315CF17B}" srcId="{7026A598-22FC-4B14-B51C-268382DE6F74}" destId="{22F7BBE3-9050-4BDC-B768-C1561519D9AB}" srcOrd="0" destOrd="0" parTransId="{C31E8C21-A399-46F8-AEE1-B46C40FC3B24}" sibTransId="{5DE81E64-8C10-4FC3-9C56-AD26A54CF0A6}"/>
    <dgm:cxn modelId="{72DE76BF-AB3C-4787-9EB7-FA611F86AC8E}" type="presOf" srcId="{0D39052A-4314-4DB5-A668-C14A29CAB29C}" destId="{922EF0A2-9C7F-4B2A-8217-A2BCD9EB860E}" srcOrd="0" destOrd="0" presId="urn:microsoft.com/office/officeart/2005/8/layout/hierarchy3"/>
    <dgm:cxn modelId="{C72F43C3-0EDA-486E-A4F9-65DB3AC74F39}" srcId="{7BF16058-6EAB-439E-806A-AEEA77752F74}" destId="{7026A598-22FC-4B14-B51C-268382DE6F74}" srcOrd="2" destOrd="0" parTransId="{B46E1803-9C6D-4495-AF07-F7680D09CDFE}" sibTransId="{CFEF8C25-028B-41A6-8C63-7C824CC331A2}"/>
    <dgm:cxn modelId="{10BDC3D2-DC12-4268-9877-D4451F0EBAC9}" type="presOf" srcId="{4A4699C2-19DF-4595-B43A-8EBC50D568D4}" destId="{690BF09C-ADD3-4B66-9CFE-D7908C8ACAEC}" srcOrd="0" destOrd="0" presId="urn:microsoft.com/office/officeart/2005/8/layout/hierarchy3"/>
    <dgm:cxn modelId="{7DB2CDD3-CFFA-4EB8-9A69-FC3E9262011B}" type="presOf" srcId="{A30FCC46-6BF6-43E8-BF8C-65F12C4AC900}" destId="{000AECD2-ECB5-4DBB-AFA9-D0CD56B4B91F}" srcOrd="0" destOrd="0" presId="urn:microsoft.com/office/officeart/2005/8/layout/hierarchy3"/>
    <dgm:cxn modelId="{715325D9-1910-4050-8397-5A19969C1C87}" type="presOf" srcId="{DE159481-8EAE-4D8C-8420-F3F3E0E6994A}" destId="{62E85399-8F8F-4600-97C6-6F7D95C2F14C}" srcOrd="0" destOrd="0" presId="urn:microsoft.com/office/officeart/2005/8/layout/hierarchy3"/>
    <dgm:cxn modelId="{FD8C03DC-B5D4-41EB-9F54-A03904E6BD1C}" srcId="{4A4699C2-19DF-4595-B43A-8EBC50D568D4}" destId="{8E77B447-9671-4736-AB0C-0E3B25315722}" srcOrd="0" destOrd="0" parTransId="{770224DD-4E6C-4E46-82DF-CF4F80B98C1E}" sibTransId="{1F9A7CF7-BE0F-4DE1-8D37-FE74FA5E6F00}"/>
    <dgm:cxn modelId="{19697CDC-E682-41A8-B77F-2B21642D86E1}" type="presOf" srcId="{0D39052A-4314-4DB5-A668-C14A29CAB29C}" destId="{7DB3C565-2607-4084-AF26-196AC50C1CC9}" srcOrd="1" destOrd="0" presId="urn:microsoft.com/office/officeart/2005/8/layout/hierarchy3"/>
    <dgm:cxn modelId="{F41C87DD-E919-4CD0-9820-ED439F2A2941}" type="presOf" srcId="{89C26AE1-244B-4A0F-9E24-F352E90E06C2}" destId="{8868064E-2E8F-4488-9018-1F1CA95958D1}" srcOrd="0" destOrd="0" presId="urn:microsoft.com/office/officeart/2005/8/layout/hierarchy3"/>
    <dgm:cxn modelId="{D93936E1-33DC-4CC4-8C83-E41C5BCCBDFE}" type="presOf" srcId="{C4029375-7DB5-461D-8C6B-377EBDB6EDDB}" destId="{1271352A-4CA7-4A46-B53D-D111234CFA40}" srcOrd="0" destOrd="0" presId="urn:microsoft.com/office/officeart/2005/8/layout/hierarchy3"/>
    <dgm:cxn modelId="{F809BEEA-5164-4D56-9B96-4CBACDCE6375}" type="presOf" srcId="{BC5F8E0B-4955-4ED5-A983-A84F5792A703}" destId="{CADAA9F4-AF91-480E-A6FE-D60470DF0D42}" srcOrd="0" destOrd="0" presId="urn:microsoft.com/office/officeart/2005/8/layout/hierarchy3"/>
    <dgm:cxn modelId="{DD39E704-0DB5-4AC2-9CF5-6442C3B690A4}" type="presParOf" srcId="{94F14129-2B8B-4DC9-8D06-9FD17239710E}" destId="{58625772-25AC-40B8-974D-8F0246E65580}" srcOrd="0" destOrd="0" presId="urn:microsoft.com/office/officeart/2005/8/layout/hierarchy3"/>
    <dgm:cxn modelId="{6CA71D87-E6CC-4606-8875-2429A421122C}" type="presParOf" srcId="{58625772-25AC-40B8-974D-8F0246E65580}" destId="{48B94C56-3A86-48C8-95E2-E895BEEC6294}" srcOrd="0" destOrd="0" presId="urn:microsoft.com/office/officeart/2005/8/layout/hierarchy3"/>
    <dgm:cxn modelId="{A5DDF4AF-FF62-440F-8B46-51AFB294CAE1}" type="presParOf" srcId="{48B94C56-3A86-48C8-95E2-E895BEEC6294}" destId="{922EF0A2-9C7F-4B2A-8217-A2BCD9EB860E}" srcOrd="0" destOrd="0" presId="urn:microsoft.com/office/officeart/2005/8/layout/hierarchy3"/>
    <dgm:cxn modelId="{90F6C509-9609-472F-B937-D8A6049582D8}" type="presParOf" srcId="{48B94C56-3A86-48C8-95E2-E895BEEC6294}" destId="{7DB3C565-2607-4084-AF26-196AC50C1CC9}" srcOrd="1" destOrd="0" presId="urn:microsoft.com/office/officeart/2005/8/layout/hierarchy3"/>
    <dgm:cxn modelId="{1BEECE13-B157-4343-B72E-32B5DC56C962}" type="presParOf" srcId="{58625772-25AC-40B8-974D-8F0246E65580}" destId="{11B6D7C0-4440-491B-9215-5FD9653C34B6}" srcOrd="1" destOrd="0" presId="urn:microsoft.com/office/officeart/2005/8/layout/hierarchy3"/>
    <dgm:cxn modelId="{A4E76C35-A6F5-446E-BB94-6348735462C6}" type="presParOf" srcId="{11B6D7C0-4440-491B-9215-5FD9653C34B6}" destId="{1503EC0A-C0E9-4233-9855-265C7ADF33D3}" srcOrd="0" destOrd="0" presId="urn:microsoft.com/office/officeart/2005/8/layout/hierarchy3"/>
    <dgm:cxn modelId="{8A7072DC-8579-4F44-AFA7-9CF0C31168A1}" type="presParOf" srcId="{11B6D7C0-4440-491B-9215-5FD9653C34B6}" destId="{62E85399-8F8F-4600-97C6-6F7D95C2F14C}" srcOrd="1" destOrd="0" presId="urn:microsoft.com/office/officeart/2005/8/layout/hierarchy3"/>
    <dgm:cxn modelId="{4037876F-795A-4D18-A9EE-5B792223209C}" type="presParOf" srcId="{94F14129-2B8B-4DC9-8D06-9FD17239710E}" destId="{AC480667-F156-4B3D-A85B-95D297724C8E}" srcOrd="1" destOrd="0" presId="urn:microsoft.com/office/officeart/2005/8/layout/hierarchy3"/>
    <dgm:cxn modelId="{D8408C6F-48C0-4F01-B757-D033801C06BA}" type="presParOf" srcId="{AC480667-F156-4B3D-A85B-95D297724C8E}" destId="{19D2B7DF-AD37-46C8-A927-6CBAD6C3C3B2}" srcOrd="0" destOrd="0" presId="urn:microsoft.com/office/officeart/2005/8/layout/hierarchy3"/>
    <dgm:cxn modelId="{19AA6B1F-BD96-4C55-B6F8-A9CF6B1C06F7}" type="presParOf" srcId="{19D2B7DF-AD37-46C8-A927-6CBAD6C3C3B2}" destId="{690BF09C-ADD3-4B66-9CFE-D7908C8ACAEC}" srcOrd="0" destOrd="0" presId="urn:microsoft.com/office/officeart/2005/8/layout/hierarchy3"/>
    <dgm:cxn modelId="{B4B7EFCF-1926-4F91-BD11-33076518FA45}" type="presParOf" srcId="{19D2B7DF-AD37-46C8-A927-6CBAD6C3C3B2}" destId="{E77C77A6-6864-47F3-B0A3-F0EE87A8D6BB}" srcOrd="1" destOrd="0" presId="urn:microsoft.com/office/officeart/2005/8/layout/hierarchy3"/>
    <dgm:cxn modelId="{68A9C40E-68A2-48D2-AE0D-B2E604F57E50}" type="presParOf" srcId="{AC480667-F156-4B3D-A85B-95D297724C8E}" destId="{2FF436AA-BFC3-42F7-AFA9-D7859584E30F}" srcOrd="1" destOrd="0" presId="urn:microsoft.com/office/officeart/2005/8/layout/hierarchy3"/>
    <dgm:cxn modelId="{D1C5C8D7-6BC0-474E-84B6-361547F9BC65}" type="presParOf" srcId="{2FF436AA-BFC3-42F7-AFA9-D7859584E30F}" destId="{017B1C5C-2AEA-4E22-A57D-8D04DA5D63E1}" srcOrd="0" destOrd="0" presId="urn:microsoft.com/office/officeart/2005/8/layout/hierarchy3"/>
    <dgm:cxn modelId="{BF0F29CF-1E57-42E8-9A38-8D284F4A1F23}" type="presParOf" srcId="{2FF436AA-BFC3-42F7-AFA9-D7859584E30F}" destId="{15F2FBED-D17F-44D7-B99A-427CADAE5EB8}" srcOrd="1" destOrd="0" presId="urn:microsoft.com/office/officeart/2005/8/layout/hierarchy3"/>
    <dgm:cxn modelId="{7B1E23BC-A44D-4505-9626-FB4DE49311E7}" type="presParOf" srcId="{2FF436AA-BFC3-42F7-AFA9-D7859584E30F}" destId="{1EA1E06B-58D8-43BF-9097-C9F9EF3460C9}" srcOrd="2" destOrd="0" presId="urn:microsoft.com/office/officeart/2005/8/layout/hierarchy3"/>
    <dgm:cxn modelId="{24A6216B-806D-4D4D-9AFB-BD129A308F92}" type="presParOf" srcId="{2FF436AA-BFC3-42F7-AFA9-D7859584E30F}" destId="{C7B86530-4881-424E-BE12-F619B2FA74D0}" srcOrd="3" destOrd="0" presId="urn:microsoft.com/office/officeart/2005/8/layout/hierarchy3"/>
    <dgm:cxn modelId="{C07706A2-1750-440D-95FB-9CD2E0ADCA9A}" type="presParOf" srcId="{94F14129-2B8B-4DC9-8D06-9FD17239710E}" destId="{E58174AB-1DBF-4DF7-A6CE-7837F167BEF2}" srcOrd="2" destOrd="0" presId="urn:microsoft.com/office/officeart/2005/8/layout/hierarchy3"/>
    <dgm:cxn modelId="{9158B395-0F6F-47D5-83E3-006CCBB9DD4D}" type="presParOf" srcId="{E58174AB-1DBF-4DF7-A6CE-7837F167BEF2}" destId="{4379684E-134A-4CCC-AF95-4E4ECC6E7F59}" srcOrd="0" destOrd="0" presId="urn:microsoft.com/office/officeart/2005/8/layout/hierarchy3"/>
    <dgm:cxn modelId="{9138642A-04B6-4AC5-B6D0-E68CD9E1B6E1}" type="presParOf" srcId="{4379684E-134A-4CCC-AF95-4E4ECC6E7F59}" destId="{0E4B4C05-A742-46B6-8E96-5DEAB4896237}" srcOrd="0" destOrd="0" presId="urn:microsoft.com/office/officeart/2005/8/layout/hierarchy3"/>
    <dgm:cxn modelId="{621BCDC4-249C-4B1C-B890-0888B46C229C}" type="presParOf" srcId="{4379684E-134A-4CCC-AF95-4E4ECC6E7F59}" destId="{E332EC79-92A0-4F91-B153-1B8054DA9627}" srcOrd="1" destOrd="0" presId="urn:microsoft.com/office/officeart/2005/8/layout/hierarchy3"/>
    <dgm:cxn modelId="{FB2D056C-B2CD-4A57-890F-42750F65E199}" type="presParOf" srcId="{E58174AB-1DBF-4DF7-A6CE-7837F167BEF2}" destId="{8A1C10FF-2234-46AC-81C2-33BB0A196F90}" srcOrd="1" destOrd="0" presId="urn:microsoft.com/office/officeart/2005/8/layout/hierarchy3"/>
    <dgm:cxn modelId="{808C6C73-23C2-4DC5-A72C-5C54BF66DC33}" type="presParOf" srcId="{8A1C10FF-2234-46AC-81C2-33BB0A196F90}" destId="{91FC3EEE-6B9F-4C30-BE35-28A61CEC9FA2}" srcOrd="0" destOrd="0" presId="urn:microsoft.com/office/officeart/2005/8/layout/hierarchy3"/>
    <dgm:cxn modelId="{866D48D7-DD7D-49D5-A2EC-2C48EF9951D2}" type="presParOf" srcId="{8A1C10FF-2234-46AC-81C2-33BB0A196F90}" destId="{7439AD01-3C69-42A8-A036-C40FA8D9D62E}" srcOrd="1" destOrd="0" presId="urn:microsoft.com/office/officeart/2005/8/layout/hierarchy3"/>
    <dgm:cxn modelId="{EEA7B22F-9E7F-4974-B8ED-169A72E0E1E6}" type="presParOf" srcId="{8A1C10FF-2234-46AC-81C2-33BB0A196F90}" destId="{24EDC38F-963F-404F-BE65-4FF1578A67D5}" srcOrd="2" destOrd="0" presId="urn:microsoft.com/office/officeart/2005/8/layout/hierarchy3"/>
    <dgm:cxn modelId="{BFCC9947-505A-4FC1-B46F-A3D1DAFA805F}" type="presParOf" srcId="{8A1C10FF-2234-46AC-81C2-33BB0A196F90}" destId="{CE1EDC60-C411-4D22-8B67-70CEC3E431FD}" srcOrd="3" destOrd="0" presId="urn:microsoft.com/office/officeart/2005/8/layout/hierarchy3"/>
    <dgm:cxn modelId="{DBE21156-EBBC-4CC9-8050-99F9EA7AB4AD}" type="presParOf" srcId="{94F14129-2B8B-4DC9-8D06-9FD17239710E}" destId="{2EA27F92-38B9-43B2-BD65-50ECD4E9AF30}" srcOrd="3" destOrd="0" presId="urn:microsoft.com/office/officeart/2005/8/layout/hierarchy3"/>
    <dgm:cxn modelId="{AA3C19FC-3678-430E-9194-12FC2BE8F372}" type="presParOf" srcId="{2EA27F92-38B9-43B2-BD65-50ECD4E9AF30}" destId="{06D7133E-B311-44BC-B814-7CBC689A2750}" srcOrd="0" destOrd="0" presId="urn:microsoft.com/office/officeart/2005/8/layout/hierarchy3"/>
    <dgm:cxn modelId="{274BF560-C517-474C-B9EA-10ECFB9337A2}" type="presParOf" srcId="{06D7133E-B311-44BC-B814-7CBC689A2750}" destId="{3ADFA61E-9DC8-4D6E-BAC5-4649AB1593AC}" srcOrd="0" destOrd="0" presId="urn:microsoft.com/office/officeart/2005/8/layout/hierarchy3"/>
    <dgm:cxn modelId="{E3FF195E-E3E7-4B48-AF9C-78896DE1C859}" type="presParOf" srcId="{06D7133E-B311-44BC-B814-7CBC689A2750}" destId="{E25B90AB-9915-48C6-90DF-C4183BA727F2}" srcOrd="1" destOrd="0" presId="urn:microsoft.com/office/officeart/2005/8/layout/hierarchy3"/>
    <dgm:cxn modelId="{1B448E85-9569-477D-B1A1-DFEAF044C9F4}" type="presParOf" srcId="{2EA27F92-38B9-43B2-BD65-50ECD4E9AF30}" destId="{B700418E-5492-4167-9EC6-B3C7AFA3EA40}" srcOrd="1" destOrd="0" presId="urn:microsoft.com/office/officeart/2005/8/layout/hierarchy3"/>
    <dgm:cxn modelId="{FB32C5FD-32E9-4C60-A45B-DD1977393112}" type="presParOf" srcId="{B700418E-5492-4167-9EC6-B3C7AFA3EA40}" destId="{4BAA2385-0F69-486D-8D49-912C31C1A2EC}" srcOrd="0" destOrd="0" presId="urn:microsoft.com/office/officeart/2005/8/layout/hierarchy3"/>
    <dgm:cxn modelId="{F7C20DBC-8D45-4E34-BEEC-766CBC43ABAC}" type="presParOf" srcId="{B700418E-5492-4167-9EC6-B3C7AFA3EA40}" destId="{04FCAEB2-5A38-4C7A-B861-7891F8C49231}" srcOrd="1" destOrd="0" presId="urn:microsoft.com/office/officeart/2005/8/layout/hierarchy3"/>
    <dgm:cxn modelId="{0C5BA029-F3E0-42EC-BB59-861FE0BD2C3B}" type="presParOf" srcId="{94F14129-2B8B-4DC9-8D06-9FD17239710E}" destId="{3F251D71-CA57-44E7-8FD6-84A45B1F8D3E}" srcOrd="4" destOrd="0" presId="urn:microsoft.com/office/officeart/2005/8/layout/hierarchy3"/>
    <dgm:cxn modelId="{24952EAE-4726-476C-B0C0-2A73884DC2B2}" type="presParOf" srcId="{3F251D71-CA57-44E7-8FD6-84A45B1F8D3E}" destId="{3F208FAB-1D14-4C6A-A0AB-2758174EEC80}" srcOrd="0" destOrd="0" presId="urn:microsoft.com/office/officeart/2005/8/layout/hierarchy3"/>
    <dgm:cxn modelId="{89E72E45-990C-4DF6-8628-78F61F76FE41}" type="presParOf" srcId="{3F208FAB-1D14-4C6A-A0AB-2758174EEC80}" destId="{D69A7494-34A7-4B56-A01B-6F72C71166FB}" srcOrd="0" destOrd="0" presId="urn:microsoft.com/office/officeart/2005/8/layout/hierarchy3"/>
    <dgm:cxn modelId="{3D492756-C311-43CB-8F1B-7AB4AC4CD155}" type="presParOf" srcId="{3F208FAB-1D14-4C6A-A0AB-2758174EEC80}" destId="{62C12CBA-D2EB-4852-A6C6-798ACED7F0BC}" srcOrd="1" destOrd="0" presId="urn:microsoft.com/office/officeart/2005/8/layout/hierarchy3"/>
    <dgm:cxn modelId="{8CE16482-3E3C-48FE-B2E0-81858154ADAE}" type="presParOf" srcId="{3F251D71-CA57-44E7-8FD6-84A45B1F8D3E}" destId="{13FC17A3-CD6E-4DBA-BF70-676898EB981B}" srcOrd="1" destOrd="0" presId="urn:microsoft.com/office/officeart/2005/8/layout/hierarchy3"/>
    <dgm:cxn modelId="{2A3CFF63-AC26-4E0B-9119-798F6293DB16}" type="presParOf" srcId="{13FC17A3-CD6E-4DBA-BF70-676898EB981B}" destId="{000AECD2-ECB5-4DBB-AFA9-D0CD56B4B91F}" srcOrd="0" destOrd="0" presId="urn:microsoft.com/office/officeart/2005/8/layout/hierarchy3"/>
    <dgm:cxn modelId="{EF5068B5-6496-434D-905D-30D4F145F823}" type="presParOf" srcId="{13FC17A3-CD6E-4DBA-BF70-676898EB981B}" destId="{1271352A-4CA7-4A46-B53D-D111234CFA40}" srcOrd="1" destOrd="0" presId="urn:microsoft.com/office/officeart/2005/8/layout/hierarchy3"/>
    <dgm:cxn modelId="{79D2A7B9-5E89-4EBC-BAA1-8297E892FD8E}" type="presParOf" srcId="{13FC17A3-CD6E-4DBA-BF70-676898EB981B}" destId="{8868064E-2E8F-4488-9018-1F1CA95958D1}" srcOrd="2" destOrd="0" presId="urn:microsoft.com/office/officeart/2005/8/layout/hierarchy3"/>
    <dgm:cxn modelId="{91BF0456-3921-4371-A7B4-D38C7FC4D514}" type="presParOf" srcId="{13FC17A3-CD6E-4DBA-BF70-676898EB981B}" destId="{56B7391B-8D7B-4BB5-9917-6E7E642A30AA}" srcOrd="3" destOrd="0" presId="urn:microsoft.com/office/officeart/2005/8/layout/hierarchy3"/>
    <dgm:cxn modelId="{DD6B3EAA-7D02-420A-B507-E6CB38A29AF0}" type="presParOf" srcId="{13FC17A3-CD6E-4DBA-BF70-676898EB981B}" destId="{CADAA9F4-AF91-480E-A6FE-D60470DF0D42}" srcOrd="4" destOrd="0" presId="urn:microsoft.com/office/officeart/2005/8/layout/hierarchy3"/>
    <dgm:cxn modelId="{1697E646-E2D8-4DDC-8845-883888DA05C1}" type="presParOf" srcId="{13FC17A3-CD6E-4DBA-BF70-676898EB981B}" destId="{729D6083-D9AB-4B57-9336-ABFDC9C1759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3E183-C3EF-42DA-80FC-CB242DFD315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7B361-166E-44F6-84C9-6ACFA6F3011D}">
      <dgm:prSet phldrT="[Text]"/>
      <dgm:spPr/>
      <dgm:t>
        <a:bodyPr/>
        <a:lstStyle/>
        <a:p>
          <a:r>
            <a:rPr lang="en-US" dirty="0"/>
            <a:t>Exploratory</a:t>
          </a:r>
        </a:p>
      </dgm:t>
    </dgm:pt>
    <dgm:pt modelId="{61949142-3712-49DE-B652-20C3C748FB58}" type="parTrans" cxnId="{D80FC13C-2CD4-47A2-8BF2-D31E5676B812}">
      <dgm:prSet/>
      <dgm:spPr/>
      <dgm:t>
        <a:bodyPr/>
        <a:lstStyle/>
        <a:p>
          <a:endParaRPr lang="en-US"/>
        </a:p>
      </dgm:t>
    </dgm:pt>
    <dgm:pt modelId="{41594BA4-00C4-413A-93D3-E7D889E4326E}" type="sibTrans" cxnId="{D80FC13C-2CD4-47A2-8BF2-D31E5676B812}">
      <dgm:prSet/>
      <dgm:spPr/>
      <dgm:t>
        <a:bodyPr/>
        <a:lstStyle/>
        <a:p>
          <a:endParaRPr lang="en-US"/>
        </a:p>
      </dgm:t>
    </dgm:pt>
    <dgm:pt modelId="{7822F37B-DFFB-42BF-BEA1-19F0E3710F33}">
      <dgm:prSet phldrT="[Text]" custT="1"/>
      <dgm:spPr/>
      <dgm:t>
        <a:bodyPr/>
        <a:lstStyle/>
        <a:p>
          <a:r>
            <a:rPr lang="en-US" sz="2000" dirty="0"/>
            <a:t>Visualization tool</a:t>
          </a:r>
        </a:p>
      </dgm:t>
    </dgm:pt>
    <dgm:pt modelId="{CF1306DE-7A38-4B08-A41F-5B1826257643}" type="parTrans" cxnId="{98D87251-5D00-48EA-B3A6-D65D219E6F6D}">
      <dgm:prSet/>
      <dgm:spPr/>
      <dgm:t>
        <a:bodyPr/>
        <a:lstStyle/>
        <a:p>
          <a:endParaRPr lang="en-US"/>
        </a:p>
      </dgm:t>
    </dgm:pt>
    <dgm:pt modelId="{C082D274-CD6A-4DBC-81EF-0CC7925B3D74}" type="sibTrans" cxnId="{98D87251-5D00-48EA-B3A6-D65D219E6F6D}">
      <dgm:prSet/>
      <dgm:spPr/>
      <dgm:t>
        <a:bodyPr/>
        <a:lstStyle/>
        <a:p>
          <a:endParaRPr lang="en-US"/>
        </a:p>
      </dgm:t>
    </dgm:pt>
    <dgm:pt modelId="{2D36B083-97DC-4C07-ADBD-050ED6F6D067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86417DBD-5595-4666-A4FB-4B8046B7D2BF}" type="parTrans" cxnId="{69479EB7-B3B8-4149-ADD3-E7BAA799E89D}">
      <dgm:prSet/>
      <dgm:spPr/>
      <dgm:t>
        <a:bodyPr/>
        <a:lstStyle/>
        <a:p>
          <a:endParaRPr lang="en-US"/>
        </a:p>
      </dgm:t>
    </dgm:pt>
    <dgm:pt modelId="{0325E343-538E-4CE2-8098-F0942B4F74C8}" type="sibTrans" cxnId="{69479EB7-B3B8-4149-ADD3-E7BAA799E89D}">
      <dgm:prSet/>
      <dgm:spPr/>
      <dgm:t>
        <a:bodyPr/>
        <a:lstStyle/>
        <a:p>
          <a:endParaRPr lang="en-US"/>
        </a:p>
      </dgm:t>
    </dgm:pt>
    <dgm:pt modelId="{83E5C09A-32DE-4F37-AC90-695C16294F2F}">
      <dgm:prSet phldrT="[Text]" custT="1"/>
      <dgm:spPr/>
      <dgm:t>
        <a:bodyPr/>
        <a:lstStyle/>
        <a:p>
          <a:r>
            <a:rPr lang="en-US" sz="2000" dirty="0"/>
            <a:t>MMP</a:t>
          </a:r>
        </a:p>
      </dgm:t>
    </dgm:pt>
    <dgm:pt modelId="{87B42867-3808-4966-B801-0373D6F0F021}" type="parTrans" cxnId="{6C189469-D01B-4B20-BB5B-5E28ED87C5ED}">
      <dgm:prSet/>
      <dgm:spPr/>
      <dgm:t>
        <a:bodyPr/>
        <a:lstStyle/>
        <a:p>
          <a:endParaRPr lang="en-US"/>
        </a:p>
      </dgm:t>
    </dgm:pt>
    <dgm:pt modelId="{CBB3476B-02F0-4E41-98CC-34B4B7DF61EF}" type="sibTrans" cxnId="{6C189469-D01B-4B20-BB5B-5E28ED87C5ED}">
      <dgm:prSet/>
      <dgm:spPr/>
      <dgm:t>
        <a:bodyPr/>
        <a:lstStyle/>
        <a:p>
          <a:endParaRPr lang="en-US"/>
        </a:p>
      </dgm:t>
    </dgm:pt>
    <dgm:pt modelId="{EB451EBD-F53E-4B4A-B056-80E177BCCAF5}">
      <dgm:prSet phldrT="[Text]"/>
      <dgm:spPr/>
      <dgm:t>
        <a:bodyPr/>
        <a:lstStyle/>
        <a:p>
          <a:r>
            <a:rPr lang="en-US" dirty="0"/>
            <a:t>Predictive</a:t>
          </a:r>
        </a:p>
      </dgm:t>
    </dgm:pt>
    <dgm:pt modelId="{847A0510-05F2-4A53-9F3B-5EC6C4C5B495}" type="parTrans" cxnId="{D9824BF2-08EA-4AA8-B09B-0C9D23A93234}">
      <dgm:prSet/>
      <dgm:spPr/>
      <dgm:t>
        <a:bodyPr/>
        <a:lstStyle/>
        <a:p>
          <a:endParaRPr lang="en-US"/>
        </a:p>
      </dgm:t>
    </dgm:pt>
    <dgm:pt modelId="{A9CB8B23-91D1-4BDE-A89E-C2DC82D289E5}" type="sibTrans" cxnId="{D9824BF2-08EA-4AA8-B09B-0C9D23A93234}">
      <dgm:prSet/>
      <dgm:spPr/>
      <dgm:t>
        <a:bodyPr/>
        <a:lstStyle/>
        <a:p>
          <a:endParaRPr lang="en-US"/>
        </a:p>
      </dgm:t>
    </dgm:pt>
    <dgm:pt modelId="{01978BE6-120B-4BE0-ACC4-2B887AF46874}">
      <dgm:prSet phldrT="[Text]" custT="1"/>
      <dgm:spPr/>
      <dgm:t>
        <a:bodyPr/>
        <a:lstStyle/>
        <a:p>
          <a:r>
            <a:rPr lang="en-US" sz="2000" dirty="0"/>
            <a:t>Predictive models</a:t>
          </a:r>
        </a:p>
      </dgm:t>
    </dgm:pt>
    <dgm:pt modelId="{C10A3D13-D942-4FB3-95C9-793024F269C2}" type="parTrans" cxnId="{B7874A46-4BDD-4C4D-867E-40B80FE8E57D}">
      <dgm:prSet/>
      <dgm:spPr/>
      <dgm:t>
        <a:bodyPr/>
        <a:lstStyle/>
        <a:p>
          <a:endParaRPr lang="en-US"/>
        </a:p>
      </dgm:t>
    </dgm:pt>
    <dgm:pt modelId="{E4970BD8-DDE5-4381-9BE5-A9C312F7A94E}" type="sibTrans" cxnId="{B7874A46-4BDD-4C4D-867E-40B80FE8E57D}">
      <dgm:prSet/>
      <dgm:spPr/>
      <dgm:t>
        <a:bodyPr/>
        <a:lstStyle/>
        <a:p>
          <a:endParaRPr lang="en-US"/>
        </a:p>
      </dgm:t>
    </dgm:pt>
    <dgm:pt modelId="{DEA50CD9-F5F1-4A28-9BE0-D028CBC4BA40}" type="pres">
      <dgm:prSet presAssocID="{E183E183-C3EF-42DA-80FC-CB242DFD315F}" presName="rootnode" presStyleCnt="0">
        <dgm:presLayoutVars>
          <dgm:chMax/>
          <dgm:chPref/>
          <dgm:dir/>
          <dgm:animLvl val="lvl"/>
        </dgm:presLayoutVars>
      </dgm:prSet>
      <dgm:spPr/>
    </dgm:pt>
    <dgm:pt modelId="{5B694B4D-DDB8-47FF-9C11-73C73D11A3BD}" type="pres">
      <dgm:prSet presAssocID="{CA07B361-166E-44F6-84C9-6ACFA6F3011D}" presName="composite" presStyleCnt="0"/>
      <dgm:spPr/>
    </dgm:pt>
    <dgm:pt modelId="{92E8EA13-0F53-46DE-BA56-36E2F0E0925F}" type="pres">
      <dgm:prSet presAssocID="{CA07B361-166E-44F6-84C9-6ACFA6F3011D}" presName="bentUpArrow1" presStyleLbl="alignImgPlace1" presStyleIdx="0" presStyleCnt="2"/>
      <dgm:spPr/>
    </dgm:pt>
    <dgm:pt modelId="{F3A1DCBF-7769-4043-A477-1E8D705528ED}" type="pres">
      <dgm:prSet presAssocID="{CA07B361-166E-44F6-84C9-6ACFA6F3011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27D530A-1204-4647-B6D9-BB2C77BAB6FB}" type="pres">
      <dgm:prSet presAssocID="{CA07B361-166E-44F6-84C9-6ACFA6F3011D}" presName="ChildText" presStyleLbl="revTx" presStyleIdx="0" presStyleCnt="3" custScaleX="211490" custScaleY="67654" custLinFactNeighborX="55243" custLinFactNeighborY="5479">
        <dgm:presLayoutVars>
          <dgm:chMax val="0"/>
          <dgm:chPref val="0"/>
          <dgm:bulletEnabled val="1"/>
        </dgm:presLayoutVars>
      </dgm:prSet>
      <dgm:spPr/>
    </dgm:pt>
    <dgm:pt modelId="{C7DCC1C6-4545-41C2-BC3D-EFE4C3015A7C}" type="pres">
      <dgm:prSet presAssocID="{41594BA4-00C4-413A-93D3-E7D889E4326E}" presName="sibTrans" presStyleCnt="0"/>
      <dgm:spPr/>
    </dgm:pt>
    <dgm:pt modelId="{2E8A3502-A56B-47CD-A02A-52044B126D55}" type="pres">
      <dgm:prSet presAssocID="{2D36B083-97DC-4C07-ADBD-050ED6F6D067}" presName="composite" presStyleCnt="0"/>
      <dgm:spPr/>
    </dgm:pt>
    <dgm:pt modelId="{17483A08-BE9B-46DF-9744-BF5F1FCA267B}" type="pres">
      <dgm:prSet presAssocID="{2D36B083-97DC-4C07-ADBD-050ED6F6D067}" presName="bentUpArrow1" presStyleLbl="alignImgPlace1" presStyleIdx="1" presStyleCnt="2"/>
      <dgm:spPr/>
    </dgm:pt>
    <dgm:pt modelId="{C43113D5-014E-4F0E-BE73-B850BE918381}" type="pres">
      <dgm:prSet presAssocID="{2D36B083-97DC-4C07-ADBD-050ED6F6D0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DCC125-E64B-4EA7-B32C-C41F79324141}" type="pres">
      <dgm:prSet presAssocID="{2D36B083-97DC-4C07-ADBD-050ED6F6D0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31B1FE3-57FE-4F98-9BCB-9F0C7A88B14E}" type="pres">
      <dgm:prSet presAssocID="{0325E343-538E-4CE2-8098-F0942B4F74C8}" presName="sibTrans" presStyleCnt="0"/>
      <dgm:spPr/>
    </dgm:pt>
    <dgm:pt modelId="{9129933C-2773-4EE1-9B7E-F3F1A9D09F9B}" type="pres">
      <dgm:prSet presAssocID="{EB451EBD-F53E-4B4A-B056-80E177BCCAF5}" presName="composite" presStyleCnt="0"/>
      <dgm:spPr/>
    </dgm:pt>
    <dgm:pt modelId="{87FB863A-6F4C-4C97-B3FB-D8B5358D1C2A}" type="pres">
      <dgm:prSet presAssocID="{EB451EBD-F53E-4B4A-B056-80E177BCCAF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5EEF469-A5EF-4AE0-969E-BB06CF2E08DD}" type="pres">
      <dgm:prSet presAssocID="{EB451EBD-F53E-4B4A-B056-80E177BCCAF5}" presName="FinalChildText" presStyleLbl="revTx" presStyleIdx="2" presStyleCnt="3" custScaleX="200598" custScaleY="70448" custLinFactNeighborX="52558" custLinFactNeighborY="-523">
        <dgm:presLayoutVars>
          <dgm:chMax val="0"/>
          <dgm:chPref val="0"/>
          <dgm:bulletEnabled val="1"/>
        </dgm:presLayoutVars>
      </dgm:prSet>
      <dgm:spPr/>
    </dgm:pt>
  </dgm:ptLst>
  <dgm:cxnLst>
    <dgm:cxn modelId="{FCC09926-D54A-41A0-A148-71CE4545AEC5}" type="presOf" srcId="{EB451EBD-F53E-4B4A-B056-80E177BCCAF5}" destId="{87FB863A-6F4C-4C97-B3FB-D8B5358D1C2A}" srcOrd="0" destOrd="0" presId="urn:microsoft.com/office/officeart/2005/8/layout/StepDownProcess"/>
    <dgm:cxn modelId="{7D686631-CE17-4693-8383-DFF1333EC71F}" type="presOf" srcId="{E183E183-C3EF-42DA-80FC-CB242DFD315F}" destId="{DEA50CD9-F5F1-4A28-9BE0-D028CBC4BA40}" srcOrd="0" destOrd="0" presId="urn:microsoft.com/office/officeart/2005/8/layout/StepDownProcess"/>
    <dgm:cxn modelId="{D80FC13C-2CD4-47A2-8BF2-D31E5676B812}" srcId="{E183E183-C3EF-42DA-80FC-CB242DFD315F}" destId="{CA07B361-166E-44F6-84C9-6ACFA6F3011D}" srcOrd="0" destOrd="0" parTransId="{61949142-3712-49DE-B652-20C3C748FB58}" sibTransId="{41594BA4-00C4-413A-93D3-E7D889E4326E}"/>
    <dgm:cxn modelId="{B7874A46-4BDD-4C4D-867E-40B80FE8E57D}" srcId="{EB451EBD-F53E-4B4A-B056-80E177BCCAF5}" destId="{01978BE6-120B-4BE0-ACC4-2B887AF46874}" srcOrd="0" destOrd="0" parTransId="{C10A3D13-D942-4FB3-95C9-793024F269C2}" sibTransId="{E4970BD8-DDE5-4381-9BE5-A9C312F7A94E}"/>
    <dgm:cxn modelId="{6C189469-D01B-4B20-BB5B-5E28ED87C5ED}" srcId="{2D36B083-97DC-4C07-ADBD-050ED6F6D067}" destId="{83E5C09A-32DE-4F37-AC90-695C16294F2F}" srcOrd="0" destOrd="0" parTransId="{87B42867-3808-4966-B801-0373D6F0F021}" sibTransId="{CBB3476B-02F0-4E41-98CC-34B4B7DF61EF}"/>
    <dgm:cxn modelId="{98D87251-5D00-48EA-B3A6-D65D219E6F6D}" srcId="{CA07B361-166E-44F6-84C9-6ACFA6F3011D}" destId="{7822F37B-DFFB-42BF-BEA1-19F0E3710F33}" srcOrd="0" destOrd="0" parTransId="{CF1306DE-7A38-4B08-A41F-5B1826257643}" sibTransId="{C082D274-CD6A-4DBC-81EF-0CC7925B3D74}"/>
    <dgm:cxn modelId="{07052453-CC47-493A-BCBD-D51D94317881}" type="presOf" srcId="{7822F37B-DFFB-42BF-BEA1-19F0E3710F33}" destId="{827D530A-1204-4647-B6D9-BB2C77BAB6FB}" srcOrd="0" destOrd="0" presId="urn:microsoft.com/office/officeart/2005/8/layout/StepDownProcess"/>
    <dgm:cxn modelId="{F8A5EC92-C3C3-49AD-82A7-944FAA619C61}" type="presOf" srcId="{83E5C09A-32DE-4F37-AC90-695C16294F2F}" destId="{E1DCC125-E64B-4EA7-B32C-C41F79324141}" srcOrd="0" destOrd="0" presId="urn:microsoft.com/office/officeart/2005/8/layout/StepDownProcess"/>
    <dgm:cxn modelId="{352A55AC-69AC-4703-80D2-A7F28D771800}" type="presOf" srcId="{CA07B361-166E-44F6-84C9-6ACFA6F3011D}" destId="{F3A1DCBF-7769-4043-A477-1E8D705528ED}" srcOrd="0" destOrd="0" presId="urn:microsoft.com/office/officeart/2005/8/layout/StepDownProcess"/>
    <dgm:cxn modelId="{69479EB7-B3B8-4149-ADD3-E7BAA799E89D}" srcId="{E183E183-C3EF-42DA-80FC-CB242DFD315F}" destId="{2D36B083-97DC-4C07-ADBD-050ED6F6D067}" srcOrd="1" destOrd="0" parTransId="{86417DBD-5595-4666-A4FB-4B8046B7D2BF}" sibTransId="{0325E343-538E-4CE2-8098-F0942B4F74C8}"/>
    <dgm:cxn modelId="{C66BC7CB-102D-473C-BF95-EC7E4393F1F0}" type="presOf" srcId="{01978BE6-120B-4BE0-ACC4-2B887AF46874}" destId="{15EEF469-A5EF-4AE0-969E-BB06CF2E08DD}" srcOrd="0" destOrd="0" presId="urn:microsoft.com/office/officeart/2005/8/layout/StepDownProcess"/>
    <dgm:cxn modelId="{DAD120CD-9AFD-4EAA-8AFA-5A3830D9C49B}" type="presOf" srcId="{2D36B083-97DC-4C07-ADBD-050ED6F6D067}" destId="{C43113D5-014E-4F0E-BE73-B850BE918381}" srcOrd="0" destOrd="0" presId="urn:microsoft.com/office/officeart/2005/8/layout/StepDownProcess"/>
    <dgm:cxn modelId="{D9824BF2-08EA-4AA8-B09B-0C9D23A93234}" srcId="{E183E183-C3EF-42DA-80FC-CB242DFD315F}" destId="{EB451EBD-F53E-4B4A-B056-80E177BCCAF5}" srcOrd="2" destOrd="0" parTransId="{847A0510-05F2-4A53-9F3B-5EC6C4C5B495}" sibTransId="{A9CB8B23-91D1-4BDE-A89E-C2DC82D289E5}"/>
    <dgm:cxn modelId="{72CEFA7D-6D71-41FD-B9A2-7E1B22130B29}" type="presParOf" srcId="{DEA50CD9-F5F1-4A28-9BE0-D028CBC4BA40}" destId="{5B694B4D-DDB8-47FF-9C11-73C73D11A3BD}" srcOrd="0" destOrd="0" presId="urn:microsoft.com/office/officeart/2005/8/layout/StepDownProcess"/>
    <dgm:cxn modelId="{D2E37881-902E-42B7-BEA4-3A464BCA3717}" type="presParOf" srcId="{5B694B4D-DDB8-47FF-9C11-73C73D11A3BD}" destId="{92E8EA13-0F53-46DE-BA56-36E2F0E0925F}" srcOrd="0" destOrd="0" presId="urn:microsoft.com/office/officeart/2005/8/layout/StepDownProcess"/>
    <dgm:cxn modelId="{9BA8FB0A-6E31-470E-A9A7-39E9F1F82284}" type="presParOf" srcId="{5B694B4D-DDB8-47FF-9C11-73C73D11A3BD}" destId="{F3A1DCBF-7769-4043-A477-1E8D705528ED}" srcOrd="1" destOrd="0" presId="urn:microsoft.com/office/officeart/2005/8/layout/StepDownProcess"/>
    <dgm:cxn modelId="{A6C8C40D-5521-4398-BD32-30F04FC1D082}" type="presParOf" srcId="{5B694B4D-DDB8-47FF-9C11-73C73D11A3BD}" destId="{827D530A-1204-4647-B6D9-BB2C77BAB6FB}" srcOrd="2" destOrd="0" presId="urn:microsoft.com/office/officeart/2005/8/layout/StepDownProcess"/>
    <dgm:cxn modelId="{4970FD22-C058-4FF2-B238-616460C028A8}" type="presParOf" srcId="{DEA50CD9-F5F1-4A28-9BE0-D028CBC4BA40}" destId="{C7DCC1C6-4545-41C2-BC3D-EFE4C3015A7C}" srcOrd="1" destOrd="0" presId="urn:microsoft.com/office/officeart/2005/8/layout/StepDownProcess"/>
    <dgm:cxn modelId="{39339DD9-F4F3-4E10-B50A-B397922B2C0A}" type="presParOf" srcId="{DEA50CD9-F5F1-4A28-9BE0-D028CBC4BA40}" destId="{2E8A3502-A56B-47CD-A02A-52044B126D55}" srcOrd="2" destOrd="0" presId="urn:microsoft.com/office/officeart/2005/8/layout/StepDownProcess"/>
    <dgm:cxn modelId="{30E44484-6356-4D2D-AEB8-94112978C9C6}" type="presParOf" srcId="{2E8A3502-A56B-47CD-A02A-52044B126D55}" destId="{17483A08-BE9B-46DF-9744-BF5F1FCA267B}" srcOrd="0" destOrd="0" presId="urn:microsoft.com/office/officeart/2005/8/layout/StepDownProcess"/>
    <dgm:cxn modelId="{B29D7220-3920-409A-A10E-FEDDE161B385}" type="presParOf" srcId="{2E8A3502-A56B-47CD-A02A-52044B126D55}" destId="{C43113D5-014E-4F0E-BE73-B850BE918381}" srcOrd="1" destOrd="0" presId="urn:microsoft.com/office/officeart/2005/8/layout/StepDownProcess"/>
    <dgm:cxn modelId="{673B08D1-7B4A-4DC7-8ED6-A53840C7A103}" type="presParOf" srcId="{2E8A3502-A56B-47CD-A02A-52044B126D55}" destId="{E1DCC125-E64B-4EA7-B32C-C41F79324141}" srcOrd="2" destOrd="0" presId="urn:microsoft.com/office/officeart/2005/8/layout/StepDownProcess"/>
    <dgm:cxn modelId="{BFF4B931-6ABB-4D2D-B428-D0D31CD5628B}" type="presParOf" srcId="{DEA50CD9-F5F1-4A28-9BE0-D028CBC4BA40}" destId="{731B1FE3-57FE-4F98-9BCB-9F0C7A88B14E}" srcOrd="3" destOrd="0" presId="urn:microsoft.com/office/officeart/2005/8/layout/StepDownProcess"/>
    <dgm:cxn modelId="{83112438-25C1-4A59-857E-B0F674EEACCA}" type="presParOf" srcId="{DEA50CD9-F5F1-4A28-9BE0-D028CBC4BA40}" destId="{9129933C-2773-4EE1-9B7E-F3F1A9D09F9B}" srcOrd="4" destOrd="0" presId="urn:microsoft.com/office/officeart/2005/8/layout/StepDownProcess"/>
    <dgm:cxn modelId="{02285C64-A691-4107-845A-C76DD53DBC68}" type="presParOf" srcId="{9129933C-2773-4EE1-9B7E-F3F1A9D09F9B}" destId="{87FB863A-6F4C-4C97-B3FB-D8B5358D1C2A}" srcOrd="0" destOrd="0" presId="urn:microsoft.com/office/officeart/2005/8/layout/StepDownProcess"/>
    <dgm:cxn modelId="{3D46009F-CB28-4F7C-B333-68BB1F24378B}" type="presParOf" srcId="{9129933C-2773-4EE1-9B7E-F3F1A9D09F9B}" destId="{15EEF469-A5EF-4AE0-969E-BB06CF2E08D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467010-6043-4167-A5EB-A2B77E6EE4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A29B51-6F28-496C-85CE-58A8AEE0E7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User-friendly, intuitive visualization tool to identify potential leads</a:t>
          </a:r>
        </a:p>
      </dgm:t>
    </dgm:pt>
    <dgm:pt modelId="{37415A2A-2877-4739-98D5-FD9263B17FD2}" type="parTrans" cxnId="{C5EBEEFE-9A42-49BC-AC1C-BDD1C83D2316}">
      <dgm:prSet/>
      <dgm:spPr/>
      <dgm:t>
        <a:bodyPr/>
        <a:lstStyle/>
        <a:p>
          <a:endParaRPr lang="en-US"/>
        </a:p>
      </dgm:t>
    </dgm:pt>
    <dgm:pt modelId="{253EC3B8-27BD-4A8A-93E7-C245C7BB29A8}" type="sibTrans" cxnId="{C5EBEEFE-9A42-49BC-AC1C-BDD1C83D2316}">
      <dgm:prSet/>
      <dgm:spPr/>
      <dgm:t>
        <a:bodyPr/>
        <a:lstStyle/>
        <a:p>
          <a:endParaRPr lang="en-US"/>
        </a:p>
      </dgm:t>
    </dgm:pt>
    <dgm:pt modelId="{DED70432-7FB0-47F3-B677-1B7E43DE2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Low-cost, scalable, and quick deployment</a:t>
          </a:r>
        </a:p>
      </dgm:t>
    </dgm:pt>
    <dgm:pt modelId="{CE01DB53-E6ED-466F-8931-F1B3EE2D91B6}" type="parTrans" cxnId="{3E1826B6-C461-46A6-BD92-F05D83F0CE05}">
      <dgm:prSet/>
      <dgm:spPr/>
      <dgm:t>
        <a:bodyPr/>
        <a:lstStyle/>
        <a:p>
          <a:endParaRPr lang="en-US"/>
        </a:p>
      </dgm:t>
    </dgm:pt>
    <dgm:pt modelId="{2CBF39E6-2C7D-48B8-8CD1-4A56E365FC00}" type="sibTrans" cxnId="{3E1826B6-C461-46A6-BD92-F05D83F0CE05}">
      <dgm:prSet/>
      <dgm:spPr/>
      <dgm:t>
        <a:bodyPr/>
        <a:lstStyle/>
        <a:p>
          <a:endParaRPr lang="en-US"/>
        </a:p>
      </dgm:t>
    </dgm:pt>
    <dgm:pt modelId="{E0640886-4B78-4DDD-8B0D-1D62A7ADC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 data-driven drug discovery and development</a:t>
          </a:r>
        </a:p>
      </dgm:t>
    </dgm:pt>
    <dgm:pt modelId="{625E459C-110A-4388-AA7E-920372C652CE}" type="parTrans" cxnId="{41D7896A-EBE0-447C-AA45-A4C443292A99}">
      <dgm:prSet/>
      <dgm:spPr/>
      <dgm:t>
        <a:bodyPr/>
        <a:lstStyle/>
        <a:p>
          <a:endParaRPr lang="en-US"/>
        </a:p>
      </dgm:t>
    </dgm:pt>
    <dgm:pt modelId="{0A8373B9-5A34-41F5-81EB-F72FB0D91992}" type="sibTrans" cxnId="{41D7896A-EBE0-447C-AA45-A4C443292A99}">
      <dgm:prSet/>
      <dgm:spPr/>
      <dgm:t>
        <a:bodyPr/>
        <a:lstStyle/>
        <a:p>
          <a:endParaRPr lang="en-US"/>
        </a:p>
      </dgm:t>
    </dgm:pt>
    <dgm:pt modelId="{92D8B6FB-29DB-46D0-9139-3BA546D647E7}" type="pres">
      <dgm:prSet presAssocID="{8C467010-6043-4167-A5EB-A2B77E6EE497}" presName="root" presStyleCnt="0">
        <dgm:presLayoutVars>
          <dgm:dir/>
          <dgm:resizeHandles val="exact"/>
        </dgm:presLayoutVars>
      </dgm:prSet>
      <dgm:spPr/>
    </dgm:pt>
    <dgm:pt modelId="{CB98FD55-9FEB-4B33-8767-EC098D5BB693}" type="pres">
      <dgm:prSet presAssocID="{DAA29B51-6F28-496C-85CE-58A8AEE0E79F}" presName="compNode" presStyleCnt="0"/>
      <dgm:spPr/>
    </dgm:pt>
    <dgm:pt modelId="{2A46D469-D8DD-4A4B-AB97-F23C0287D54D}" type="pres">
      <dgm:prSet presAssocID="{DAA29B51-6F28-496C-85CE-58A8AEE0E79F}" presName="bgRect" presStyleLbl="bgShp" presStyleIdx="0" presStyleCnt="3"/>
      <dgm:spPr/>
    </dgm:pt>
    <dgm:pt modelId="{C356E52C-F962-4C84-8232-252A734828C1}" type="pres">
      <dgm:prSet presAssocID="{DAA29B51-6F28-496C-85CE-58A8AEE0E7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059B984-0D48-485E-885D-6EE1D00E5CFC}" type="pres">
      <dgm:prSet presAssocID="{DAA29B51-6F28-496C-85CE-58A8AEE0E79F}" presName="spaceRect" presStyleCnt="0"/>
      <dgm:spPr/>
    </dgm:pt>
    <dgm:pt modelId="{0ACA9703-F897-46E9-B343-A64B8AA14624}" type="pres">
      <dgm:prSet presAssocID="{DAA29B51-6F28-496C-85CE-58A8AEE0E79F}" presName="parTx" presStyleLbl="revTx" presStyleIdx="0" presStyleCnt="3">
        <dgm:presLayoutVars>
          <dgm:chMax val="0"/>
          <dgm:chPref val="0"/>
        </dgm:presLayoutVars>
      </dgm:prSet>
      <dgm:spPr/>
    </dgm:pt>
    <dgm:pt modelId="{74E4F0A6-8119-4B12-9F71-2D1937725D63}" type="pres">
      <dgm:prSet presAssocID="{253EC3B8-27BD-4A8A-93E7-C245C7BB29A8}" presName="sibTrans" presStyleCnt="0"/>
      <dgm:spPr/>
    </dgm:pt>
    <dgm:pt modelId="{675ADD49-437D-4FC4-ABBA-6EFAA5BD2973}" type="pres">
      <dgm:prSet presAssocID="{DED70432-7FB0-47F3-B677-1B7E43DE282A}" presName="compNode" presStyleCnt="0"/>
      <dgm:spPr/>
    </dgm:pt>
    <dgm:pt modelId="{DD00FE8C-8C31-46CF-A27C-5B4091F211BC}" type="pres">
      <dgm:prSet presAssocID="{DED70432-7FB0-47F3-B677-1B7E43DE282A}" presName="bgRect" presStyleLbl="bgShp" presStyleIdx="1" presStyleCnt="3"/>
      <dgm:spPr/>
    </dgm:pt>
    <dgm:pt modelId="{94CDA5B7-12FE-4FAD-BFDE-242DE9417B39}" type="pres">
      <dgm:prSet presAssocID="{DED70432-7FB0-47F3-B677-1B7E43DE28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D03694-A260-42E0-86B9-810B0BBF1CF8}" type="pres">
      <dgm:prSet presAssocID="{DED70432-7FB0-47F3-B677-1B7E43DE282A}" presName="spaceRect" presStyleCnt="0"/>
      <dgm:spPr/>
    </dgm:pt>
    <dgm:pt modelId="{5AF8A6A9-3653-4EB9-A16C-CCC67B9DE665}" type="pres">
      <dgm:prSet presAssocID="{DED70432-7FB0-47F3-B677-1B7E43DE282A}" presName="parTx" presStyleLbl="revTx" presStyleIdx="1" presStyleCnt="3">
        <dgm:presLayoutVars>
          <dgm:chMax val="0"/>
          <dgm:chPref val="0"/>
        </dgm:presLayoutVars>
      </dgm:prSet>
      <dgm:spPr/>
    </dgm:pt>
    <dgm:pt modelId="{51ECE523-7F15-462A-A5BD-F4BDD53DBD74}" type="pres">
      <dgm:prSet presAssocID="{2CBF39E6-2C7D-48B8-8CD1-4A56E365FC00}" presName="sibTrans" presStyleCnt="0"/>
      <dgm:spPr/>
    </dgm:pt>
    <dgm:pt modelId="{77D8680F-9AF3-4C70-81A1-1528EC763E7C}" type="pres">
      <dgm:prSet presAssocID="{E0640886-4B78-4DDD-8B0D-1D62A7ADC3E4}" presName="compNode" presStyleCnt="0"/>
      <dgm:spPr/>
    </dgm:pt>
    <dgm:pt modelId="{9D1587FA-2D55-4F24-BA24-06459E2F8D5C}" type="pres">
      <dgm:prSet presAssocID="{E0640886-4B78-4DDD-8B0D-1D62A7ADC3E4}" presName="bgRect" presStyleLbl="bgShp" presStyleIdx="2" presStyleCnt="3"/>
      <dgm:spPr/>
    </dgm:pt>
    <dgm:pt modelId="{E40C1642-32DE-4422-A924-6DAB87D81D65}" type="pres">
      <dgm:prSet presAssocID="{E0640886-4B78-4DDD-8B0D-1D62A7ADC3E4}" presName="iconRect" presStyleLbl="node1" presStyleIdx="2" presStyleCnt="3"/>
      <dgm:spPr>
        <a:blipFill>
          <a:blip xmlns:r="http://schemas.openxmlformats.org/officeDocument/2006/relationships"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44AB12-7E1E-4277-9131-74F7499A07F9}" type="pres">
      <dgm:prSet presAssocID="{E0640886-4B78-4DDD-8B0D-1D62A7ADC3E4}" presName="spaceRect" presStyleCnt="0"/>
      <dgm:spPr/>
    </dgm:pt>
    <dgm:pt modelId="{B5CE6036-2DFF-4442-99CD-45BF7E013615}" type="pres">
      <dgm:prSet presAssocID="{E0640886-4B78-4DDD-8B0D-1D62A7ADC3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AE9202-81C1-42AF-9786-7C1E633A36AB}" type="presOf" srcId="{E0640886-4B78-4DDD-8B0D-1D62A7ADC3E4}" destId="{B5CE6036-2DFF-4442-99CD-45BF7E013615}" srcOrd="0" destOrd="0" presId="urn:microsoft.com/office/officeart/2018/2/layout/IconVerticalSolidList"/>
    <dgm:cxn modelId="{41D7896A-EBE0-447C-AA45-A4C443292A99}" srcId="{8C467010-6043-4167-A5EB-A2B77E6EE497}" destId="{E0640886-4B78-4DDD-8B0D-1D62A7ADC3E4}" srcOrd="2" destOrd="0" parTransId="{625E459C-110A-4388-AA7E-920372C652CE}" sibTransId="{0A8373B9-5A34-41F5-81EB-F72FB0D91992}"/>
    <dgm:cxn modelId="{2C2FEC86-A94A-4612-82C7-0542A347F40B}" type="presOf" srcId="{8C467010-6043-4167-A5EB-A2B77E6EE497}" destId="{92D8B6FB-29DB-46D0-9139-3BA546D647E7}" srcOrd="0" destOrd="0" presId="urn:microsoft.com/office/officeart/2018/2/layout/IconVerticalSolidList"/>
    <dgm:cxn modelId="{E804F3AF-897D-4FF3-A0FB-2A7C624499A1}" type="presOf" srcId="{DED70432-7FB0-47F3-B677-1B7E43DE282A}" destId="{5AF8A6A9-3653-4EB9-A16C-CCC67B9DE665}" srcOrd="0" destOrd="0" presId="urn:microsoft.com/office/officeart/2018/2/layout/IconVerticalSolidList"/>
    <dgm:cxn modelId="{3E1826B6-C461-46A6-BD92-F05D83F0CE05}" srcId="{8C467010-6043-4167-A5EB-A2B77E6EE497}" destId="{DED70432-7FB0-47F3-B677-1B7E43DE282A}" srcOrd="1" destOrd="0" parTransId="{CE01DB53-E6ED-466F-8931-F1B3EE2D91B6}" sibTransId="{2CBF39E6-2C7D-48B8-8CD1-4A56E365FC00}"/>
    <dgm:cxn modelId="{31D9BED6-610B-4D69-AAF3-207D92C44681}" type="presOf" srcId="{DAA29B51-6F28-496C-85CE-58A8AEE0E79F}" destId="{0ACA9703-F897-46E9-B343-A64B8AA14624}" srcOrd="0" destOrd="0" presId="urn:microsoft.com/office/officeart/2018/2/layout/IconVerticalSolidList"/>
    <dgm:cxn modelId="{C5EBEEFE-9A42-49BC-AC1C-BDD1C83D2316}" srcId="{8C467010-6043-4167-A5EB-A2B77E6EE497}" destId="{DAA29B51-6F28-496C-85CE-58A8AEE0E79F}" srcOrd="0" destOrd="0" parTransId="{37415A2A-2877-4739-98D5-FD9263B17FD2}" sibTransId="{253EC3B8-27BD-4A8A-93E7-C245C7BB29A8}"/>
    <dgm:cxn modelId="{41DC5EDA-6C0E-450B-8C4B-E8098B5C3A3F}" type="presParOf" srcId="{92D8B6FB-29DB-46D0-9139-3BA546D647E7}" destId="{CB98FD55-9FEB-4B33-8767-EC098D5BB693}" srcOrd="0" destOrd="0" presId="urn:microsoft.com/office/officeart/2018/2/layout/IconVerticalSolidList"/>
    <dgm:cxn modelId="{7F02D0C4-90C2-4484-AE7D-5657029E7B30}" type="presParOf" srcId="{CB98FD55-9FEB-4B33-8767-EC098D5BB693}" destId="{2A46D469-D8DD-4A4B-AB97-F23C0287D54D}" srcOrd="0" destOrd="0" presId="urn:microsoft.com/office/officeart/2018/2/layout/IconVerticalSolidList"/>
    <dgm:cxn modelId="{3EC06B61-CC94-438D-BC13-2964C33B5E4E}" type="presParOf" srcId="{CB98FD55-9FEB-4B33-8767-EC098D5BB693}" destId="{C356E52C-F962-4C84-8232-252A734828C1}" srcOrd="1" destOrd="0" presId="urn:microsoft.com/office/officeart/2018/2/layout/IconVerticalSolidList"/>
    <dgm:cxn modelId="{BE3AEE0B-E40D-4E9F-8A4B-597181088082}" type="presParOf" srcId="{CB98FD55-9FEB-4B33-8767-EC098D5BB693}" destId="{6059B984-0D48-485E-885D-6EE1D00E5CFC}" srcOrd="2" destOrd="0" presId="urn:microsoft.com/office/officeart/2018/2/layout/IconVerticalSolidList"/>
    <dgm:cxn modelId="{8E5974E8-1A1A-4CEE-9843-CBD06DD06FFA}" type="presParOf" srcId="{CB98FD55-9FEB-4B33-8767-EC098D5BB693}" destId="{0ACA9703-F897-46E9-B343-A64B8AA14624}" srcOrd="3" destOrd="0" presId="urn:microsoft.com/office/officeart/2018/2/layout/IconVerticalSolidList"/>
    <dgm:cxn modelId="{5BC847D8-D11C-4260-BF3C-19882CEBE091}" type="presParOf" srcId="{92D8B6FB-29DB-46D0-9139-3BA546D647E7}" destId="{74E4F0A6-8119-4B12-9F71-2D1937725D63}" srcOrd="1" destOrd="0" presId="urn:microsoft.com/office/officeart/2018/2/layout/IconVerticalSolidList"/>
    <dgm:cxn modelId="{7E6E4A89-B4F6-4428-9C6D-363AF5EC8793}" type="presParOf" srcId="{92D8B6FB-29DB-46D0-9139-3BA546D647E7}" destId="{675ADD49-437D-4FC4-ABBA-6EFAA5BD2973}" srcOrd="2" destOrd="0" presId="urn:microsoft.com/office/officeart/2018/2/layout/IconVerticalSolidList"/>
    <dgm:cxn modelId="{8A65A949-E568-42A3-9872-8ECBDC071812}" type="presParOf" srcId="{675ADD49-437D-4FC4-ABBA-6EFAA5BD2973}" destId="{DD00FE8C-8C31-46CF-A27C-5B4091F211BC}" srcOrd="0" destOrd="0" presId="urn:microsoft.com/office/officeart/2018/2/layout/IconVerticalSolidList"/>
    <dgm:cxn modelId="{747AE50E-C23C-4A9D-91BA-03E4CB561D50}" type="presParOf" srcId="{675ADD49-437D-4FC4-ABBA-6EFAA5BD2973}" destId="{94CDA5B7-12FE-4FAD-BFDE-242DE9417B39}" srcOrd="1" destOrd="0" presId="urn:microsoft.com/office/officeart/2018/2/layout/IconVerticalSolidList"/>
    <dgm:cxn modelId="{55D36669-57F5-4A49-BC8D-19BE07C64D97}" type="presParOf" srcId="{675ADD49-437D-4FC4-ABBA-6EFAA5BD2973}" destId="{76D03694-A260-42E0-86B9-810B0BBF1CF8}" srcOrd="2" destOrd="0" presId="urn:microsoft.com/office/officeart/2018/2/layout/IconVerticalSolidList"/>
    <dgm:cxn modelId="{E4071E4A-4CBA-47C3-B3F8-6297B9DEF959}" type="presParOf" srcId="{675ADD49-437D-4FC4-ABBA-6EFAA5BD2973}" destId="{5AF8A6A9-3653-4EB9-A16C-CCC67B9DE665}" srcOrd="3" destOrd="0" presId="urn:microsoft.com/office/officeart/2018/2/layout/IconVerticalSolidList"/>
    <dgm:cxn modelId="{7A90AE3D-C6B4-4EA6-A2D8-0FBE3D1C9611}" type="presParOf" srcId="{92D8B6FB-29DB-46D0-9139-3BA546D647E7}" destId="{51ECE523-7F15-462A-A5BD-F4BDD53DBD74}" srcOrd="3" destOrd="0" presId="urn:microsoft.com/office/officeart/2018/2/layout/IconVerticalSolidList"/>
    <dgm:cxn modelId="{2BCB739D-B09C-4CB8-81F2-D5F05CAE836D}" type="presParOf" srcId="{92D8B6FB-29DB-46D0-9139-3BA546D647E7}" destId="{77D8680F-9AF3-4C70-81A1-1528EC763E7C}" srcOrd="4" destOrd="0" presId="urn:microsoft.com/office/officeart/2018/2/layout/IconVerticalSolidList"/>
    <dgm:cxn modelId="{57EC0985-A7FC-4F15-959A-22CDAEECBCEB}" type="presParOf" srcId="{77D8680F-9AF3-4C70-81A1-1528EC763E7C}" destId="{9D1587FA-2D55-4F24-BA24-06459E2F8D5C}" srcOrd="0" destOrd="0" presId="urn:microsoft.com/office/officeart/2018/2/layout/IconVerticalSolidList"/>
    <dgm:cxn modelId="{C5B5E9F0-63F5-4EEC-9C0D-5EEEAD288177}" type="presParOf" srcId="{77D8680F-9AF3-4C70-81A1-1528EC763E7C}" destId="{E40C1642-32DE-4422-A924-6DAB87D81D65}" srcOrd="1" destOrd="0" presId="urn:microsoft.com/office/officeart/2018/2/layout/IconVerticalSolidList"/>
    <dgm:cxn modelId="{F811EE0B-5E1F-4EEF-89C0-7C8E51926D53}" type="presParOf" srcId="{77D8680F-9AF3-4C70-81A1-1528EC763E7C}" destId="{FB44AB12-7E1E-4277-9131-74F7499A07F9}" srcOrd="2" destOrd="0" presId="urn:microsoft.com/office/officeart/2018/2/layout/IconVerticalSolidList"/>
    <dgm:cxn modelId="{A97CF958-1941-4729-B5BF-50ECE9BE33F0}" type="presParOf" srcId="{77D8680F-9AF3-4C70-81A1-1528EC763E7C}" destId="{B5CE6036-2DFF-4442-99CD-45BF7E0136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83BB1-7327-4689-A9C3-4DF9DB9B3635}">
      <dsp:nvSpPr>
        <dsp:cNvPr id="0" name=""/>
        <dsp:cNvSpPr/>
      </dsp:nvSpPr>
      <dsp:spPr>
        <a:xfrm>
          <a:off x="830929" y="1347"/>
          <a:ext cx="925365" cy="9253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E549B-8C7F-4F39-A756-28B68401847B}">
      <dsp:nvSpPr>
        <dsp:cNvPr id="0" name=""/>
        <dsp:cNvSpPr/>
      </dsp:nvSpPr>
      <dsp:spPr>
        <a:xfrm>
          <a:off x="1028138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1FF29-5C4D-477E-B56E-B5EEE5AB5327}">
      <dsp:nvSpPr>
        <dsp:cNvPr id="0" name=""/>
        <dsp:cNvSpPr/>
      </dsp:nvSpPr>
      <dsp:spPr>
        <a:xfrm>
          <a:off x="535115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Defining the Problem</a:t>
          </a:r>
        </a:p>
      </dsp:txBody>
      <dsp:txXfrm>
        <a:off x="535115" y="1214941"/>
        <a:ext cx="1516992" cy="606796"/>
      </dsp:txXfrm>
    </dsp:sp>
    <dsp:sp modelId="{17CD9770-3AC4-4E3C-92B9-38EA358931F9}">
      <dsp:nvSpPr>
        <dsp:cNvPr id="0" name=""/>
        <dsp:cNvSpPr/>
      </dsp:nvSpPr>
      <dsp:spPr>
        <a:xfrm>
          <a:off x="2613395" y="1347"/>
          <a:ext cx="925365" cy="925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ECFE-3950-4FD3-95B1-8281BF36E697}">
      <dsp:nvSpPr>
        <dsp:cNvPr id="0" name=""/>
        <dsp:cNvSpPr/>
      </dsp:nvSpPr>
      <dsp:spPr>
        <a:xfrm>
          <a:off x="2810604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7238E-AC37-49E5-8FC3-CB49566105AE}">
      <dsp:nvSpPr>
        <dsp:cNvPr id="0" name=""/>
        <dsp:cNvSpPr/>
      </dsp:nvSpPr>
      <dsp:spPr>
        <a:xfrm>
          <a:off x="2317581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Discovering the Data</a:t>
          </a:r>
        </a:p>
      </dsp:txBody>
      <dsp:txXfrm>
        <a:off x="2317581" y="1214941"/>
        <a:ext cx="1516992" cy="606796"/>
      </dsp:txXfrm>
    </dsp:sp>
    <dsp:sp modelId="{F19AF8A8-592B-4B57-B0FB-D08921C7787B}">
      <dsp:nvSpPr>
        <dsp:cNvPr id="0" name=""/>
        <dsp:cNvSpPr/>
      </dsp:nvSpPr>
      <dsp:spPr>
        <a:xfrm>
          <a:off x="4395860" y="1347"/>
          <a:ext cx="925365" cy="9253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E7487-466D-4347-B8CE-D06B049FC34F}">
      <dsp:nvSpPr>
        <dsp:cNvPr id="0" name=""/>
        <dsp:cNvSpPr/>
      </dsp:nvSpPr>
      <dsp:spPr>
        <a:xfrm>
          <a:off x="4593069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40A1C-0AB7-4275-9141-ABEE77426A3B}">
      <dsp:nvSpPr>
        <dsp:cNvPr id="0" name=""/>
        <dsp:cNvSpPr/>
      </dsp:nvSpPr>
      <dsp:spPr>
        <a:xfrm>
          <a:off x="4100047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Developing Solution</a:t>
          </a:r>
        </a:p>
      </dsp:txBody>
      <dsp:txXfrm>
        <a:off x="4100047" y="1214941"/>
        <a:ext cx="1516992" cy="606796"/>
      </dsp:txXfrm>
    </dsp:sp>
    <dsp:sp modelId="{3CBCA886-9D18-4275-887E-F8B5167C9DAC}">
      <dsp:nvSpPr>
        <dsp:cNvPr id="0" name=""/>
        <dsp:cNvSpPr/>
      </dsp:nvSpPr>
      <dsp:spPr>
        <a:xfrm>
          <a:off x="6178326" y="1347"/>
          <a:ext cx="925365" cy="9253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1EFFB-0B0F-4E33-8A60-6271866A924A}">
      <dsp:nvSpPr>
        <dsp:cNvPr id="0" name=""/>
        <dsp:cNvSpPr/>
      </dsp:nvSpPr>
      <dsp:spPr>
        <a:xfrm>
          <a:off x="6375535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62D6E-CD45-428E-8A45-793964D2E694}">
      <dsp:nvSpPr>
        <dsp:cNvPr id="0" name=""/>
        <dsp:cNvSpPr/>
      </dsp:nvSpPr>
      <dsp:spPr>
        <a:xfrm>
          <a:off x="5882513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Deploying Solution</a:t>
          </a:r>
        </a:p>
      </dsp:txBody>
      <dsp:txXfrm>
        <a:off x="5882513" y="1214941"/>
        <a:ext cx="1516992" cy="606796"/>
      </dsp:txXfrm>
    </dsp:sp>
    <dsp:sp modelId="{923EBD1C-4A7D-44D7-8E2B-ADC9896DFF4D}">
      <dsp:nvSpPr>
        <dsp:cNvPr id="0" name=""/>
        <dsp:cNvSpPr/>
      </dsp:nvSpPr>
      <dsp:spPr>
        <a:xfrm>
          <a:off x="7960792" y="1347"/>
          <a:ext cx="925365" cy="9253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A5914-A0BB-4B28-B054-79A85E7E80F4}">
      <dsp:nvSpPr>
        <dsp:cNvPr id="0" name=""/>
        <dsp:cNvSpPr/>
      </dsp:nvSpPr>
      <dsp:spPr>
        <a:xfrm>
          <a:off x="8158001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E7929-D544-40D7-93B3-791A027A0819}">
      <dsp:nvSpPr>
        <dsp:cNvPr id="0" name=""/>
        <dsp:cNvSpPr/>
      </dsp:nvSpPr>
      <dsp:spPr>
        <a:xfrm>
          <a:off x="7664979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improvements</a:t>
          </a:r>
        </a:p>
      </dsp:txBody>
      <dsp:txXfrm>
        <a:off x="7664979" y="1214941"/>
        <a:ext cx="1516992" cy="606796"/>
      </dsp:txXfrm>
    </dsp:sp>
    <dsp:sp modelId="{75EDCCBC-7EEB-4341-9FA2-25B4CE4FF9E1}">
      <dsp:nvSpPr>
        <dsp:cNvPr id="0" name=""/>
        <dsp:cNvSpPr/>
      </dsp:nvSpPr>
      <dsp:spPr>
        <a:xfrm>
          <a:off x="2613395" y="2200986"/>
          <a:ext cx="925365" cy="925365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425CE-4FFF-45DA-926A-7DF834F07E9F}">
      <dsp:nvSpPr>
        <dsp:cNvPr id="0" name=""/>
        <dsp:cNvSpPr/>
      </dsp:nvSpPr>
      <dsp:spPr>
        <a:xfrm>
          <a:off x="2810604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7A1-8281-473F-BFD0-950559CE5F6C}">
      <dsp:nvSpPr>
        <dsp:cNvPr id="0" name=""/>
        <dsp:cNvSpPr/>
      </dsp:nvSpPr>
      <dsp:spPr>
        <a:xfrm>
          <a:off x="2317581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Future Work</a:t>
          </a:r>
        </a:p>
      </dsp:txBody>
      <dsp:txXfrm>
        <a:off x="2317581" y="3414580"/>
        <a:ext cx="1516992" cy="606796"/>
      </dsp:txXfrm>
    </dsp:sp>
    <dsp:sp modelId="{A0315F6A-5A23-4220-AAEE-DD43A0A52558}">
      <dsp:nvSpPr>
        <dsp:cNvPr id="0" name=""/>
        <dsp:cNvSpPr/>
      </dsp:nvSpPr>
      <dsp:spPr>
        <a:xfrm>
          <a:off x="4395860" y="2200986"/>
          <a:ext cx="925365" cy="92536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47080-DC28-42DE-BF65-858072339481}">
      <dsp:nvSpPr>
        <dsp:cNvPr id="0" name=""/>
        <dsp:cNvSpPr/>
      </dsp:nvSpPr>
      <dsp:spPr>
        <a:xfrm>
          <a:off x="4593069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84736-0F48-4215-8245-591681CF4BF1}">
      <dsp:nvSpPr>
        <dsp:cNvPr id="0" name=""/>
        <dsp:cNvSpPr/>
      </dsp:nvSpPr>
      <dsp:spPr>
        <a:xfrm>
          <a:off x="4100047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Conclusion</a:t>
          </a:r>
        </a:p>
      </dsp:txBody>
      <dsp:txXfrm>
        <a:off x="4100047" y="3414580"/>
        <a:ext cx="1516992" cy="606796"/>
      </dsp:txXfrm>
    </dsp:sp>
    <dsp:sp modelId="{B3DA56B0-8880-4AE7-9B5A-0C913963B3C9}">
      <dsp:nvSpPr>
        <dsp:cNvPr id="0" name=""/>
        <dsp:cNvSpPr/>
      </dsp:nvSpPr>
      <dsp:spPr>
        <a:xfrm>
          <a:off x="6178326" y="2200986"/>
          <a:ext cx="925365" cy="925365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FAEA-BCCD-4362-8D1D-5E5E372242E3}">
      <dsp:nvSpPr>
        <dsp:cNvPr id="0" name=""/>
        <dsp:cNvSpPr/>
      </dsp:nvSpPr>
      <dsp:spPr>
        <a:xfrm>
          <a:off x="6375535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49CEE-C5FC-42B5-B2DE-FF77888F8315}">
      <dsp:nvSpPr>
        <dsp:cNvPr id="0" name=""/>
        <dsp:cNvSpPr/>
      </dsp:nvSpPr>
      <dsp:spPr>
        <a:xfrm>
          <a:off x="5882513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Q &amp; A</a:t>
          </a:r>
        </a:p>
      </dsp:txBody>
      <dsp:txXfrm>
        <a:off x="5882513" y="3414580"/>
        <a:ext cx="1516992" cy="60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D469-D8DD-4A4B-AB97-F23C0287D54D}">
      <dsp:nvSpPr>
        <dsp:cNvPr id="0" name=""/>
        <dsp:cNvSpPr/>
      </dsp:nvSpPr>
      <dsp:spPr>
        <a:xfrm>
          <a:off x="0" y="653692"/>
          <a:ext cx="9717731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E52C-F962-4C84-8232-252A734828C1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A9703-F897-46E9-B343-A64B8AA14624}">
      <dsp:nvSpPr>
        <dsp:cNvPr id="0" name=""/>
        <dsp:cNvSpPr/>
      </dsp:nvSpPr>
      <dsp:spPr>
        <a:xfrm>
          <a:off x="1393874" y="653692"/>
          <a:ext cx="8323856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do we identify leads based on data from assay screening?</a:t>
          </a:r>
        </a:p>
      </dsp:txBody>
      <dsp:txXfrm>
        <a:off x="1393874" y="653692"/>
        <a:ext cx="8323856" cy="1206817"/>
      </dsp:txXfrm>
    </dsp:sp>
    <dsp:sp modelId="{DD00FE8C-8C31-46CF-A27C-5B4091F211BC}">
      <dsp:nvSpPr>
        <dsp:cNvPr id="0" name=""/>
        <dsp:cNvSpPr/>
      </dsp:nvSpPr>
      <dsp:spPr>
        <a:xfrm>
          <a:off x="0" y="2162214"/>
          <a:ext cx="9717731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DA5B7-12FE-4FAD-BFDE-242DE9417B39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8A6A9-3653-4EB9-A16C-CCC67B9DE665}">
      <dsp:nvSpPr>
        <dsp:cNvPr id="0" name=""/>
        <dsp:cNvSpPr/>
      </dsp:nvSpPr>
      <dsp:spPr>
        <a:xfrm>
          <a:off x="1393874" y="2162214"/>
          <a:ext cx="8323856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we analyze structure-activity relationships to optimize leads?</a:t>
          </a:r>
        </a:p>
      </dsp:txBody>
      <dsp:txXfrm>
        <a:off x="1393874" y="2162214"/>
        <a:ext cx="8323856" cy="1206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AD0A9-C35B-4B77-858E-EF9831A5BA13}">
      <dsp:nvSpPr>
        <dsp:cNvPr id="0" name=""/>
        <dsp:cNvSpPr/>
      </dsp:nvSpPr>
      <dsp:spPr>
        <a:xfrm>
          <a:off x="789600" y="1045849"/>
          <a:ext cx="921343" cy="921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6F3B1-3F14-4933-8C73-49E567AC7C1E}">
      <dsp:nvSpPr>
        <dsp:cNvPr id="0" name=""/>
        <dsp:cNvSpPr/>
      </dsp:nvSpPr>
      <dsp:spPr>
        <a:xfrm>
          <a:off x="226557" y="2256875"/>
          <a:ext cx="20474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Re-tune clustering algorithm on larger data sets</a:t>
          </a:r>
        </a:p>
      </dsp:txBody>
      <dsp:txXfrm>
        <a:off x="226557" y="2256875"/>
        <a:ext cx="2047429" cy="720000"/>
      </dsp:txXfrm>
    </dsp:sp>
    <dsp:sp modelId="{BDF144A1-6CED-42BC-9B78-20297A94A17B}">
      <dsp:nvSpPr>
        <dsp:cNvPr id="0" name=""/>
        <dsp:cNvSpPr/>
      </dsp:nvSpPr>
      <dsp:spPr>
        <a:xfrm>
          <a:off x="3195329" y="1045849"/>
          <a:ext cx="921343" cy="921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561DD-52A0-40B5-8423-F0DEA7C07366}">
      <dsp:nvSpPr>
        <dsp:cNvPr id="0" name=""/>
        <dsp:cNvSpPr/>
      </dsp:nvSpPr>
      <dsp:spPr>
        <a:xfrm>
          <a:off x="2632286" y="2256875"/>
          <a:ext cx="20474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Speed up run-time on larger data sets</a:t>
          </a:r>
        </a:p>
      </dsp:txBody>
      <dsp:txXfrm>
        <a:off x="2632286" y="2256875"/>
        <a:ext cx="2047429" cy="720000"/>
      </dsp:txXfrm>
    </dsp:sp>
    <dsp:sp modelId="{1AED1C8E-0E41-4BE5-98B7-5502ECA6654C}">
      <dsp:nvSpPr>
        <dsp:cNvPr id="0" name=""/>
        <dsp:cNvSpPr/>
      </dsp:nvSpPr>
      <dsp:spPr>
        <a:xfrm>
          <a:off x="5601058" y="1045849"/>
          <a:ext cx="921343" cy="921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0787F-31E9-4170-904B-07BE4CA6C726}">
      <dsp:nvSpPr>
        <dsp:cNvPr id="0" name=""/>
        <dsp:cNvSpPr/>
      </dsp:nvSpPr>
      <dsp:spPr>
        <a:xfrm>
          <a:off x="5038015" y="2256875"/>
          <a:ext cx="20474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Additional interfaces</a:t>
          </a:r>
        </a:p>
      </dsp:txBody>
      <dsp:txXfrm>
        <a:off x="5038015" y="2256875"/>
        <a:ext cx="2047429" cy="720000"/>
      </dsp:txXfrm>
    </dsp:sp>
    <dsp:sp modelId="{32F8ED48-5F9C-484F-8FD3-F76BB8626779}">
      <dsp:nvSpPr>
        <dsp:cNvPr id="0" name=""/>
        <dsp:cNvSpPr/>
      </dsp:nvSpPr>
      <dsp:spPr>
        <a:xfrm>
          <a:off x="8006787" y="1045849"/>
          <a:ext cx="921343" cy="921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F2EF0-70E4-4764-9DEF-B1929A39FBE0}">
      <dsp:nvSpPr>
        <dsp:cNvPr id="0" name=""/>
        <dsp:cNvSpPr/>
      </dsp:nvSpPr>
      <dsp:spPr>
        <a:xfrm>
          <a:off x="7443744" y="2256875"/>
          <a:ext cx="20474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Additional visualizations</a:t>
          </a:r>
        </a:p>
      </dsp:txBody>
      <dsp:txXfrm>
        <a:off x="7443744" y="2256875"/>
        <a:ext cx="204742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EF0A2-9C7F-4B2A-8217-A2BCD9EB860E}">
      <dsp:nvSpPr>
        <dsp:cNvPr id="0" name=""/>
        <dsp:cNvSpPr/>
      </dsp:nvSpPr>
      <dsp:spPr>
        <a:xfrm>
          <a:off x="3294" y="151538"/>
          <a:ext cx="1123393" cy="56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molecular descriptors</a:t>
          </a:r>
        </a:p>
      </dsp:txBody>
      <dsp:txXfrm>
        <a:off x="19746" y="167990"/>
        <a:ext cx="1090489" cy="528792"/>
      </dsp:txXfrm>
    </dsp:sp>
    <dsp:sp modelId="{1503EC0A-C0E9-4233-9855-265C7ADF33D3}">
      <dsp:nvSpPr>
        <dsp:cNvPr id="0" name=""/>
        <dsp:cNvSpPr/>
      </dsp:nvSpPr>
      <dsp:spPr>
        <a:xfrm>
          <a:off x="115633" y="713235"/>
          <a:ext cx="112339" cy="421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272"/>
              </a:lnTo>
              <a:lnTo>
                <a:pt x="112339" y="4212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5399-8F8F-4600-97C6-6F7D95C2F14C}">
      <dsp:nvSpPr>
        <dsp:cNvPr id="0" name=""/>
        <dsp:cNvSpPr/>
      </dsp:nvSpPr>
      <dsp:spPr>
        <a:xfrm>
          <a:off x="227973" y="853659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software programs</a:t>
          </a:r>
        </a:p>
      </dsp:txBody>
      <dsp:txXfrm>
        <a:off x="244425" y="870111"/>
        <a:ext cx="865811" cy="528792"/>
      </dsp:txXfrm>
    </dsp:sp>
    <dsp:sp modelId="{690BF09C-ADD3-4B66-9CFE-D7908C8ACAEC}">
      <dsp:nvSpPr>
        <dsp:cNvPr id="0" name=""/>
        <dsp:cNvSpPr/>
      </dsp:nvSpPr>
      <dsp:spPr>
        <a:xfrm>
          <a:off x="1407536" y="151538"/>
          <a:ext cx="1123393" cy="56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Select relevant descriptors</a:t>
          </a:r>
        </a:p>
      </dsp:txBody>
      <dsp:txXfrm>
        <a:off x="1423988" y="167990"/>
        <a:ext cx="1090489" cy="528792"/>
      </dsp:txXfrm>
    </dsp:sp>
    <dsp:sp modelId="{017B1C5C-2AEA-4E22-A57D-8D04DA5D63E1}">
      <dsp:nvSpPr>
        <dsp:cNvPr id="0" name=""/>
        <dsp:cNvSpPr/>
      </dsp:nvSpPr>
      <dsp:spPr>
        <a:xfrm>
          <a:off x="1519876" y="713235"/>
          <a:ext cx="112339" cy="421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272"/>
              </a:lnTo>
              <a:lnTo>
                <a:pt x="112339" y="4212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2FBED-D17F-44D7-B99A-427CADAE5EB8}">
      <dsp:nvSpPr>
        <dsp:cNvPr id="0" name=""/>
        <dsp:cNvSpPr/>
      </dsp:nvSpPr>
      <dsp:spPr>
        <a:xfrm>
          <a:off x="1632215" y="853659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 outliers</a:t>
          </a:r>
        </a:p>
      </dsp:txBody>
      <dsp:txXfrm>
        <a:off x="1648667" y="870111"/>
        <a:ext cx="865811" cy="528792"/>
      </dsp:txXfrm>
    </dsp:sp>
    <dsp:sp modelId="{1EA1E06B-58D8-43BF-9097-C9F9EF3460C9}">
      <dsp:nvSpPr>
        <dsp:cNvPr id="0" name=""/>
        <dsp:cNvSpPr/>
      </dsp:nvSpPr>
      <dsp:spPr>
        <a:xfrm>
          <a:off x="1519876" y="713235"/>
          <a:ext cx="112339" cy="112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393"/>
              </a:lnTo>
              <a:lnTo>
                <a:pt x="112339" y="11233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86530-4881-424E-BE12-F619B2FA74D0}">
      <dsp:nvSpPr>
        <dsp:cNvPr id="0" name=""/>
        <dsp:cNvSpPr/>
      </dsp:nvSpPr>
      <dsp:spPr>
        <a:xfrm>
          <a:off x="1632215" y="1555780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selection</a:t>
          </a:r>
        </a:p>
      </dsp:txBody>
      <dsp:txXfrm>
        <a:off x="1648667" y="1572232"/>
        <a:ext cx="865811" cy="528792"/>
      </dsp:txXfrm>
    </dsp:sp>
    <dsp:sp modelId="{0E4B4C05-A742-46B6-8E96-5DEAB4896237}">
      <dsp:nvSpPr>
        <dsp:cNvPr id="0" name=""/>
        <dsp:cNvSpPr/>
      </dsp:nvSpPr>
      <dsp:spPr>
        <a:xfrm>
          <a:off x="2811779" y="151538"/>
          <a:ext cx="1123393" cy="56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Train models</a:t>
          </a:r>
        </a:p>
      </dsp:txBody>
      <dsp:txXfrm>
        <a:off x="2828231" y="167990"/>
        <a:ext cx="1090489" cy="528792"/>
      </dsp:txXfrm>
    </dsp:sp>
    <dsp:sp modelId="{91FC3EEE-6B9F-4C30-BE35-28A61CEC9FA2}">
      <dsp:nvSpPr>
        <dsp:cNvPr id="0" name=""/>
        <dsp:cNvSpPr/>
      </dsp:nvSpPr>
      <dsp:spPr>
        <a:xfrm>
          <a:off x="2924118" y="713235"/>
          <a:ext cx="112339" cy="421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272"/>
              </a:lnTo>
              <a:lnTo>
                <a:pt x="112339" y="4212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AD01-3C69-42A8-A036-C40FA8D9D62E}">
      <dsp:nvSpPr>
        <dsp:cNvPr id="0" name=""/>
        <dsp:cNvSpPr/>
      </dsp:nvSpPr>
      <dsp:spPr>
        <a:xfrm>
          <a:off x="3036457" y="853659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Linear</a:t>
          </a:r>
        </a:p>
      </dsp:txBody>
      <dsp:txXfrm>
        <a:off x="3052909" y="870111"/>
        <a:ext cx="865811" cy="528792"/>
      </dsp:txXfrm>
    </dsp:sp>
    <dsp:sp modelId="{24EDC38F-963F-404F-BE65-4FF1578A67D5}">
      <dsp:nvSpPr>
        <dsp:cNvPr id="0" name=""/>
        <dsp:cNvSpPr/>
      </dsp:nvSpPr>
      <dsp:spPr>
        <a:xfrm>
          <a:off x="2924118" y="713235"/>
          <a:ext cx="112339" cy="112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393"/>
              </a:lnTo>
              <a:lnTo>
                <a:pt x="112339" y="11233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EDC60-C411-4D22-8B67-70CEC3E431FD}">
      <dsp:nvSpPr>
        <dsp:cNvPr id="0" name=""/>
        <dsp:cNvSpPr/>
      </dsp:nvSpPr>
      <dsp:spPr>
        <a:xfrm>
          <a:off x="3036457" y="1555780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Non-linear</a:t>
          </a:r>
        </a:p>
      </dsp:txBody>
      <dsp:txXfrm>
        <a:off x="3052909" y="1572232"/>
        <a:ext cx="865811" cy="528792"/>
      </dsp:txXfrm>
    </dsp:sp>
    <dsp:sp modelId="{3ADFA61E-9DC8-4D6E-BAC5-4649AB1593AC}">
      <dsp:nvSpPr>
        <dsp:cNvPr id="0" name=""/>
        <dsp:cNvSpPr/>
      </dsp:nvSpPr>
      <dsp:spPr>
        <a:xfrm>
          <a:off x="4228760" y="153526"/>
          <a:ext cx="1123393" cy="56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models</a:t>
          </a:r>
        </a:p>
      </dsp:txBody>
      <dsp:txXfrm>
        <a:off x="4245212" y="169978"/>
        <a:ext cx="1090489" cy="528792"/>
      </dsp:txXfrm>
    </dsp:sp>
    <dsp:sp modelId="{4BAA2385-0F69-486D-8D49-912C31C1A2EC}">
      <dsp:nvSpPr>
        <dsp:cNvPr id="0" name=""/>
        <dsp:cNvSpPr/>
      </dsp:nvSpPr>
      <dsp:spPr>
        <a:xfrm>
          <a:off x="4341100" y="715223"/>
          <a:ext cx="99600" cy="41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84"/>
              </a:lnTo>
              <a:lnTo>
                <a:pt x="99600" y="4192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CAEB2-5A38-4C7A-B861-7891F8C49231}">
      <dsp:nvSpPr>
        <dsp:cNvPr id="0" name=""/>
        <dsp:cNvSpPr/>
      </dsp:nvSpPr>
      <dsp:spPr>
        <a:xfrm>
          <a:off x="4440700" y="853659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Error terms</a:t>
          </a:r>
        </a:p>
      </dsp:txBody>
      <dsp:txXfrm>
        <a:off x="4457152" y="870111"/>
        <a:ext cx="865811" cy="528792"/>
      </dsp:txXfrm>
    </dsp:sp>
    <dsp:sp modelId="{D69A7494-34A7-4B56-A01B-6F72C71166FB}">
      <dsp:nvSpPr>
        <dsp:cNvPr id="0" name=""/>
        <dsp:cNvSpPr/>
      </dsp:nvSpPr>
      <dsp:spPr>
        <a:xfrm>
          <a:off x="5620263" y="151538"/>
          <a:ext cx="1123393" cy="56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 model</a:t>
          </a:r>
        </a:p>
      </dsp:txBody>
      <dsp:txXfrm>
        <a:off x="5636715" y="167990"/>
        <a:ext cx="1090489" cy="528792"/>
      </dsp:txXfrm>
    </dsp:sp>
    <dsp:sp modelId="{000AECD2-ECB5-4DBB-AFA9-D0CD56B4B91F}">
      <dsp:nvSpPr>
        <dsp:cNvPr id="0" name=""/>
        <dsp:cNvSpPr/>
      </dsp:nvSpPr>
      <dsp:spPr>
        <a:xfrm>
          <a:off x="5732603" y="713235"/>
          <a:ext cx="112339" cy="421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272"/>
              </a:lnTo>
              <a:lnTo>
                <a:pt x="112339" y="4212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1352A-4CA7-4A46-B53D-D111234CFA40}">
      <dsp:nvSpPr>
        <dsp:cNvPr id="0" name=""/>
        <dsp:cNvSpPr/>
      </dsp:nvSpPr>
      <dsp:spPr>
        <a:xfrm>
          <a:off x="5844942" y="853659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activity of new compounds</a:t>
          </a:r>
        </a:p>
      </dsp:txBody>
      <dsp:txXfrm>
        <a:off x="5861394" y="870111"/>
        <a:ext cx="865811" cy="528792"/>
      </dsp:txXfrm>
    </dsp:sp>
    <dsp:sp modelId="{8868064E-2E8F-4488-9018-1F1CA95958D1}">
      <dsp:nvSpPr>
        <dsp:cNvPr id="0" name=""/>
        <dsp:cNvSpPr/>
      </dsp:nvSpPr>
      <dsp:spPr>
        <a:xfrm>
          <a:off x="5732603" y="713235"/>
          <a:ext cx="112339" cy="112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393"/>
              </a:lnTo>
              <a:lnTo>
                <a:pt x="112339" y="11233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7391B-8D7B-4BB5-9917-6E7E642A30AA}">
      <dsp:nvSpPr>
        <dsp:cNvPr id="0" name=""/>
        <dsp:cNvSpPr/>
      </dsp:nvSpPr>
      <dsp:spPr>
        <a:xfrm>
          <a:off x="5844942" y="1555780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Update model with new data</a:t>
          </a:r>
        </a:p>
      </dsp:txBody>
      <dsp:txXfrm>
        <a:off x="5861394" y="1572232"/>
        <a:ext cx="865811" cy="528792"/>
      </dsp:txXfrm>
    </dsp:sp>
    <dsp:sp modelId="{CADAA9F4-AF91-480E-A6FE-D60470DF0D42}">
      <dsp:nvSpPr>
        <dsp:cNvPr id="0" name=""/>
        <dsp:cNvSpPr/>
      </dsp:nvSpPr>
      <dsp:spPr>
        <a:xfrm>
          <a:off x="5732603" y="713235"/>
          <a:ext cx="112339" cy="182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515"/>
              </a:lnTo>
              <a:lnTo>
                <a:pt x="112339" y="18255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D6083-D9AB-4B57-9336-ABFDC9C17593}">
      <dsp:nvSpPr>
        <dsp:cNvPr id="0" name=""/>
        <dsp:cNvSpPr/>
      </dsp:nvSpPr>
      <dsp:spPr>
        <a:xfrm>
          <a:off x="5844942" y="2257901"/>
          <a:ext cx="898715" cy="56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Incorporate into workflow</a:t>
          </a:r>
        </a:p>
      </dsp:txBody>
      <dsp:txXfrm>
        <a:off x="5861394" y="2274353"/>
        <a:ext cx="865811" cy="528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8EA13-0F53-46DE-BA56-36E2F0E0925F}">
      <dsp:nvSpPr>
        <dsp:cNvPr id="0" name=""/>
        <dsp:cNvSpPr/>
      </dsp:nvSpPr>
      <dsp:spPr>
        <a:xfrm rot="5400000">
          <a:off x="1524432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DCBF-7769-4043-A477-1E8D705528ED}">
      <dsp:nvSpPr>
        <dsp:cNvPr id="0" name=""/>
        <dsp:cNvSpPr/>
      </dsp:nvSpPr>
      <dsp:spPr>
        <a:xfrm>
          <a:off x="1237517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Exploratory</a:t>
          </a:r>
        </a:p>
      </dsp:txBody>
      <dsp:txXfrm>
        <a:off x="1299821" y="86315"/>
        <a:ext cx="1698438" cy="1151465"/>
      </dsp:txXfrm>
    </dsp:sp>
    <dsp:sp modelId="{827D530A-1204-4647-B6D9-BB2C77BAB6FB}">
      <dsp:nvSpPr>
        <dsp:cNvPr id="0" name=""/>
        <dsp:cNvSpPr/>
      </dsp:nvSpPr>
      <dsp:spPr>
        <a:xfrm>
          <a:off x="3053907" y="369028"/>
          <a:ext cx="2804168" cy="69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Visualization tool</a:t>
          </a:r>
        </a:p>
      </dsp:txBody>
      <dsp:txXfrm>
        <a:off x="3053907" y="369028"/>
        <a:ext cx="2804168" cy="697769"/>
      </dsp:txXfrm>
    </dsp:sp>
    <dsp:sp modelId="{17483A08-BE9B-46DF-9744-BF5F1FCA267B}">
      <dsp:nvSpPr>
        <dsp:cNvPr id="0" name=""/>
        <dsp:cNvSpPr/>
      </dsp:nvSpPr>
      <dsp:spPr>
        <a:xfrm rot="5400000">
          <a:off x="3390713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113D5-014E-4F0E-BE73-B850BE918381}">
      <dsp:nvSpPr>
        <dsp:cNvPr id="0" name=""/>
        <dsp:cNvSpPr/>
      </dsp:nvSpPr>
      <dsp:spPr>
        <a:xfrm>
          <a:off x="3103798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Descriptive</a:t>
          </a:r>
        </a:p>
      </dsp:txBody>
      <dsp:txXfrm>
        <a:off x="3166102" y="1519767"/>
        <a:ext cx="1698438" cy="1151465"/>
      </dsp:txXfrm>
    </dsp:sp>
    <dsp:sp modelId="{E1DCC125-E64B-4EA7-B32C-C41F79324141}">
      <dsp:nvSpPr>
        <dsp:cNvPr id="0" name=""/>
        <dsp:cNvSpPr/>
      </dsp:nvSpPr>
      <dsp:spPr>
        <a:xfrm>
          <a:off x="4926845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MMP</a:t>
          </a:r>
        </a:p>
      </dsp:txBody>
      <dsp:txXfrm>
        <a:off x="4926845" y="1579165"/>
        <a:ext cx="1325910" cy="1031378"/>
      </dsp:txXfrm>
    </dsp:sp>
    <dsp:sp modelId="{87FB863A-6F4C-4C97-B3FB-D8B5358D1C2A}">
      <dsp:nvSpPr>
        <dsp:cNvPr id="0" name=""/>
        <dsp:cNvSpPr/>
      </dsp:nvSpPr>
      <dsp:spPr>
        <a:xfrm>
          <a:off x="4970079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Predictive</a:t>
          </a:r>
        </a:p>
      </dsp:txBody>
      <dsp:txXfrm>
        <a:off x="5032383" y="2953218"/>
        <a:ext cx="1698438" cy="1151465"/>
      </dsp:txXfrm>
    </dsp:sp>
    <dsp:sp modelId="{15EEF469-A5EF-4AE0-969E-BB06CF2E08DD}">
      <dsp:nvSpPr>
        <dsp:cNvPr id="0" name=""/>
        <dsp:cNvSpPr/>
      </dsp:nvSpPr>
      <dsp:spPr>
        <a:xfrm>
          <a:off x="6823078" y="3159620"/>
          <a:ext cx="2659749" cy="72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Predictive models</a:t>
          </a:r>
        </a:p>
      </dsp:txBody>
      <dsp:txXfrm>
        <a:off x="6823078" y="3159620"/>
        <a:ext cx="2659749" cy="726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6D469-D8DD-4A4B-AB97-F23C0287D54D}">
      <dsp:nvSpPr>
        <dsp:cNvPr id="0" name=""/>
        <dsp:cNvSpPr/>
      </dsp:nvSpPr>
      <dsp:spPr>
        <a:xfrm>
          <a:off x="0" y="491"/>
          <a:ext cx="9717731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E52C-F962-4C84-8232-252A734828C1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A9703-F897-46E9-B343-A64B8AA14624}">
      <dsp:nvSpPr>
        <dsp:cNvPr id="0" name=""/>
        <dsp:cNvSpPr/>
      </dsp:nvSpPr>
      <dsp:spPr>
        <a:xfrm>
          <a:off x="1327175" y="491"/>
          <a:ext cx="8390555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User-friendly, intuitive visualization tool to identify potential leads</a:t>
          </a:r>
        </a:p>
      </dsp:txBody>
      <dsp:txXfrm>
        <a:off x="1327175" y="491"/>
        <a:ext cx="8390555" cy="1149069"/>
      </dsp:txXfrm>
    </dsp:sp>
    <dsp:sp modelId="{DD00FE8C-8C31-46CF-A27C-5B4091F211BC}">
      <dsp:nvSpPr>
        <dsp:cNvPr id="0" name=""/>
        <dsp:cNvSpPr/>
      </dsp:nvSpPr>
      <dsp:spPr>
        <a:xfrm>
          <a:off x="0" y="1436827"/>
          <a:ext cx="9717731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DA5B7-12FE-4FAD-BFDE-242DE9417B39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8A6A9-3653-4EB9-A16C-CCC67B9DE665}">
      <dsp:nvSpPr>
        <dsp:cNvPr id="0" name=""/>
        <dsp:cNvSpPr/>
      </dsp:nvSpPr>
      <dsp:spPr>
        <a:xfrm>
          <a:off x="1327175" y="1436827"/>
          <a:ext cx="8390555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Low-cost, scalable, and quick deployment</a:t>
          </a:r>
        </a:p>
      </dsp:txBody>
      <dsp:txXfrm>
        <a:off x="1327175" y="1436827"/>
        <a:ext cx="8390555" cy="1149069"/>
      </dsp:txXfrm>
    </dsp:sp>
    <dsp:sp modelId="{9D1587FA-2D55-4F24-BA24-06459E2F8D5C}">
      <dsp:nvSpPr>
        <dsp:cNvPr id="0" name=""/>
        <dsp:cNvSpPr/>
      </dsp:nvSpPr>
      <dsp:spPr>
        <a:xfrm>
          <a:off x="0" y="2873164"/>
          <a:ext cx="9717731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C1642-32DE-4422-A924-6DAB87D81D65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E6036-2DFF-4442-99CD-45BF7E013615}">
      <dsp:nvSpPr>
        <dsp:cNvPr id="0" name=""/>
        <dsp:cNvSpPr/>
      </dsp:nvSpPr>
      <dsp:spPr>
        <a:xfrm>
          <a:off x="1327175" y="2873164"/>
          <a:ext cx="8390555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Inspire data-driven drug discovery and development</a:t>
          </a:r>
        </a:p>
      </dsp:txBody>
      <dsp:txXfrm>
        <a:off x="1327175" y="2873164"/>
        <a:ext cx="8390555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3/4/2020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currently being in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leads: compounds that are selective against assays. Divide compounds according to their activities and </a:t>
            </a:r>
            <a:r>
              <a:rPr lang="en-US" dirty="0">
                <a:solidFill>
                  <a:srgbClr val="FF0000"/>
                </a:solidFill>
              </a:rPr>
              <a:t>visualize different groups of activities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SAR: determine chemical group responsible for evoking a target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05DB2-FD3E-441D-8B7E-7AE83ECE2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37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leads: compounds that are selective against assays. Divide compounds according to their activities and </a:t>
            </a:r>
            <a:r>
              <a:rPr lang="en-US" dirty="0">
                <a:solidFill>
                  <a:srgbClr val="FF0000"/>
                </a:solidFill>
              </a:rPr>
              <a:t>visualize different groups of activities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SAR: determine chemical group responsible for evoking a target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05DB2-FD3E-441D-8B7E-7AE83ECE2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31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leads: compounds that are selective against assays. Divide compounds according to their activities and </a:t>
            </a:r>
            <a:r>
              <a:rPr lang="en-US" dirty="0">
                <a:solidFill>
                  <a:srgbClr val="FF0000"/>
                </a:solidFill>
              </a:rPr>
              <a:t>visualize different groups of activities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SAR: determine chemical group responsible for evoking a target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Kinases of a wide variety (lipid, tyrosine, mutants, pathogen, atypical)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single concentration screens across full assay panel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meaning of </a:t>
            </a:r>
            <a:r>
              <a:rPr lang="en-US" dirty="0" err="1"/>
              <a:t>PoC</a:t>
            </a:r>
            <a:r>
              <a:rPr lang="en-US" dirty="0"/>
              <a:t>: Degree to which a compound inhibits kinase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method to group data points based on similarity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Distance correspond to height of dendrogram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Ratio between inter-cluster and intra-cluster</a:t>
            </a:r>
          </a:p>
          <a:p>
            <a:endParaRPr lang="en-US" dirty="0"/>
          </a:p>
          <a:p>
            <a:r>
              <a:rPr lang="en-US" dirty="0"/>
              <a:t>Tried </a:t>
            </a:r>
            <a:r>
              <a:rPr lang="en-US" dirty="0" err="1"/>
              <a:t>kmeans</a:t>
            </a:r>
            <a:r>
              <a:rPr lang="en-US" dirty="0"/>
              <a:t> but doesn’t work as well (because we have to define number of clusters beforehand)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Dataset obtained from HMS: Library of Integrated Network-based Cellular Signatures </a:t>
            </a:r>
          </a:p>
          <a:p>
            <a:r>
              <a:rPr lang="en-US" dirty="0"/>
              <a:t>Screen kinase against these compounds at 10microMolar, picked these kinases for demonstration</a:t>
            </a:r>
          </a:p>
          <a:p>
            <a:r>
              <a:rPr lang="en-US" dirty="0"/>
              <a:t>Actual data has more compounds but limited data set from source. Not many compounds with same experimental conditions</a:t>
            </a:r>
          </a:p>
          <a:p>
            <a:endParaRPr lang="en-US" dirty="0"/>
          </a:p>
          <a:p>
            <a:r>
              <a:rPr lang="en-US" dirty="0"/>
              <a:t>Talk about interactivity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7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MMP: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Generate molecular pairs &amp; compute changes in activity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for activity cliffs</a:t>
            </a:r>
          </a:p>
          <a:p>
            <a:endParaRPr lang="en-US" dirty="0"/>
          </a:p>
          <a:p>
            <a:r>
              <a:rPr lang="en-US" dirty="0" err="1"/>
              <a:t>Pchembl</a:t>
            </a:r>
            <a:r>
              <a:rPr lang="en-US" dirty="0"/>
              <a:t> value (-log of various concentrations), positive means R fragment has higher </a:t>
            </a:r>
            <a:r>
              <a:rPr lang="en-US" dirty="0" err="1"/>
              <a:t>Kd</a:t>
            </a:r>
            <a:r>
              <a:rPr lang="en-US" dirty="0"/>
              <a:t>/Ic50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3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Predict activity of compounds that are not yet synthesized before we design the drugs. Better understand important descriptors that we can optimize during drug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Understand molecular descriptors: numerical representation of molecule</a:t>
            </a:r>
          </a:p>
          <a:p>
            <a:endParaRPr lang="en-US" dirty="0"/>
          </a:p>
          <a:p>
            <a:r>
              <a:rPr lang="en-US" dirty="0"/>
              <a:t>Remove outliers:</a:t>
            </a:r>
          </a:p>
          <a:p>
            <a:pPr marL="171450" indent="-171450">
              <a:buFontTx/>
              <a:buChar char="-"/>
            </a:pPr>
            <a:r>
              <a:rPr lang="en-US" dirty="0"/>
              <a:t>Z-score: Number of std away from mean. Standardize value by taking difference btw data point and mean/std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Values with scores above and below a threshold are removed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 selection: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Backward elimination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PCA (explain more)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Linear models: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MLR</a:t>
            </a:r>
          </a:p>
          <a:p>
            <a:pPr marL="0" indent="0">
              <a:buFontTx/>
              <a:buNone/>
            </a:pPr>
            <a:r>
              <a:rPr lang="en-US" dirty="0"/>
              <a:t>Non-linear models: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RF</a:t>
            </a:r>
          </a:p>
          <a:p>
            <a:pPr marL="171450" indent="-171450">
              <a:buFontTx/>
              <a:buChar char="-"/>
            </a:pPr>
            <a:r>
              <a:rPr lang="en-US" dirty="0"/>
              <a:t>Neural network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Genetic Function Approximation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Deploy: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 model with lowest error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on unseen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Update and re-evaluate model with new data on the cloud</a:t>
            </a:r>
          </a:p>
          <a:p>
            <a:pPr marL="171450" indent="-171450">
              <a:buFontTx/>
              <a:buChar char="-"/>
            </a:pPr>
            <a:r>
              <a:rPr lang="en-US" dirty="0"/>
              <a:t>Output table with molecules, selected descriptors, and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6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C75B12-0617-48F2-A757-FA55D95AF2BA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FA1-D991-49E6-AA29-D65132F556B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5D90-A383-4D60-8005-E7365FF6CC6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6D16-B848-4631-805B-C26E8FD2A093}" type="datetime1">
              <a:rPr lang="en-US" smtClean="0"/>
              <a:t>3/4/2020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7982" y="4736883"/>
            <a:ext cx="4242484" cy="27432"/>
          </a:xfrm>
          <a:custGeom>
            <a:avLst/>
            <a:gdLst>
              <a:gd name="connsiteX0" fmla="*/ 0 w 4242484"/>
              <a:gd name="connsiteY0" fmla="*/ 0 h 27432"/>
              <a:gd name="connsiteX1" fmla="*/ 563644 w 4242484"/>
              <a:gd name="connsiteY1" fmla="*/ 0 h 27432"/>
              <a:gd name="connsiteX2" fmla="*/ 1042439 w 4242484"/>
              <a:gd name="connsiteY2" fmla="*/ 0 h 27432"/>
              <a:gd name="connsiteX3" fmla="*/ 1563658 w 4242484"/>
              <a:gd name="connsiteY3" fmla="*/ 0 h 27432"/>
              <a:gd name="connsiteX4" fmla="*/ 2212152 w 4242484"/>
              <a:gd name="connsiteY4" fmla="*/ 0 h 27432"/>
              <a:gd name="connsiteX5" fmla="*/ 2775797 w 4242484"/>
              <a:gd name="connsiteY5" fmla="*/ 0 h 27432"/>
              <a:gd name="connsiteX6" fmla="*/ 3297016 w 4242484"/>
              <a:gd name="connsiteY6" fmla="*/ 0 h 27432"/>
              <a:gd name="connsiteX7" fmla="*/ 4242484 w 4242484"/>
              <a:gd name="connsiteY7" fmla="*/ 0 h 27432"/>
              <a:gd name="connsiteX8" fmla="*/ 4242484 w 4242484"/>
              <a:gd name="connsiteY8" fmla="*/ 27432 h 27432"/>
              <a:gd name="connsiteX9" fmla="*/ 3636415 w 4242484"/>
              <a:gd name="connsiteY9" fmla="*/ 27432 h 27432"/>
              <a:gd name="connsiteX10" fmla="*/ 3115195 w 4242484"/>
              <a:gd name="connsiteY10" fmla="*/ 27432 h 27432"/>
              <a:gd name="connsiteX11" fmla="*/ 2424277 w 4242484"/>
              <a:gd name="connsiteY11" fmla="*/ 27432 h 27432"/>
              <a:gd name="connsiteX12" fmla="*/ 1860632 w 4242484"/>
              <a:gd name="connsiteY12" fmla="*/ 27432 h 27432"/>
              <a:gd name="connsiteX13" fmla="*/ 1381838 w 4242484"/>
              <a:gd name="connsiteY13" fmla="*/ 27432 h 27432"/>
              <a:gd name="connsiteX14" fmla="*/ 733344 w 4242484"/>
              <a:gd name="connsiteY14" fmla="*/ 27432 h 27432"/>
              <a:gd name="connsiteX15" fmla="*/ 0 w 4242484"/>
              <a:gd name="connsiteY15" fmla="*/ 27432 h 27432"/>
              <a:gd name="connsiteX16" fmla="*/ 0 w 4242484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32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1511" y="8304"/>
                  <a:pt x="4242006" y="21512"/>
                  <a:pt x="4242484" y="27432"/>
                </a:cubicBezTo>
                <a:cubicBezTo>
                  <a:pt x="4020484" y="-2122"/>
                  <a:pt x="3856319" y="48378"/>
                  <a:pt x="3636415" y="27432"/>
                </a:cubicBezTo>
                <a:cubicBezTo>
                  <a:pt x="3416511" y="6486"/>
                  <a:pt x="3317711" y="12543"/>
                  <a:pt x="3115195" y="27432"/>
                </a:cubicBezTo>
                <a:cubicBezTo>
                  <a:pt x="2912679" y="42321"/>
                  <a:pt x="2576568" y="21715"/>
                  <a:pt x="2424277" y="27432"/>
                </a:cubicBezTo>
                <a:cubicBezTo>
                  <a:pt x="2271986" y="33149"/>
                  <a:pt x="2122411" y="31565"/>
                  <a:pt x="1860632" y="27432"/>
                </a:cubicBezTo>
                <a:cubicBezTo>
                  <a:pt x="1598853" y="23299"/>
                  <a:pt x="1534444" y="36867"/>
                  <a:pt x="1381838" y="27432"/>
                </a:cubicBezTo>
                <a:cubicBezTo>
                  <a:pt x="1229232" y="17997"/>
                  <a:pt x="904168" y="41878"/>
                  <a:pt x="733344" y="27432"/>
                </a:cubicBezTo>
                <a:cubicBezTo>
                  <a:pt x="562520" y="12986"/>
                  <a:pt x="337183" y="51006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2484" h="27432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2969" y="9333"/>
                  <a:pt x="4243762" y="19699"/>
                  <a:pt x="4242484" y="27432"/>
                </a:cubicBezTo>
                <a:cubicBezTo>
                  <a:pt x="3989097" y="31608"/>
                  <a:pt x="3827791" y="3772"/>
                  <a:pt x="3721265" y="27432"/>
                </a:cubicBezTo>
                <a:cubicBezTo>
                  <a:pt x="3614739" y="51092"/>
                  <a:pt x="3405587" y="16066"/>
                  <a:pt x="3115195" y="27432"/>
                </a:cubicBezTo>
                <a:cubicBezTo>
                  <a:pt x="2824803" y="38799"/>
                  <a:pt x="2778477" y="35049"/>
                  <a:pt x="2509126" y="27432"/>
                </a:cubicBezTo>
                <a:cubicBezTo>
                  <a:pt x="2239775" y="19815"/>
                  <a:pt x="2137274" y="18090"/>
                  <a:pt x="1945482" y="27432"/>
                </a:cubicBezTo>
                <a:cubicBezTo>
                  <a:pt x="1753690" y="36774"/>
                  <a:pt x="1410688" y="49870"/>
                  <a:pt x="1254563" y="27432"/>
                </a:cubicBezTo>
                <a:cubicBezTo>
                  <a:pt x="1098438" y="4994"/>
                  <a:pt x="812726" y="27990"/>
                  <a:pt x="563644" y="27432"/>
                </a:cubicBezTo>
                <a:cubicBezTo>
                  <a:pt x="314562" y="26874"/>
                  <a:pt x="157920" y="24732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029" y="448056"/>
            <a:ext cx="10512862" cy="4069080"/>
          </a:xfrm>
        </p:spPr>
        <p:txBody>
          <a:bodyPr anchor="b">
            <a:noAutofit/>
          </a:bodyPr>
          <a:lstStyle>
            <a:lvl1pPr algn="l">
              <a:defRPr sz="9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029" y="4983480"/>
            <a:ext cx="10512862" cy="1124712"/>
          </a:xfrm>
        </p:spPr>
        <p:txBody>
          <a:bodyPr>
            <a:normAutofit/>
          </a:bodyPr>
          <a:lstStyle>
            <a:lvl1pPr marL="0" indent="0" algn="l">
              <a:buNone/>
              <a:defRPr sz="27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99C3-B9C1-46E6-A0DC-B308A9924248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3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929384"/>
            <a:ext cx="10512862" cy="4251960"/>
          </a:xfrm>
        </p:spPr>
        <p:txBody>
          <a:bodyPr>
            <a:normAutofit/>
          </a:bodyPr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202-19DA-4CEB-90FD-8D44EEF10BAD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7981" y="1709928"/>
            <a:ext cx="10512862" cy="27432"/>
          </a:xfrm>
          <a:custGeom>
            <a:avLst/>
            <a:gdLst>
              <a:gd name="connsiteX0" fmla="*/ 0 w 10512862"/>
              <a:gd name="connsiteY0" fmla="*/ 0 h 27432"/>
              <a:gd name="connsiteX1" fmla="*/ 446797 w 10512862"/>
              <a:gd name="connsiteY1" fmla="*/ 0 h 27432"/>
              <a:gd name="connsiteX2" fmla="*/ 1103851 w 10512862"/>
              <a:gd name="connsiteY2" fmla="*/ 0 h 27432"/>
              <a:gd name="connsiteX3" fmla="*/ 1866033 w 10512862"/>
              <a:gd name="connsiteY3" fmla="*/ 0 h 27432"/>
              <a:gd name="connsiteX4" fmla="*/ 2207701 w 10512862"/>
              <a:gd name="connsiteY4" fmla="*/ 0 h 27432"/>
              <a:gd name="connsiteX5" fmla="*/ 2549369 w 10512862"/>
              <a:gd name="connsiteY5" fmla="*/ 0 h 27432"/>
              <a:gd name="connsiteX6" fmla="*/ 3416680 w 10512862"/>
              <a:gd name="connsiteY6" fmla="*/ 0 h 27432"/>
              <a:gd name="connsiteX7" fmla="*/ 4073734 w 10512862"/>
              <a:gd name="connsiteY7" fmla="*/ 0 h 27432"/>
              <a:gd name="connsiteX8" fmla="*/ 4415402 w 10512862"/>
              <a:gd name="connsiteY8" fmla="*/ 0 h 27432"/>
              <a:gd name="connsiteX9" fmla="*/ 5072456 w 10512862"/>
              <a:gd name="connsiteY9" fmla="*/ 0 h 27432"/>
              <a:gd name="connsiteX10" fmla="*/ 5939767 w 10512862"/>
              <a:gd name="connsiteY10" fmla="*/ 0 h 27432"/>
              <a:gd name="connsiteX11" fmla="*/ 6491692 w 10512862"/>
              <a:gd name="connsiteY11" fmla="*/ 0 h 27432"/>
              <a:gd name="connsiteX12" fmla="*/ 7043618 w 10512862"/>
              <a:gd name="connsiteY12" fmla="*/ 0 h 27432"/>
              <a:gd name="connsiteX13" fmla="*/ 7700671 w 10512862"/>
              <a:gd name="connsiteY13" fmla="*/ 0 h 27432"/>
              <a:gd name="connsiteX14" fmla="*/ 8462854 w 10512862"/>
              <a:gd name="connsiteY14" fmla="*/ 0 h 27432"/>
              <a:gd name="connsiteX15" fmla="*/ 9225036 w 10512862"/>
              <a:gd name="connsiteY15" fmla="*/ 0 h 27432"/>
              <a:gd name="connsiteX16" fmla="*/ 10512862 w 10512862"/>
              <a:gd name="connsiteY16" fmla="*/ 0 h 27432"/>
              <a:gd name="connsiteX17" fmla="*/ 10512862 w 10512862"/>
              <a:gd name="connsiteY17" fmla="*/ 27432 h 27432"/>
              <a:gd name="connsiteX18" fmla="*/ 10066065 w 10512862"/>
              <a:gd name="connsiteY18" fmla="*/ 27432 h 27432"/>
              <a:gd name="connsiteX19" fmla="*/ 9198754 w 10512862"/>
              <a:gd name="connsiteY19" fmla="*/ 27432 h 27432"/>
              <a:gd name="connsiteX20" fmla="*/ 8541700 w 10512862"/>
              <a:gd name="connsiteY20" fmla="*/ 27432 h 27432"/>
              <a:gd name="connsiteX21" fmla="*/ 8200032 w 10512862"/>
              <a:gd name="connsiteY21" fmla="*/ 27432 h 27432"/>
              <a:gd name="connsiteX22" fmla="*/ 7542978 w 10512862"/>
              <a:gd name="connsiteY22" fmla="*/ 27432 h 27432"/>
              <a:gd name="connsiteX23" fmla="*/ 6991053 w 10512862"/>
              <a:gd name="connsiteY23" fmla="*/ 27432 h 27432"/>
              <a:gd name="connsiteX24" fmla="*/ 6439128 w 10512862"/>
              <a:gd name="connsiteY24" fmla="*/ 27432 h 27432"/>
              <a:gd name="connsiteX25" fmla="*/ 5887203 w 10512862"/>
              <a:gd name="connsiteY25" fmla="*/ 27432 h 27432"/>
              <a:gd name="connsiteX26" fmla="*/ 5335277 w 10512862"/>
              <a:gd name="connsiteY26" fmla="*/ 27432 h 27432"/>
              <a:gd name="connsiteX27" fmla="*/ 4573095 w 10512862"/>
              <a:gd name="connsiteY27" fmla="*/ 27432 h 27432"/>
              <a:gd name="connsiteX28" fmla="*/ 3916041 w 10512862"/>
              <a:gd name="connsiteY28" fmla="*/ 27432 h 27432"/>
              <a:gd name="connsiteX29" fmla="*/ 3574373 w 10512862"/>
              <a:gd name="connsiteY29" fmla="*/ 27432 h 27432"/>
              <a:gd name="connsiteX30" fmla="*/ 3022448 w 10512862"/>
              <a:gd name="connsiteY30" fmla="*/ 27432 h 27432"/>
              <a:gd name="connsiteX31" fmla="*/ 2260265 w 10512862"/>
              <a:gd name="connsiteY31" fmla="*/ 27432 h 27432"/>
              <a:gd name="connsiteX32" fmla="*/ 1813469 w 10512862"/>
              <a:gd name="connsiteY32" fmla="*/ 27432 h 27432"/>
              <a:gd name="connsiteX33" fmla="*/ 946158 w 10512862"/>
              <a:gd name="connsiteY33" fmla="*/ 27432 h 27432"/>
              <a:gd name="connsiteX34" fmla="*/ 0 w 10512862"/>
              <a:gd name="connsiteY34" fmla="*/ 27432 h 27432"/>
              <a:gd name="connsiteX35" fmla="*/ 0 w 10512862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2862" h="27432" fill="none" extrusionOk="0">
                <a:moveTo>
                  <a:pt x="0" y="0"/>
                </a:moveTo>
                <a:cubicBezTo>
                  <a:pt x="187229" y="4885"/>
                  <a:pt x="266550" y="-4280"/>
                  <a:pt x="446797" y="0"/>
                </a:cubicBezTo>
                <a:cubicBezTo>
                  <a:pt x="627044" y="4280"/>
                  <a:pt x="837000" y="-19186"/>
                  <a:pt x="1103851" y="0"/>
                </a:cubicBezTo>
                <a:cubicBezTo>
                  <a:pt x="1370702" y="19186"/>
                  <a:pt x="1599480" y="14912"/>
                  <a:pt x="1866033" y="0"/>
                </a:cubicBezTo>
                <a:cubicBezTo>
                  <a:pt x="2132586" y="-14912"/>
                  <a:pt x="2090735" y="-15103"/>
                  <a:pt x="2207701" y="0"/>
                </a:cubicBezTo>
                <a:cubicBezTo>
                  <a:pt x="2324667" y="15103"/>
                  <a:pt x="2380891" y="1409"/>
                  <a:pt x="2549369" y="0"/>
                </a:cubicBezTo>
                <a:cubicBezTo>
                  <a:pt x="2717847" y="-1409"/>
                  <a:pt x="3114102" y="7388"/>
                  <a:pt x="3416680" y="0"/>
                </a:cubicBezTo>
                <a:cubicBezTo>
                  <a:pt x="3719258" y="-7388"/>
                  <a:pt x="3912351" y="18183"/>
                  <a:pt x="4073734" y="0"/>
                </a:cubicBezTo>
                <a:cubicBezTo>
                  <a:pt x="4235117" y="-18183"/>
                  <a:pt x="4329624" y="5795"/>
                  <a:pt x="4415402" y="0"/>
                </a:cubicBezTo>
                <a:cubicBezTo>
                  <a:pt x="4501180" y="-5795"/>
                  <a:pt x="4845484" y="13788"/>
                  <a:pt x="5072456" y="0"/>
                </a:cubicBezTo>
                <a:cubicBezTo>
                  <a:pt x="5299428" y="-13788"/>
                  <a:pt x="5726864" y="34458"/>
                  <a:pt x="5939767" y="0"/>
                </a:cubicBezTo>
                <a:cubicBezTo>
                  <a:pt x="6152670" y="-34458"/>
                  <a:pt x="6262517" y="7377"/>
                  <a:pt x="6491692" y="0"/>
                </a:cubicBezTo>
                <a:cubicBezTo>
                  <a:pt x="6720868" y="-7377"/>
                  <a:pt x="6782966" y="-22125"/>
                  <a:pt x="7043618" y="0"/>
                </a:cubicBezTo>
                <a:cubicBezTo>
                  <a:pt x="7304270" y="22125"/>
                  <a:pt x="7457801" y="-11060"/>
                  <a:pt x="7700671" y="0"/>
                </a:cubicBezTo>
                <a:cubicBezTo>
                  <a:pt x="7943541" y="11060"/>
                  <a:pt x="8124500" y="25042"/>
                  <a:pt x="8462854" y="0"/>
                </a:cubicBezTo>
                <a:cubicBezTo>
                  <a:pt x="8801208" y="-25042"/>
                  <a:pt x="9032211" y="-7490"/>
                  <a:pt x="9225036" y="0"/>
                </a:cubicBezTo>
                <a:cubicBezTo>
                  <a:pt x="9417861" y="7490"/>
                  <a:pt x="9991505" y="-45835"/>
                  <a:pt x="10512862" y="0"/>
                </a:cubicBezTo>
                <a:cubicBezTo>
                  <a:pt x="10513051" y="12323"/>
                  <a:pt x="10512895" y="14639"/>
                  <a:pt x="10512862" y="27432"/>
                </a:cubicBezTo>
                <a:cubicBezTo>
                  <a:pt x="10315360" y="23472"/>
                  <a:pt x="10169544" y="24642"/>
                  <a:pt x="10066065" y="27432"/>
                </a:cubicBezTo>
                <a:cubicBezTo>
                  <a:pt x="9962586" y="30222"/>
                  <a:pt x="9432067" y="62735"/>
                  <a:pt x="9198754" y="27432"/>
                </a:cubicBezTo>
                <a:cubicBezTo>
                  <a:pt x="8965441" y="-7871"/>
                  <a:pt x="8844226" y="27338"/>
                  <a:pt x="8541700" y="27432"/>
                </a:cubicBezTo>
                <a:cubicBezTo>
                  <a:pt x="8239174" y="27526"/>
                  <a:pt x="8280934" y="42801"/>
                  <a:pt x="8200032" y="27432"/>
                </a:cubicBezTo>
                <a:cubicBezTo>
                  <a:pt x="8119130" y="12063"/>
                  <a:pt x="7841653" y="25150"/>
                  <a:pt x="7542978" y="27432"/>
                </a:cubicBezTo>
                <a:cubicBezTo>
                  <a:pt x="7244303" y="29714"/>
                  <a:pt x="7131116" y="53848"/>
                  <a:pt x="6991053" y="27432"/>
                </a:cubicBezTo>
                <a:cubicBezTo>
                  <a:pt x="6850991" y="1016"/>
                  <a:pt x="6653710" y="19424"/>
                  <a:pt x="6439128" y="27432"/>
                </a:cubicBezTo>
                <a:cubicBezTo>
                  <a:pt x="6224546" y="35440"/>
                  <a:pt x="6125346" y="48876"/>
                  <a:pt x="5887203" y="27432"/>
                </a:cubicBezTo>
                <a:cubicBezTo>
                  <a:pt x="5649060" y="5988"/>
                  <a:pt x="5598421" y="53485"/>
                  <a:pt x="5335277" y="27432"/>
                </a:cubicBezTo>
                <a:cubicBezTo>
                  <a:pt x="5072133" y="1379"/>
                  <a:pt x="4858461" y="42461"/>
                  <a:pt x="4573095" y="27432"/>
                </a:cubicBezTo>
                <a:cubicBezTo>
                  <a:pt x="4287729" y="12403"/>
                  <a:pt x="4094030" y="7516"/>
                  <a:pt x="3916041" y="27432"/>
                </a:cubicBezTo>
                <a:cubicBezTo>
                  <a:pt x="3738052" y="47348"/>
                  <a:pt x="3646491" y="32946"/>
                  <a:pt x="3574373" y="27432"/>
                </a:cubicBezTo>
                <a:cubicBezTo>
                  <a:pt x="3502255" y="21918"/>
                  <a:pt x="3278630" y="44796"/>
                  <a:pt x="3022448" y="27432"/>
                </a:cubicBezTo>
                <a:cubicBezTo>
                  <a:pt x="2766266" y="10068"/>
                  <a:pt x="2544557" y="-6205"/>
                  <a:pt x="2260265" y="27432"/>
                </a:cubicBezTo>
                <a:cubicBezTo>
                  <a:pt x="1975973" y="61069"/>
                  <a:pt x="1997228" y="26019"/>
                  <a:pt x="1813469" y="27432"/>
                </a:cubicBezTo>
                <a:cubicBezTo>
                  <a:pt x="1629710" y="28845"/>
                  <a:pt x="1372731" y="66149"/>
                  <a:pt x="946158" y="27432"/>
                </a:cubicBezTo>
                <a:cubicBezTo>
                  <a:pt x="519585" y="-11285"/>
                  <a:pt x="221636" y="5795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2862" h="27432" stroke="0" extrusionOk="0">
                <a:moveTo>
                  <a:pt x="0" y="0"/>
                </a:moveTo>
                <a:cubicBezTo>
                  <a:pt x="225033" y="13746"/>
                  <a:pt x="423294" y="-497"/>
                  <a:pt x="551925" y="0"/>
                </a:cubicBezTo>
                <a:cubicBezTo>
                  <a:pt x="680556" y="497"/>
                  <a:pt x="775084" y="-9208"/>
                  <a:pt x="893593" y="0"/>
                </a:cubicBezTo>
                <a:cubicBezTo>
                  <a:pt x="1012102" y="9208"/>
                  <a:pt x="1579776" y="1608"/>
                  <a:pt x="1760904" y="0"/>
                </a:cubicBezTo>
                <a:cubicBezTo>
                  <a:pt x="1942032" y="-1608"/>
                  <a:pt x="2151672" y="10045"/>
                  <a:pt x="2312830" y="0"/>
                </a:cubicBezTo>
                <a:cubicBezTo>
                  <a:pt x="2473988" y="-10045"/>
                  <a:pt x="2678125" y="11124"/>
                  <a:pt x="2864755" y="0"/>
                </a:cubicBezTo>
                <a:cubicBezTo>
                  <a:pt x="3051386" y="-11124"/>
                  <a:pt x="3426225" y="-9724"/>
                  <a:pt x="3732066" y="0"/>
                </a:cubicBezTo>
                <a:cubicBezTo>
                  <a:pt x="4037907" y="9724"/>
                  <a:pt x="4018400" y="-7166"/>
                  <a:pt x="4178863" y="0"/>
                </a:cubicBezTo>
                <a:cubicBezTo>
                  <a:pt x="4339326" y="7166"/>
                  <a:pt x="4691578" y="27224"/>
                  <a:pt x="5046174" y="0"/>
                </a:cubicBezTo>
                <a:cubicBezTo>
                  <a:pt x="5400770" y="-27224"/>
                  <a:pt x="5482994" y="23246"/>
                  <a:pt x="5913485" y="0"/>
                </a:cubicBezTo>
                <a:cubicBezTo>
                  <a:pt x="6343976" y="-23246"/>
                  <a:pt x="6367997" y="-5995"/>
                  <a:pt x="6570539" y="0"/>
                </a:cubicBezTo>
                <a:cubicBezTo>
                  <a:pt x="6773081" y="5995"/>
                  <a:pt x="7254257" y="-41369"/>
                  <a:pt x="7437850" y="0"/>
                </a:cubicBezTo>
                <a:cubicBezTo>
                  <a:pt x="7621443" y="41369"/>
                  <a:pt x="7850334" y="27548"/>
                  <a:pt x="7989775" y="0"/>
                </a:cubicBezTo>
                <a:cubicBezTo>
                  <a:pt x="8129217" y="-27548"/>
                  <a:pt x="8298313" y="-26071"/>
                  <a:pt x="8541700" y="0"/>
                </a:cubicBezTo>
                <a:cubicBezTo>
                  <a:pt x="8785088" y="26071"/>
                  <a:pt x="8966103" y="-18083"/>
                  <a:pt x="9303883" y="0"/>
                </a:cubicBezTo>
                <a:cubicBezTo>
                  <a:pt x="9641663" y="18083"/>
                  <a:pt x="9721834" y="-9535"/>
                  <a:pt x="9855808" y="0"/>
                </a:cubicBezTo>
                <a:cubicBezTo>
                  <a:pt x="9989782" y="9535"/>
                  <a:pt x="10352532" y="17076"/>
                  <a:pt x="10512862" y="0"/>
                </a:cubicBezTo>
                <a:cubicBezTo>
                  <a:pt x="10512912" y="5798"/>
                  <a:pt x="10513165" y="19375"/>
                  <a:pt x="10512862" y="27432"/>
                </a:cubicBezTo>
                <a:cubicBezTo>
                  <a:pt x="10174504" y="49677"/>
                  <a:pt x="10065462" y="23250"/>
                  <a:pt x="9750680" y="27432"/>
                </a:cubicBezTo>
                <a:cubicBezTo>
                  <a:pt x="9435898" y="31614"/>
                  <a:pt x="9499144" y="34190"/>
                  <a:pt x="9409011" y="27432"/>
                </a:cubicBezTo>
                <a:cubicBezTo>
                  <a:pt x="9318878" y="20674"/>
                  <a:pt x="9092132" y="15418"/>
                  <a:pt x="8962215" y="27432"/>
                </a:cubicBezTo>
                <a:cubicBezTo>
                  <a:pt x="8832298" y="39446"/>
                  <a:pt x="8287304" y="34607"/>
                  <a:pt x="8094904" y="27432"/>
                </a:cubicBezTo>
                <a:cubicBezTo>
                  <a:pt x="7902504" y="20257"/>
                  <a:pt x="7742559" y="17386"/>
                  <a:pt x="7437850" y="27432"/>
                </a:cubicBezTo>
                <a:cubicBezTo>
                  <a:pt x="7133141" y="37478"/>
                  <a:pt x="7126883" y="7363"/>
                  <a:pt x="6991053" y="27432"/>
                </a:cubicBezTo>
                <a:cubicBezTo>
                  <a:pt x="6855223" y="47501"/>
                  <a:pt x="6528692" y="36591"/>
                  <a:pt x="6333999" y="27432"/>
                </a:cubicBezTo>
                <a:cubicBezTo>
                  <a:pt x="6139306" y="18273"/>
                  <a:pt x="6130075" y="20251"/>
                  <a:pt x="5992331" y="27432"/>
                </a:cubicBezTo>
                <a:cubicBezTo>
                  <a:pt x="5854587" y="34613"/>
                  <a:pt x="5740907" y="33636"/>
                  <a:pt x="5650663" y="27432"/>
                </a:cubicBezTo>
                <a:cubicBezTo>
                  <a:pt x="5560419" y="21228"/>
                  <a:pt x="5288519" y="24368"/>
                  <a:pt x="4993609" y="27432"/>
                </a:cubicBezTo>
                <a:cubicBezTo>
                  <a:pt x="4698699" y="30496"/>
                  <a:pt x="4751711" y="41156"/>
                  <a:pt x="4546813" y="27432"/>
                </a:cubicBezTo>
                <a:cubicBezTo>
                  <a:pt x="4341915" y="13708"/>
                  <a:pt x="4024390" y="-9455"/>
                  <a:pt x="3784630" y="27432"/>
                </a:cubicBezTo>
                <a:cubicBezTo>
                  <a:pt x="3544870" y="64319"/>
                  <a:pt x="3511344" y="33035"/>
                  <a:pt x="3337834" y="27432"/>
                </a:cubicBezTo>
                <a:cubicBezTo>
                  <a:pt x="3164324" y="21829"/>
                  <a:pt x="2923373" y="20856"/>
                  <a:pt x="2575651" y="27432"/>
                </a:cubicBezTo>
                <a:cubicBezTo>
                  <a:pt x="2227929" y="34008"/>
                  <a:pt x="2342210" y="13262"/>
                  <a:pt x="2233983" y="27432"/>
                </a:cubicBezTo>
                <a:cubicBezTo>
                  <a:pt x="2125756" y="41602"/>
                  <a:pt x="1823591" y="45858"/>
                  <a:pt x="1471801" y="27432"/>
                </a:cubicBezTo>
                <a:cubicBezTo>
                  <a:pt x="1120011" y="9006"/>
                  <a:pt x="1117537" y="6534"/>
                  <a:pt x="1025004" y="27432"/>
                </a:cubicBezTo>
                <a:cubicBezTo>
                  <a:pt x="932471" y="48330"/>
                  <a:pt x="767751" y="16683"/>
                  <a:pt x="683336" y="27432"/>
                </a:cubicBezTo>
                <a:cubicBezTo>
                  <a:pt x="598921" y="38181"/>
                  <a:pt x="306769" y="37388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4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29" y="448056"/>
            <a:ext cx="10512862" cy="4069080"/>
          </a:xfrm>
        </p:spPr>
        <p:txBody>
          <a:bodyPr anchor="b">
            <a:normAutofit/>
          </a:bodyPr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29" y="4983480"/>
            <a:ext cx="10512862" cy="1124712"/>
          </a:xfrm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28-6C6C-4568-97F7-40ADE172CF56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7982" y="4736883"/>
            <a:ext cx="4242484" cy="27432"/>
          </a:xfrm>
          <a:custGeom>
            <a:avLst/>
            <a:gdLst>
              <a:gd name="connsiteX0" fmla="*/ 0 w 4242484"/>
              <a:gd name="connsiteY0" fmla="*/ 0 h 27432"/>
              <a:gd name="connsiteX1" fmla="*/ 563644 w 4242484"/>
              <a:gd name="connsiteY1" fmla="*/ 0 h 27432"/>
              <a:gd name="connsiteX2" fmla="*/ 1042439 w 4242484"/>
              <a:gd name="connsiteY2" fmla="*/ 0 h 27432"/>
              <a:gd name="connsiteX3" fmla="*/ 1563658 w 4242484"/>
              <a:gd name="connsiteY3" fmla="*/ 0 h 27432"/>
              <a:gd name="connsiteX4" fmla="*/ 2212152 w 4242484"/>
              <a:gd name="connsiteY4" fmla="*/ 0 h 27432"/>
              <a:gd name="connsiteX5" fmla="*/ 2775797 w 4242484"/>
              <a:gd name="connsiteY5" fmla="*/ 0 h 27432"/>
              <a:gd name="connsiteX6" fmla="*/ 3297016 w 4242484"/>
              <a:gd name="connsiteY6" fmla="*/ 0 h 27432"/>
              <a:gd name="connsiteX7" fmla="*/ 4242484 w 4242484"/>
              <a:gd name="connsiteY7" fmla="*/ 0 h 27432"/>
              <a:gd name="connsiteX8" fmla="*/ 4242484 w 4242484"/>
              <a:gd name="connsiteY8" fmla="*/ 27432 h 27432"/>
              <a:gd name="connsiteX9" fmla="*/ 3636415 w 4242484"/>
              <a:gd name="connsiteY9" fmla="*/ 27432 h 27432"/>
              <a:gd name="connsiteX10" fmla="*/ 3115195 w 4242484"/>
              <a:gd name="connsiteY10" fmla="*/ 27432 h 27432"/>
              <a:gd name="connsiteX11" fmla="*/ 2424277 w 4242484"/>
              <a:gd name="connsiteY11" fmla="*/ 27432 h 27432"/>
              <a:gd name="connsiteX12" fmla="*/ 1860632 w 4242484"/>
              <a:gd name="connsiteY12" fmla="*/ 27432 h 27432"/>
              <a:gd name="connsiteX13" fmla="*/ 1381838 w 4242484"/>
              <a:gd name="connsiteY13" fmla="*/ 27432 h 27432"/>
              <a:gd name="connsiteX14" fmla="*/ 733344 w 4242484"/>
              <a:gd name="connsiteY14" fmla="*/ 27432 h 27432"/>
              <a:gd name="connsiteX15" fmla="*/ 0 w 4242484"/>
              <a:gd name="connsiteY15" fmla="*/ 27432 h 27432"/>
              <a:gd name="connsiteX16" fmla="*/ 0 w 4242484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32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1511" y="8304"/>
                  <a:pt x="4242006" y="21512"/>
                  <a:pt x="4242484" y="27432"/>
                </a:cubicBezTo>
                <a:cubicBezTo>
                  <a:pt x="4020484" y="-2122"/>
                  <a:pt x="3856319" y="48378"/>
                  <a:pt x="3636415" y="27432"/>
                </a:cubicBezTo>
                <a:cubicBezTo>
                  <a:pt x="3416511" y="6486"/>
                  <a:pt x="3317711" y="12543"/>
                  <a:pt x="3115195" y="27432"/>
                </a:cubicBezTo>
                <a:cubicBezTo>
                  <a:pt x="2912679" y="42321"/>
                  <a:pt x="2576568" y="21715"/>
                  <a:pt x="2424277" y="27432"/>
                </a:cubicBezTo>
                <a:cubicBezTo>
                  <a:pt x="2271986" y="33149"/>
                  <a:pt x="2122411" y="31565"/>
                  <a:pt x="1860632" y="27432"/>
                </a:cubicBezTo>
                <a:cubicBezTo>
                  <a:pt x="1598853" y="23299"/>
                  <a:pt x="1534444" y="36867"/>
                  <a:pt x="1381838" y="27432"/>
                </a:cubicBezTo>
                <a:cubicBezTo>
                  <a:pt x="1229232" y="17997"/>
                  <a:pt x="904168" y="41878"/>
                  <a:pt x="733344" y="27432"/>
                </a:cubicBezTo>
                <a:cubicBezTo>
                  <a:pt x="562520" y="12986"/>
                  <a:pt x="337183" y="51006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2484" h="27432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2969" y="9333"/>
                  <a:pt x="4243762" y="19699"/>
                  <a:pt x="4242484" y="27432"/>
                </a:cubicBezTo>
                <a:cubicBezTo>
                  <a:pt x="3989097" y="31608"/>
                  <a:pt x="3827791" y="3772"/>
                  <a:pt x="3721265" y="27432"/>
                </a:cubicBezTo>
                <a:cubicBezTo>
                  <a:pt x="3614739" y="51092"/>
                  <a:pt x="3405587" y="16066"/>
                  <a:pt x="3115195" y="27432"/>
                </a:cubicBezTo>
                <a:cubicBezTo>
                  <a:pt x="2824803" y="38799"/>
                  <a:pt x="2778477" y="35049"/>
                  <a:pt x="2509126" y="27432"/>
                </a:cubicBezTo>
                <a:cubicBezTo>
                  <a:pt x="2239775" y="19815"/>
                  <a:pt x="2137274" y="18090"/>
                  <a:pt x="1945482" y="27432"/>
                </a:cubicBezTo>
                <a:cubicBezTo>
                  <a:pt x="1753690" y="36774"/>
                  <a:pt x="1410688" y="49870"/>
                  <a:pt x="1254563" y="27432"/>
                </a:cubicBezTo>
                <a:cubicBezTo>
                  <a:pt x="1098438" y="4994"/>
                  <a:pt x="812726" y="27990"/>
                  <a:pt x="563644" y="27432"/>
                </a:cubicBezTo>
                <a:cubicBezTo>
                  <a:pt x="314562" y="26874"/>
                  <a:pt x="157920" y="24732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929384"/>
            <a:ext cx="5180251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929384"/>
            <a:ext cx="5180251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E55C-AC79-4D95-B61D-4620223563E3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7981" y="1709928"/>
            <a:ext cx="10512862" cy="27432"/>
          </a:xfrm>
          <a:custGeom>
            <a:avLst/>
            <a:gdLst>
              <a:gd name="connsiteX0" fmla="*/ 0 w 10512862"/>
              <a:gd name="connsiteY0" fmla="*/ 0 h 27432"/>
              <a:gd name="connsiteX1" fmla="*/ 446797 w 10512862"/>
              <a:gd name="connsiteY1" fmla="*/ 0 h 27432"/>
              <a:gd name="connsiteX2" fmla="*/ 1103851 w 10512862"/>
              <a:gd name="connsiteY2" fmla="*/ 0 h 27432"/>
              <a:gd name="connsiteX3" fmla="*/ 1866033 w 10512862"/>
              <a:gd name="connsiteY3" fmla="*/ 0 h 27432"/>
              <a:gd name="connsiteX4" fmla="*/ 2207701 w 10512862"/>
              <a:gd name="connsiteY4" fmla="*/ 0 h 27432"/>
              <a:gd name="connsiteX5" fmla="*/ 2549369 w 10512862"/>
              <a:gd name="connsiteY5" fmla="*/ 0 h 27432"/>
              <a:gd name="connsiteX6" fmla="*/ 3416680 w 10512862"/>
              <a:gd name="connsiteY6" fmla="*/ 0 h 27432"/>
              <a:gd name="connsiteX7" fmla="*/ 4073734 w 10512862"/>
              <a:gd name="connsiteY7" fmla="*/ 0 h 27432"/>
              <a:gd name="connsiteX8" fmla="*/ 4415402 w 10512862"/>
              <a:gd name="connsiteY8" fmla="*/ 0 h 27432"/>
              <a:gd name="connsiteX9" fmla="*/ 5072456 w 10512862"/>
              <a:gd name="connsiteY9" fmla="*/ 0 h 27432"/>
              <a:gd name="connsiteX10" fmla="*/ 5939767 w 10512862"/>
              <a:gd name="connsiteY10" fmla="*/ 0 h 27432"/>
              <a:gd name="connsiteX11" fmla="*/ 6491692 w 10512862"/>
              <a:gd name="connsiteY11" fmla="*/ 0 h 27432"/>
              <a:gd name="connsiteX12" fmla="*/ 7043618 w 10512862"/>
              <a:gd name="connsiteY12" fmla="*/ 0 h 27432"/>
              <a:gd name="connsiteX13" fmla="*/ 7700671 w 10512862"/>
              <a:gd name="connsiteY13" fmla="*/ 0 h 27432"/>
              <a:gd name="connsiteX14" fmla="*/ 8462854 w 10512862"/>
              <a:gd name="connsiteY14" fmla="*/ 0 h 27432"/>
              <a:gd name="connsiteX15" fmla="*/ 9225036 w 10512862"/>
              <a:gd name="connsiteY15" fmla="*/ 0 h 27432"/>
              <a:gd name="connsiteX16" fmla="*/ 10512862 w 10512862"/>
              <a:gd name="connsiteY16" fmla="*/ 0 h 27432"/>
              <a:gd name="connsiteX17" fmla="*/ 10512862 w 10512862"/>
              <a:gd name="connsiteY17" fmla="*/ 27432 h 27432"/>
              <a:gd name="connsiteX18" fmla="*/ 10066065 w 10512862"/>
              <a:gd name="connsiteY18" fmla="*/ 27432 h 27432"/>
              <a:gd name="connsiteX19" fmla="*/ 9198754 w 10512862"/>
              <a:gd name="connsiteY19" fmla="*/ 27432 h 27432"/>
              <a:gd name="connsiteX20" fmla="*/ 8541700 w 10512862"/>
              <a:gd name="connsiteY20" fmla="*/ 27432 h 27432"/>
              <a:gd name="connsiteX21" fmla="*/ 8200032 w 10512862"/>
              <a:gd name="connsiteY21" fmla="*/ 27432 h 27432"/>
              <a:gd name="connsiteX22" fmla="*/ 7542978 w 10512862"/>
              <a:gd name="connsiteY22" fmla="*/ 27432 h 27432"/>
              <a:gd name="connsiteX23" fmla="*/ 6991053 w 10512862"/>
              <a:gd name="connsiteY23" fmla="*/ 27432 h 27432"/>
              <a:gd name="connsiteX24" fmla="*/ 6439128 w 10512862"/>
              <a:gd name="connsiteY24" fmla="*/ 27432 h 27432"/>
              <a:gd name="connsiteX25" fmla="*/ 5887203 w 10512862"/>
              <a:gd name="connsiteY25" fmla="*/ 27432 h 27432"/>
              <a:gd name="connsiteX26" fmla="*/ 5335277 w 10512862"/>
              <a:gd name="connsiteY26" fmla="*/ 27432 h 27432"/>
              <a:gd name="connsiteX27" fmla="*/ 4573095 w 10512862"/>
              <a:gd name="connsiteY27" fmla="*/ 27432 h 27432"/>
              <a:gd name="connsiteX28" fmla="*/ 3916041 w 10512862"/>
              <a:gd name="connsiteY28" fmla="*/ 27432 h 27432"/>
              <a:gd name="connsiteX29" fmla="*/ 3574373 w 10512862"/>
              <a:gd name="connsiteY29" fmla="*/ 27432 h 27432"/>
              <a:gd name="connsiteX30" fmla="*/ 3022448 w 10512862"/>
              <a:gd name="connsiteY30" fmla="*/ 27432 h 27432"/>
              <a:gd name="connsiteX31" fmla="*/ 2260265 w 10512862"/>
              <a:gd name="connsiteY31" fmla="*/ 27432 h 27432"/>
              <a:gd name="connsiteX32" fmla="*/ 1813469 w 10512862"/>
              <a:gd name="connsiteY32" fmla="*/ 27432 h 27432"/>
              <a:gd name="connsiteX33" fmla="*/ 946158 w 10512862"/>
              <a:gd name="connsiteY33" fmla="*/ 27432 h 27432"/>
              <a:gd name="connsiteX34" fmla="*/ 0 w 10512862"/>
              <a:gd name="connsiteY34" fmla="*/ 27432 h 27432"/>
              <a:gd name="connsiteX35" fmla="*/ 0 w 10512862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2862" h="27432" fill="none" extrusionOk="0">
                <a:moveTo>
                  <a:pt x="0" y="0"/>
                </a:moveTo>
                <a:cubicBezTo>
                  <a:pt x="187229" y="4885"/>
                  <a:pt x="266550" y="-4280"/>
                  <a:pt x="446797" y="0"/>
                </a:cubicBezTo>
                <a:cubicBezTo>
                  <a:pt x="627044" y="4280"/>
                  <a:pt x="837000" y="-19186"/>
                  <a:pt x="1103851" y="0"/>
                </a:cubicBezTo>
                <a:cubicBezTo>
                  <a:pt x="1370702" y="19186"/>
                  <a:pt x="1599480" y="14912"/>
                  <a:pt x="1866033" y="0"/>
                </a:cubicBezTo>
                <a:cubicBezTo>
                  <a:pt x="2132586" y="-14912"/>
                  <a:pt x="2090735" y="-15103"/>
                  <a:pt x="2207701" y="0"/>
                </a:cubicBezTo>
                <a:cubicBezTo>
                  <a:pt x="2324667" y="15103"/>
                  <a:pt x="2380891" y="1409"/>
                  <a:pt x="2549369" y="0"/>
                </a:cubicBezTo>
                <a:cubicBezTo>
                  <a:pt x="2717847" y="-1409"/>
                  <a:pt x="3114102" y="7388"/>
                  <a:pt x="3416680" y="0"/>
                </a:cubicBezTo>
                <a:cubicBezTo>
                  <a:pt x="3719258" y="-7388"/>
                  <a:pt x="3912351" y="18183"/>
                  <a:pt x="4073734" y="0"/>
                </a:cubicBezTo>
                <a:cubicBezTo>
                  <a:pt x="4235117" y="-18183"/>
                  <a:pt x="4329624" y="5795"/>
                  <a:pt x="4415402" y="0"/>
                </a:cubicBezTo>
                <a:cubicBezTo>
                  <a:pt x="4501180" y="-5795"/>
                  <a:pt x="4845484" y="13788"/>
                  <a:pt x="5072456" y="0"/>
                </a:cubicBezTo>
                <a:cubicBezTo>
                  <a:pt x="5299428" y="-13788"/>
                  <a:pt x="5726864" y="34458"/>
                  <a:pt x="5939767" y="0"/>
                </a:cubicBezTo>
                <a:cubicBezTo>
                  <a:pt x="6152670" y="-34458"/>
                  <a:pt x="6262517" y="7377"/>
                  <a:pt x="6491692" y="0"/>
                </a:cubicBezTo>
                <a:cubicBezTo>
                  <a:pt x="6720868" y="-7377"/>
                  <a:pt x="6782966" y="-22125"/>
                  <a:pt x="7043618" y="0"/>
                </a:cubicBezTo>
                <a:cubicBezTo>
                  <a:pt x="7304270" y="22125"/>
                  <a:pt x="7457801" y="-11060"/>
                  <a:pt x="7700671" y="0"/>
                </a:cubicBezTo>
                <a:cubicBezTo>
                  <a:pt x="7943541" y="11060"/>
                  <a:pt x="8124500" y="25042"/>
                  <a:pt x="8462854" y="0"/>
                </a:cubicBezTo>
                <a:cubicBezTo>
                  <a:pt x="8801208" y="-25042"/>
                  <a:pt x="9032211" y="-7490"/>
                  <a:pt x="9225036" y="0"/>
                </a:cubicBezTo>
                <a:cubicBezTo>
                  <a:pt x="9417861" y="7490"/>
                  <a:pt x="9991505" y="-45835"/>
                  <a:pt x="10512862" y="0"/>
                </a:cubicBezTo>
                <a:cubicBezTo>
                  <a:pt x="10513051" y="12323"/>
                  <a:pt x="10512895" y="14639"/>
                  <a:pt x="10512862" y="27432"/>
                </a:cubicBezTo>
                <a:cubicBezTo>
                  <a:pt x="10315360" y="23472"/>
                  <a:pt x="10169544" y="24642"/>
                  <a:pt x="10066065" y="27432"/>
                </a:cubicBezTo>
                <a:cubicBezTo>
                  <a:pt x="9962586" y="30222"/>
                  <a:pt x="9432067" y="62735"/>
                  <a:pt x="9198754" y="27432"/>
                </a:cubicBezTo>
                <a:cubicBezTo>
                  <a:pt x="8965441" y="-7871"/>
                  <a:pt x="8844226" y="27338"/>
                  <a:pt x="8541700" y="27432"/>
                </a:cubicBezTo>
                <a:cubicBezTo>
                  <a:pt x="8239174" y="27526"/>
                  <a:pt x="8280934" y="42801"/>
                  <a:pt x="8200032" y="27432"/>
                </a:cubicBezTo>
                <a:cubicBezTo>
                  <a:pt x="8119130" y="12063"/>
                  <a:pt x="7841653" y="25150"/>
                  <a:pt x="7542978" y="27432"/>
                </a:cubicBezTo>
                <a:cubicBezTo>
                  <a:pt x="7244303" y="29714"/>
                  <a:pt x="7131116" y="53848"/>
                  <a:pt x="6991053" y="27432"/>
                </a:cubicBezTo>
                <a:cubicBezTo>
                  <a:pt x="6850991" y="1016"/>
                  <a:pt x="6653710" y="19424"/>
                  <a:pt x="6439128" y="27432"/>
                </a:cubicBezTo>
                <a:cubicBezTo>
                  <a:pt x="6224546" y="35440"/>
                  <a:pt x="6125346" y="48876"/>
                  <a:pt x="5887203" y="27432"/>
                </a:cubicBezTo>
                <a:cubicBezTo>
                  <a:pt x="5649060" y="5988"/>
                  <a:pt x="5598421" y="53485"/>
                  <a:pt x="5335277" y="27432"/>
                </a:cubicBezTo>
                <a:cubicBezTo>
                  <a:pt x="5072133" y="1379"/>
                  <a:pt x="4858461" y="42461"/>
                  <a:pt x="4573095" y="27432"/>
                </a:cubicBezTo>
                <a:cubicBezTo>
                  <a:pt x="4287729" y="12403"/>
                  <a:pt x="4094030" y="7516"/>
                  <a:pt x="3916041" y="27432"/>
                </a:cubicBezTo>
                <a:cubicBezTo>
                  <a:pt x="3738052" y="47348"/>
                  <a:pt x="3646491" y="32946"/>
                  <a:pt x="3574373" y="27432"/>
                </a:cubicBezTo>
                <a:cubicBezTo>
                  <a:pt x="3502255" y="21918"/>
                  <a:pt x="3278630" y="44796"/>
                  <a:pt x="3022448" y="27432"/>
                </a:cubicBezTo>
                <a:cubicBezTo>
                  <a:pt x="2766266" y="10068"/>
                  <a:pt x="2544557" y="-6205"/>
                  <a:pt x="2260265" y="27432"/>
                </a:cubicBezTo>
                <a:cubicBezTo>
                  <a:pt x="1975973" y="61069"/>
                  <a:pt x="1997228" y="26019"/>
                  <a:pt x="1813469" y="27432"/>
                </a:cubicBezTo>
                <a:cubicBezTo>
                  <a:pt x="1629710" y="28845"/>
                  <a:pt x="1372731" y="66149"/>
                  <a:pt x="946158" y="27432"/>
                </a:cubicBezTo>
                <a:cubicBezTo>
                  <a:pt x="519585" y="-11285"/>
                  <a:pt x="221636" y="5795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2862" h="27432" stroke="0" extrusionOk="0">
                <a:moveTo>
                  <a:pt x="0" y="0"/>
                </a:moveTo>
                <a:cubicBezTo>
                  <a:pt x="225033" y="13746"/>
                  <a:pt x="423294" y="-497"/>
                  <a:pt x="551925" y="0"/>
                </a:cubicBezTo>
                <a:cubicBezTo>
                  <a:pt x="680556" y="497"/>
                  <a:pt x="775084" y="-9208"/>
                  <a:pt x="893593" y="0"/>
                </a:cubicBezTo>
                <a:cubicBezTo>
                  <a:pt x="1012102" y="9208"/>
                  <a:pt x="1579776" y="1608"/>
                  <a:pt x="1760904" y="0"/>
                </a:cubicBezTo>
                <a:cubicBezTo>
                  <a:pt x="1942032" y="-1608"/>
                  <a:pt x="2151672" y="10045"/>
                  <a:pt x="2312830" y="0"/>
                </a:cubicBezTo>
                <a:cubicBezTo>
                  <a:pt x="2473988" y="-10045"/>
                  <a:pt x="2678125" y="11124"/>
                  <a:pt x="2864755" y="0"/>
                </a:cubicBezTo>
                <a:cubicBezTo>
                  <a:pt x="3051386" y="-11124"/>
                  <a:pt x="3426225" y="-9724"/>
                  <a:pt x="3732066" y="0"/>
                </a:cubicBezTo>
                <a:cubicBezTo>
                  <a:pt x="4037907" y="9724"/>
                  <a:pt x="4018400" y="-7166"/>
                  <a:pt x="4178863" y="0"/>
                </a:cubicBezTo>
                <a:cubicBezTo>
                  <a:pt x="4339326" y="7166"/>
                  <a:pt x="4691578" y="27224"/>
                  <a:pt x="5046174" y="0"/>
                </a:cubicBezTo>
                <a:cubicBezTo>
                  <a:pt x="5400770" y="-27224"/>
                  <a:pt x="5482994" y="23246"/>
                  <a:pt x="5913485" y="0"/>
                </a:cubicBezTo>
                <a:cubicBezTo>
                  <a:pt x="6343976" y="-23246"/>
                  <a:pt x="6367997" y="-5995"/>
                  <a:pt x="6570539" y="0"/>
                </a:cubicBezTo>
                <a:cubicBezTo>
                  <a:pt x="6773081" y="5995"/>
                  <a:pt x="7254257" y="-41369"/>
                  <a:pt x="7437850" y="0"/>
                </a:cubicBezTo>
                <a:cubicBezTo>
                  <a:pt x="7621443" y="41369"/>
                  <a:pt x="7850334" y="27548"/>
                  <a:pt x="7989775" y="0"/>
                </a:cubicBezTo>
                <a:cubicBezTo>
                  <a:pt x="8129217" y="-27548"/>
                  <a:pt x="8298313" y="-26071"/>
                  <a:pt x="8541700" y="0"/>
                </a:cubicBezTo>
                <a:cubicBezTo>
                  <a:pt x="8785088" y="26071"/>
                  <a:pt x="8966103" y="-18083"/>
                  <a:pt x="9303883" y="0"/>
                </a:cubicBezTo>
                <a:cubicBezTo>
                  <a:pt x="9641663" y="18083"/>
                  <a:pt x="9721834" y="-9535"/>
                  <a:pt x="9855808" y="0"/>
                </a:cubicBezTo>
                <a:cubicBezTo>
                  <a:pt x="9989782" y="9535"/>
                  <a:pt x="10352532" y="17076"/>
                  <a:pt x="10512862" y="0"/>
                </a:cubicBezTo>
                <a:cubicBezTo>
                  <a:pt x="10512912" y="5798"/>
                  <a:pt x="10513165" y="19375"/>
                  <a:pt x="10512862" y="27432"/>
                </a:cubicBezTo>
                <a:cubicBezTo>
                  <a:pt x="10174504" y="49677"/>
                  <a:pt x="10065462" y="23250"/>
                  <a:pt x="9750680" y="27432"/>
                </a:cubicBezTo>
                <a:cubicBezTo>
                  <a:pt x="9435898" y="31614"/>
                  <a:pt x="9499144" y="34190"/>
                  <a:pt x="9409011" y="27432"/>
                </a:cubicBezTo>
                <a:cubicBezTo>
                  <a:pt x="9318878" y="20674"/>
                  <a:pt x="9092132" y="15418"/>
                  <a:pt x="8962215" y="27432"/>
                </a:cubicBezTo>
                <a:cubicBezTo>
                  <a:pt x="8832298" y="39446"/>
                  <a:pt x="8287304" y="34607"/>
                  <a:pt x="8094904" y="27432"/>
                </a:cubicBezTo>
                <a:cubicBezTo>
                  <a:pt x="7902504" y="20257"/>
                  <a:pt x="7742559" y="17386"/>
                  <a:pt x="7437850" y="27432"/>
                </a:cubicBezTo>
                <a:cubicBezTo>
                  <a:pt x="7133141" y="37478"/>
                  <a:pt x="7126883" y="7363"/>
                  <a:pt x="6991053" y="27432"/>
                </a:cubicBezTo>
                <a:cubicBezTo>
                  <a:pt x="6855223" y="47501"/>
                  <a:pt x="6528692" y="36591"/>
                  <a:pt x="6333999" y="27432"/>
                </a:cubicBezTo>
                <a:cubicBezTo>
                  <a:pt x="6139306" y="18273"/>
                  <a:pt x="6130075" y="20251"/>
                  <a:pt x="5992331" y="27432"/>
                </a:cubicBezTo>
                <a:cubicBezTo>
                  <a:pt x="5854587" y="34613"/>
                  <a:pt x="5740907" y="33636"/>
                  <a:pt x="5650663" y="27432"/>
                </a:cubicBezTo>
                <a:cubicBezTo>
                  <a:pt x="5560419" y="21228"/>
                  <a:pt x="5288519" y="24368"/>
                  <a:pt x="4993609" y="27432"/>
                </a:cubicBezTo>
                <a:cubicBezTo>
                  <a:pt x="4698699" y="30496"/>
                  <a:pt x="4751711" y="41156"/>
                  <a:pt x="4546813" y="27432"/>
                </a:cubicBezTo>
                <a:cubicBezTo>
                  <a:pt x="4341915" y="13708"/>
                  <a:pt x="4024390" y="-9455"/>
                  <a:pt x="3784630" y="27432"/>
                </a:cubicBezTo>
                <a:cubicBezTo>
                  <a:pt x="3544870" y="64319"/>
                  <a:pt x="3511344" y="33035"/>
                  <a:pt x="3337834" y="27432"/>
                </a:cubicBezTo>
                <a:cubicBezTo>
                  <a:pt x="3164324" y="21829"/>
                  <a:pt x="2923373" y="20856"/>
                  <a:pt x="2575651" y="27432"/>
                </a:cubicBezTo>
                <a:cubicBezTo>
                  <a:pt x="2227929" y="34008"/>
                  <a:pt x="2342210" y="13262"/>
                  <a:pt x="2233983" y="27432"/>
                </a:cubicBezTo>
                <a:cubicBezTo>
                  <a:pt x="2125756" y="41602"/>
                  <a:pt x="1823591" y="45858"/>
                  <a:pt x="1471801" y="27432"/>
                </a:cubicBezTo>
                <a:cubicBezTo>
                  <a:pt x="1120011" y="9006"/>
                  <a:pt x="1117537" y="6534"/>
                  <a:pt x="1025004" y="27432"/>
                </a:cubicBezTo>
                <a:cubicBezTo>
                  <a:pt x="932471" y="48330"/>
                  <a:pt x="767751" y="16683"/>
                  <a:pt x="683336" y="27432"/>
                </a:cubicBezTo>
                <a:cubicBezTo>
                  <a:pt x="598921" y="38181"/>
                  <a:pt x="306769" y="37388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938528"/>
            <a:ext cx="5156444" cy="823912"/>
          </a:xfrm>
        </p:spPr>
        <p:txBody>
          <a:bodyPr anchor="b">
            <a:normAutofit/>
          </a:bodyPr>
          <a:lstStyle>
            <a:lvl1pPr marL="0" indent="0">
              <a:buNone/>
              <a:defRPr sz="35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926080"/>
            <a:ext cx="5156444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938528"/>
            <a:ext cx="5181838" cy="823912"/>
          </a:xfrm>
        </p:spPr>
        <p:txBody>
          <a:bodyPr anchor="b">
            <a:normAutofit/>
          </a:bodyPr>
          <a:lstStyle>
            <a:lvl1pPr marL="0" indent="0">
              <a:buNone/>
              <a:defRPr sz="35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926080"/>
            <a:ext cx="518183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A0CA-E5CA-4D42-9567-A38369EFD17C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7981" y="1709928"/>
            <a:ext cx="10512862" cy="27432"/>
          </a:xfrm>
          <a:custGeom>
            <a:avLst/>
            <a:gdLst>
              <a:gd name="connsiteX0" fmla="*/ 0 w 10512862"/>
              <a:gd name="connsiteY0" fmla="*/ 0 h 27432"/>
              <a:gd name="connsiteX1" fmla="*/ 446797 w 10512862"/>
              <a:gd name="connsiteY1" fmla="*/ 0 h 27432"/>
              <a:gd name="connsiteX2" fmla="*/ 1103851 w 10512862"/>
              <a:gd name="connsiteY2" fmla="*/ 0 h 27432"/>
              <a:gd name="connsiteX3" fmla="*/ 1866033 w 10512862"/>
              <a:gd name="connsiteY3" fmla="*/ 0 h 27432"/>
              <a:gd name="connsiteX4" fmla="*/ 2207701 w 10512862"/>
              <a:gd name="connsiteY4" fmla="*/ 0 h 27432"/>
              <a:gd name="connsiteX5" fmla="*/ 2549369 w 10512862"/>
              <a:gd name="connsiteY5" fmla="*/ 0 h 27432"/>
              <a:gd name="connsiteX6" fmla="*/ 3416680 w 10512862"/>
              <a:gd name="connsiteY6" fmla="*/ 0 h 27432"/>
              <a:gd name="connsiteX7" fmla="*/ 4073734 w 10512862"/>
              <a:gd name="connsiteY7" fmla="*/ 0 h 27432"/>
              <a:gd name="connsiteX8" fmla="*/ 4415402 w 10512862"/>
              <a:gd name="connsiteY8" fmla="*/ 0 h 27432"/>
              <a:gd name="connsiteX9" fmla="*/ 5072456 w 10512862"/>
              <a:gd name="connsiteY9" fmla="*/ 0 h 27432"/>
              <a:gd name="connsiteX10" fmla="*/ 5939767 w 10512862"/>
              <a:gd name="connsiteY10" fmla="*/ 0 h 27432"/>
              <a:gd name="connsiteX11" fmla="*/ 6491692 w 10512862"/>
              <a:gd name="connsiteY11" fmla="*/ 0 h 27432"/>
              <a:gd name="connsiteX12" fmla="*/ 7043618 w 10512862"/>
              <a:gd name="connsiteY12" fmla="*/ 0 h 27432"/>
              <a:gd name="connsiteX13" fmla="*/ 7700671 w 10512862"/>
              <a:gd name="connsiteY13" fmla="*/ 0 h 27432"/>
              <a:gd name="connsiteX14" fmla="*/ 8462854 w 10512862"/>
              <a:gd name="connsiteY14" fmla="*/ 0 h 27432"/>
              <a:gd name="connsiteX15" fmla="*/ 9225036 w 10512862"/>
              <a:gd name="connsiteY15" fmla="*/ 0 h 27432"/>
              <a:gd name="connsiteX16" fmla="*/ 10512862 w 10512862"/>
              <a:gd name="connsiteY16" fmla="*/ 0 h 27432"/>
              <a:gd name="connsiteX17" fmla="*/ 10512862 w 10512862"/>
              <a:gd name="connsiteY17" fmla="*/ 27432 h 27432"/>
              <a:gd name="connsiteX18" fmla="*/ 10066065 w 10512862"/>
              <a:gd name="connsiteY18" fmla="*/ 27432 h 27432"/>
              <a:gd name="connsiteX19" fmla="*/ 9198754 w 10512862"/>
              <a:gd name="connsiteY19" fmla="*/ 27432 h 27432"/>
              <a:gd name="connsiteX20" fmla="*/ 8541700 w 10512862"/>
              <a:gd name="connsiteY20" fmla="*/ 27432 h 27432"/>
              <a:gd name="connsiteX21" fmla="*/ 8200032 w 10512862"/>
              <a:gd name="connsiteY21" fmla="*/ 27432 h 27432"/>
              <a:gd name="connsiteX22" fmla="*/ 7542978 w 10512862"/>
              <a:gd name="connsiteY22" fmla="*/ 27432 h 27432"/>
              <a:gd name="connsiteX23" fmla="*/ 6991053 w 10512862"/>
              <a:gd name="connsiteY23" fmla="*/ 27432 h 27432"/>
              <a:gd name="connsiteX24" fmla="*/ 6439128 w 10512862"/>
              <a:gd name="connsiteY24" fmla="*/ 27432 h 27432"/>
              <a:gd name="connsiteX25" fmla="*/ 5887203 w 10512862"/>
              <a:gd name="connsiteY25" fmla="*/ 27432 h 27432"/>
              <a:gd name="connsiteX26" fmla="*/ 5335277 w 10512862"/>
              <a:gd name="connsiteY26" fmla="*/ 27432 h 27432"/>
              <a:gd name="connsiteX27" fmla="*/ 4573095 w 10512862"/>
              <a:gd name="connsiteY27" fmla="*/ 27432 h 27432"/>
              <a:gd name="connsiteX28" fmla="*/ 3916041 w 10512862"/>
              <a:gd name="connsiteY28" fmla="*/ 27432 h 27432"/>
              <a:gd name="connsiteX29" fmla="*/ 3574373 w 10512862"/>
              <a:gd name="connsiteY29" fmla="*/ 27432 h 27432"/>
              <a:gd name="connsiteX30" fmla="*/ 3022448 w 10512862"/>
              <a:gd name="connsiteY30" fmla="*/ 27432 h 27432"/>
              <a:gd name="connsiteX31" fmla="*/ 2260265 w 10512862"/>
              <a:gd name="connsiteY31" fmla="*/ 27432 h 27432"/>
              <a:gd name="connsiteX32" fmla="*/ 1813469 w 10512862"/>
              <a:gd name="connsiteY32" fmla="*/ 27432 h 27432"/>
              <a:gd name="connsiteX33" fmla="*/ 946158 w 10512862"/>
              <a:gd name="connsiteY33" fmla="*/ 27432 h 27432"/>
              <a:gd name="connsiteX34" fmla="*/ 0 w 10512862"/>
              <a:gd name="connsiteY34" fmla="*/ 27432 h 27432"/>
              <a:gd name="connsiteX35" fmla="*/ 0 w 10512862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2862" h="27432" fill="none" extrusionOk="0">
                <a:moveTo>
                  <a:pt x="0" y="0"/>
                </a:moveTo>
                <a:cubicBezTo>
                  <a:pt x="187229" y="4885"/>
                  <a:pt x="266550" y="-4280"/>
                  <a:pt x="446797" y="0"/>
                </a:cubicBezTo>
                <a:cubicBezTo>
                  <a:pt x="627044" y="4280"/>
                  <a:pt x="837000" y="-19186"/>
                  <a:pt x="1103851" y="0"/>
                </a:cubicBezTo>
                <a:cubicBezTo>
                  <a:pt x="1370702" y="19186"/>
                  <a:pt x="1599480" y="14912"/>
                  <a:pt x="1866033" y="0"/>
                </a:cubicBezTo>
                <a:cubicBezTo>
                  <a:pt x="2132586" y="-14912"/>
                  <a:pt x="2090735" y="-15103"/>
                  <a:pt x="2207701" y="0"/>
                </a:cubicBezTo>
                <a:cubicBezTo>
                  <a:pt x="2324667" y="15103"/>
                  <a:pt x="2380891" y="1409"/>
                  <a:pt x="2549369" y="0"/>
                </a:cubicBezTo>
                <a:cubicBezTo>
                  <a:pt x="2717847" y="-1409"/>
                  <a:pt x="3114102" y="7388"/>
                  <a:pt x="3416680" y="0"/>
                </a:cubicBezTo>
                <a:cubicBezTo>
                  <a:pt x="3719258" y="-7388"/>
                  <a:pt x="3912351" y="18183"/>
                  <a:pt x="4073734" y="0"/>
                </a:cubicBezTo>
                <a:cubicBezTo>
                  <a:pt x="4235117" y="-18183"/>
                  <a:pt x="4329624" y="5795"/>
                  <a:pt x="4415402" y="0"/>
                </a:cubicBezTo>
                <a:cubicBezTo>
                  <a:pt x="4501180" y="-5795"/>
                  <a:pt x="4845484" y="13788"/>
                  <a:pt x="5072456" y="0"/>
                </a:cubicBezTo>
                <a:cubicBezTo>
                  <a:pt x="5299428" y="-13788"/>
                  <a:pt x="5726864" y="34458"/>
                  <a:pt x="5939767" y="0"/>
                </a:cubicBezTo>
                <a:cubicBezTo>
                  <a:pt x="6152670" y="-34458"/>
                  <a:pt x="6262517" y="7377"/>
                  <a:pt x="6491692" y="0"/>
                </a:cubicBezTo>
                <a:cubicBezTo>
                  <a:pt x="6720868" y="-7377"/>
                  <a:pt x="6782966" y="-22125"/>
                  <a:pt x="7043618" y="0"/>
                </a:cubicBezTo>
                <a:cubicBezTo>
                  <a:pt x="7304270" y="22125"/>
                  <a:pt x="7457801" y="-11060"/>
                  <a:pt x="7700671" y="0"/>
                </a:cubicBezTo>
                <a:cubicBezTo>
                  <a:pt x="7943541" y="11060"/>
                  <a:pt x="8124500" y="25042"/>
                  <a:pt x="8462854" y="0"/>
                </a:cubicBezTo>
                <a:cubicBezTo>
                  <a:pt x="8801208" y="-25042"/>
                  <a:pt x="9032211" y="-7490"/>
                  <a:pt x="9225036" y="0"/>
                </a:cubicBezTo>
                <a:cubicBezTo>
                  <a:pt x="9417861" y="7490"/>
                  <a:pt x="9991505" y="-45835"/>
                  <a:pt x="10512862" y="0"/>
                </a:cubicBezTo>
                <a:cubicBezTo>
                  <a:pt x="10513051" y="12323"/>
                  <a:pt x="10512895" y="14639"/>
                  <a:pt x="10512862" y="27432"/>
                </a:cubicBezTo>
                <a:cubicBezTo>
                  <a:pt x="10315360" y="23472"/>
                  <a:pt x="10169544" y="24642"/>
                  <a:pt x="10066065" y="27432"/>
                </a:cubicBezTo>
                <a:cubicBezTo>
                  <a:pt x="9962586" y="30222"/>
                  <a:pt x="9432067" y="62735"/>
                  <a:pt x="9198754" y="27432"/>
                </a:cubicBezTo>
                <a:cubicBezTo>
                  <a:pt x="8965441" y="-7871"/>
                  <a:pt x="8844226" y="27338"/>
                  <a:pt x="8541700" y="27432"/>
                </a:cubicBezTo>
                <a:cubicBezTo>
                  <a:pt x="8239174" y="27526"/>
                  <a:pt x="8280934" y="42801"/>
                  <a:pt x="8200032" y="27432"/>
                </a:cubicBezTo>
                <a:cubicBezTo>
                  <a:pt x="8119130" y="12063"/>
                  <a:pt x="7841653" y="25150"/>
                  <a:pt x="7542978" y="27432"/>
                </a:cubicBezTo>
                <a:cubicBezTo>
                  <a:pt x="7244303" y="29714"/>
                  <a:pt x="7131116" y="53848"/>
                  <a:pt x="6991053" y="27432"/>
                </a:cubicBezTo>
                <a:cubicBezTo>
                  <a:pt x="6850991" y="1016"/>
                  <a:pt x="6653710" y="19424"/>
                  <a:pt x="6439128" y="27432"/>
                </a:cubicBezTo>
                <a:cubicBezTo>
                  <a:pt x="6224546" y="35440"/>
                  <a:pt x="6125346" y="48876"/>
                  <a:pt x="5887203" y="27432"/>
                </a:cubicBezTo>
                <a:cubicBezTo>
                  <a:pt x="5649060" y="5988"/>
                  <a:pt x="5598421" y="53485"/>
                  <a:pt x="5335277" y="27432"/>
                </a:cubicBezTo>
                <a:cubicBezTo>
                  <a:pt x="5072133" y="1379"/>
                  <a:pt x="4858461" y="42461"/>
                  <a:pt x="4573095" y="27432"/>
                </a:cubicBezTo>
                <a:cubicBezTo>
                  <a:pt x="4287729" y="12403"/>
                  <a:pt x="4094030" y="7516"/>
                  <a:pt x="3916041" y="27432"/>
                </a:cubicBezTo>
                <a:cubicBezTo>
                  <a:pt x="3738052" y="47348"/>
                  <a:pt x="3646491" y="32946"/>
                  <a:pt x="3574373" y="27432"/>
                </a:cubicBezTo>
                <a:cubicBezTo>
                  <a:pt x="3502255" y="21918"/>
                  <a:pt x="3278630" y="44796"/>
                  <a:pt x="3022448" y="27432"/>
                </a:cubicBezTo>
                <a:cubicBezTo>
                  <a:pt x="2766266" y="10068"/>
                  <a:pt x="2544557" y="-6205"/>
                  <a:pt x="2260265" y="27432"/>
                </a:cubicBezTo>
                <a:cubicBezTo>
                  <a:pt x="1975973" y="61069"/>
                  <a:pt x="1997228" y="26019"/>
                  <a:pt x="1813469" y="27432"/>
                </a:cubicBezTo>
                <a:cubicBezTo>
                  <a:pt x="1629710" y="28845"/>
                  <a:pt x="1372731" y="66149"/>
                  <a:pt x="946158" y="27432"/>
                </a:cubicBezTo>
                <a:cubicBezTo>
                  <a:pt x="519585" y="-11285"/>
                  <a:pt x="221636" y="5795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2862" h="27432" stroke="0" extrusionOk="0">
                <a:moveTo>
                  <a:pt x="0" y="0"/>
                </a:moveTo>
                <a:cubicBezTo>
                  <a:pt x="225033" y="13746"/>
                  <a:pt x="423294" y="-497"/>
                  <a:pt x="551925" y="0"/>
                </a:cubicBezTo>
                <a:cubicBezTo>
                  <a:pt x="680556" y="497"/>
                  <a:pt x="775084" y="-9208"/>
                  <a:pt x="893593" y="0"/>
                </a:cubicBezTo>
                <a:cubicBezTo>
                  <a:pt x="1012102" y="9208"/>
                  <a:pt x="1579776" y="1608"/>
                  <a:pt x="1760904" y="0"/>
                </a:cubicBezTo>
                <a:cubicBezTo>
                  <a:pt x="1942032" y="-1608"/>
                  <a:pt x="2151672" y="10045"/>
                  <a:pt x="2312830" y="0"/>
                </a:cubicBezTo>
                <a:cubicBezTo>
                  <a:pt x="2473988" y="-10045"/>
                  <a:pt x="2678125" y="11124"/>
                  <a:pt x="2864755" y="0"/>
                </a:cubicBezTo>
                <a:cubicBezTo>
                  <a:pt x="3051386" y="-11124"/>
                  <a:pt x="3426225" y="-9724"/>
                  <a:pt x="3732066" y="0"/>
                </a:cubicBezTo>
                <a:cubicBezTo>
                  <a:pt x="4037907" y="9724"/>
                  <a:pt x="4018400" y="-7166"/>
                  <a:pt x="4178863" y="0"/>
                </a:cubicBezTo>
                <a:cubicBezTo>
                  <a:pt x="4339326" y="7166"/>
                  <a:pt x="4691578" y="27224"/>
                  <a:pt x="5046174" y="0"/>
                </a:cubicBezTo>
                <a:cubicBezTo>
                  <a:pt x="5400770" y="-27224"/>
                  <a:pt x="5482994" y="23246"/>
                  <a:pt x="5913485" y="0"/>
                </a:cubicBezTo>
                <a:cubicBezTo>
                  <a:pt x="6343976" y="-23246"/>
                  <a:pt x="6367997" y="-5995"/>
                  <a:pt x="6570539" y="0"/>
                </a:cubicBezTo>
                <a:cubicBezTo>
                  <a:pt x="6773081" y="5995"/>
                  <a:pt x="7254257" y="-41369"/>
                  <a:pt x="7437850" y="0"/>
                </a:cubicBezTo>
                <a:cubicBezTo>
                  <a:pt x="7621443" y="41369"/>
                  <a:pt x="7850334" y="27548"/>
                  <a:pt x="7989775" y="0"/>
                </a:cubicBezTo>
                <a:cubicBezTo>
                  <a:pt x="8129217" y="-27548"/>
                  <a:pt x="8298313" y="-26071"/>
                  <a:pt x="8541700" y="0"/>
                </a:cubicBezTo>
                <a:cubicBezTo>
                  <a:pt x="8785088" y="26071"/>
                  <a:pt x="8966103" y="-18083"/>
                  <a:pt x="9303883" y="0"/>
                </a:cubicBezTo>
                <a:cubicBezTo>
                  <a:pt x="9641663" y="18083"/>
                  <a:pt x="9721834" y="-9535"/>
                  <a:pt x="9855808" y="0"/>
                </a:cubicBezTo>
                <a:cubicBezTo>
                  <a:pt x="9989782" y="9535"/>
                  <a:pt x="10352532" y="17076"/>
                  <a:pt x="10512862" y="0"/>
                </a:cubicBezTo>
                <a:cubicBezTo>
                  <a:pt x="10512912" y="5798"/>
                  <a:pt x="10513165" y="19375"/>
                  <a:pt x="10512862" y="27432"/>
                </a:cubicBezTo>
                <a:cubicBezTo>
                  <a:pt x="10174504" y="49677"/>
                  <a:pt x="10065462" y="23250"/>
                  <a:pt x="9750680" y="27432"/>
                </a:cubicBezTo>
                <a:cubicBezTo>
                  <a:pt x="9435898" y="31614"/>
                  <a:pt x="9499144" y="34190"/>
                  <a:pt x="9409011" y="27432"/>
                </a:cubicBezTo>
                <a:cubicBezTo>
                  <a:pt x="9318878" y="20674"/>
                  <a:pt x="9092132" y="15418"/>
                  <a:pt x="8962215" y="27432"/>
                </a:cubicBezTo>
                <a:cubicBezTo>
                  <a:pt x="8832298" y="39446"/>
                  <a:pt x="8287304" y="34607"/>
                  <a:pt x="8094904" y="27432"/>
                </a:cubicBezTo>
                <a:cubicBezTo>
                  <a:pt x="7902504" y="20257"/>
                  <a:pt x="7742559" y="17386"/>
                  <a:pt x="7437850" y="27432"/>
                </a:cubicBezTo>
                <a:cubicBezTo>
                  <a:pt x="7133141" y="37478"/>
                  <a:pt x="7126883" y="7363"/>
                  <a:pt x="6991053" y="27432"/>
                </a:cubicBezTo>
                <a:cubicBezTo>
                  <a:pt x="6855223" y="47501"/>
                  <a:pt x="6528692" y="36591"/>
                  <a:pt x="6333999" y="27432"/>
                </a:cubicBezTo>
                <a:cubicBezTo>
                  <a:pt x="6139306" y="18273"/>
                  <a:pt x="6130075" y="20251"/>
                  <a:pt x="5992331" y="27432"/>
                </a:cubicBezTo>
                <a:cubicBezTo>
                  <a:pt x="5854587" y="34613"/>
                  <a:pt x="5740907" y="33636"/>
                  <a:pt x="5650663" y="27432"/>
                </a:cubicBezTo>
                <a:cubicBezTo>
                  <a:pt x="5560419" y="21228"/>
                  <a:pt x="5288519" y="24368"/>
                  <a:pt x="4993609" y="27432"/>
                </a:cubicBezTo>
                <a:cubicBezTo>
                  <a:pt x="4698699" y="30496"/>
                  <a:pt x="4751711" y="41156"/>
                  <a:pt x="4546813" y="27432"/>
                </a:cubicBezTo>
                <a:cubicBezTo>
                  <a:pt x="4341915" y="13708"/>
                  <a:pt x="4024390" y="-9455"/>
                  <a:pt x="3784630" y="27432"/>
                </a:cubicBezTo>
                <a:cubicBezTo>
                  <a:pt x="3544870" y="64319"/>
                  <a:pt x="3511344" y="33035"/>
                  <a:pt x="3337834" y="27432"/>
                </a:cubicBezTo>
                <a:cubicBezTo>
                  <a:pt x="3164324" y="21829"/>
                  <a:pt x="2923373" y="20856"/>
                  <a:pt x="2575651" y="27432"/>
                </a:cubicBezTo>
                <a:cubicBezTo>
                  <a:pt x="2227929" y="34008"/>
                  <a:pt x="2342210" y="13262"/>
                  <a:pt x="2233983" y="27432"/>
                </a:cubicBezTo>
                <a:cubicBezTo>
                  <a:pt x="2125756" y="41602"/>
                  <a:pt x="1823591" y="45858"/>
                  <a:pt x="1471801" y="27432"/>
                </a:cubicBezTo>
                <a:cubicBezTo>
                  <a:pt x="1120011" y="9006"/>
                  <a:pt x="1117537" y="6534"/>
                  <a:pt x="1025004" y="27432"/>
                </a:cubicBezTo>
                <a:cubicBezTo>
                  <a:pt x="932471" y="48330"/>
                  <a:pt x="767751" y="16683"/>
                  <a:pt x="683336" y="27432"/>
                </a:cubicBezTo>
                <a:cubicBezTo>
                  <a:pt x="598921" y="38181"/>
                  <a:pt x="306769" y="37388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9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130" y="1728216"/>
            <a:ext cx="7779518" cy="3392424"/>
          </a:xfrm>
        </p:spPr>
        <p:txBody>
          <a:bodyPr>
            <a:normAutofit/>
          </a:bodyPr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C55-2845-49DA-9EAE-A3EBCC426E39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3171" y="5126892"/>
            <a:ext cx="4242484" cy="27432"/>
          </a:xfrm>
          <a:custGeom>
            <a:avLst/>
            <a:gdLst>
              <a:gd name="connsiteX0" fmla="*/ 0 w 4242484"/>
              <a:gd name="connsiteY0" fmla="*/ 0 h 27432"/>
              <a:gd name="connsiteX1" fmla="*/ 563644 w 4242484"/>
              <a:gd name="connsiteY1" fmla="*/ 0 h 27432"/>
              <a:gd name="connsiteX2" fmla="*/ 1042439 w 4242484"/>
              <a:gd name="connsiteY2" fmla="*/ 0 h 27432"/>
              <a:gd name="connsiteX3" fmla="*/ 1563658 w 4242484"/>
              <a:gd name="connsiteY3" fmla="*/ 0 h 27432"/>
              <a:gd name="connsiteX4" fmla="*/ 2212152 w 4242484"/>
              <a:gd name="connsiteY4" fmla="*/ 0 h 27432"/>
              <a:gd name="connsiteX5" fmla="*/ 2775797 w 4242484"/>
              <a:gd name="connsiteY5" fmla="*/ 0 h 27432"/>
              <a:gd name="connsiteX6" fmla="*/ 3297016 w 4242484"/>
              <a:gd name="connsiteY6" fmla="*/ 0 h 27432"/>
              <a:gd name="connsiteX7" fmla="*/ 4242484 w 4242484"/>
              <a:gd name="connsiteY7" fmla="*/ 0 h 27432"/>
              <a:gd name="connsiteX8" fmla="*/ 4242484 w 4242484"/>
              <a:gd name="connsiteY8" fmla="*/ 27432 h 27432"/>
              <a:gd name="connsiteX9" fmla="*/ 3636415 w 4242484"/>
              <a:gd name="connsiteY9" fmla="*/ 27432 h 27432"/>
              <a:gd name="connsiteX10" fmla="*/ 3115195 w 4242484"/>
              <a:gd name="connsiteY10" fmla="*/ 27432 h 27432"/>
              <a:gd name="connsiteX11" fmla="*/ 2424277 w 4242484"/>
              <a:gd name="connsiteY11" fmla="*/ 27432 h 27432"/>
              <a:gd name="connsiteX12" fmla="*/ 1860632 w 4242484"/>
              <a:gd name="connsiteY12" fmla="*/ 27432 h 27432"/>
              <a:gd name="connsiteX13" fmla="*/ 1381838 w 4242484"/>
              <a:gd name="connsiteY13" fmla="*/ 27432 h 27432"/>
              <a:gd name="connsiteX14" fmla="*/ 733344 w 4242484"/>
              <a:gd name="connsiteY14" fmla="*/ 27432 h 27432"/>
              <a:gd name="connsiteX15" fmla="*/ 0 w 4242484"/>
              <a:gd name="connsiteY15" fmla="*/ 27432 h 27432"/>
              <a:gd name="connsiteX16" fmla="*/ 0 w 4242484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32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1511" y="8304"/>
                  <a:pt x="4242006" y="21512"/>
                  <a:pt x="4242484" y="27432"/>
                </a:cubicBezTo>
                <a:cubicBezTo>
                  <a:pt x="4020484" y="-2122"/>
                  <a:pt x="3856319" y="48378"/>
                  <a:pt x="3636415" y="27432"/>
                </a:cubicBezTo>
                <a:cubicBezTo>
                  <a:pt x="3416511" y="6486"/>
                  <a:pt x="3317711" y="12543"/>
                  <a:pt x="3115195" y="27432"/>
                </a:cubicBezTo>
                <a:cubicBezTo>
                  <a:pt x="2912679" y="42321"/>
                  <a:pt x="2576568" y="21715"/>
                  <a:pt x="2424277" y="27432"/>
                </a:cubicBezTo>
                <a:cubicBezTo>
                  <a:pt x="2271986" y="33149"/>
                  <a:pt x="2122411" y="31565"/>
                  <a:pt x="1860632" y="27432"/>
                </a:cubicBezTo>
                <a:cubicBezTo>
                  <a:pt x="1598853" y="23299"/>
                  <a:pt x="1534444" y="36867"/>
                  <a:pt x="1381838" y="27432"/>
                </a:cubicBezTo>
                <a:cubicBezTo>
                  <a:pt x="1229232" y="17997"/>
                  <a:pt x="904168" y="41878"/>
                  <a:pt x="733344" y="27432"/>
                </a:cubicBezTo>
                <a:cubicBezTo>
                  <a:pt x="562520" y="12986"/>
                  <a:pt x="337183" y="51006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2484" h="27432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2969" y="9333"/>
                  <a:pt x="4243762" y="19699"/>
                  <a:pt x="4242484" y="27432"/>
                </a:cubicBezTo>
                <a:cubicBezTo>
                  <a:pt x="3989097" y="31608"/>
                  <a:pt x="3827791" y="3772"/>
                  <a:pt x="3721265" y="27432"/>
                </a:cubicBezTo>
                <a:cubicBezTo>
                  <a:pt x="3614739" y="51092"/>
                  <a:pt x="3405587" y="16066"/>
                  <a:pt x="3115195" y="27432"/>
                </a:cubicBezTo>
                <a:cubicBezTo>
                  <a:pt x="2824803" y="38799"/>
                  <a:pt x="2778477" y="35049"/>
                  <a:pt x="2509126" y="27432"/>
                </a:cubicBezTo>
                <a:cubicBezTo>
                  <a:pt x="2239775" y="19815"/>
                  <a:pt x="2137274" y="18090"/>
                  <a:pt x="1945482" y="27432"/>
                </a:cubicBezTo>
                <a:cubicBezTo>
                  <a:pt x="1753690" y="36774"/>
                  <a:pt x="1410688" y="49870"/>
                  <a:pt x="1254563" y="27432"/>
                </a:cubicBezTo>
                <a:cubicBezTo>
                  <a:pt x="1098438" y="4994"/>
                  <a:pt x="812726" y="27990"/>
                  <a:pt x="563644" y="27432"/>
                </a:cubicBezTo>
                <a:cubicBezTo>
                  <a:pt x="314562" y="26874"/>
                  <a:pt x="157920" y="24732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0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5EA-DD3C-4C8A-AC18-9C417D047724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1B1-470F-4351-85F0-3835AC65025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3429000"/>
          </a:xfrm>
        </p:spPr>
        <p:txBody>
          <a:bodyPr anchor="b">
            <a:normAutofit/>
          </a:bodyPr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139" y="548640"/>
            <a:ext cx="6051752" cy="5431536"/>
          </a:xfrm>
        </p:spPr>
        <p:txBody>
          <a:bodyPr anchor="ctr"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3977640"/>
            <a:ext cx="3931213" cy="2002536"/>
          </a:xfrm>
        </p:spPr>
        <p:txBody>
          <a:bodyPr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A24A-98F7-41E3-BBDA-391E16C64CB2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6180" y="3254147"/>
            <a:ext cx="4480560" cy="27425"/>
          </a:xfrm>
          <a:custGeom>
            <a:avLst/>
            <a:gdLst>
              <a:gd name="connsiteX0" fmla="*/ 0 w 4480560"/>
              <a:gd name="connsiteY0" fmla="*/ 0 h 27425"/>
              <a:gd name="connsiteX1" fmla="*/ 595274 w 4480560"/>
              <a:gd name="connsiteY1" fmla="*/ 0 h 27425"/>
              <a:gd name="connsiteX2" fmla="*/ 1100938 w 4480560"/>
              <a:gd name="connsiteY2" fmla="*/ 0 h 27425"/>
              <a:gd name="connsiteX3" fmla="*/ 1651406 w 4480560"/>
              <a:gd name="connsiteY3" fmla="*/ 0 h 27425"/>
              <a:gd name="connsiteX4" fmla="*/ 2336292 w 4480560"/>
              <a:gd name="connsiteY4" fmla="*/ 0 h 27425"/>
              <a:gd name="connsiteX5" fmla="*/ 2931566 w 4480560"/>
              <a:gd name="connsiteY5" fmla="*/ 0 h 27425"/>
              <a:gd name="connsiteX6" fmla="*/ 3482035 w 4480560"/>
              <a:gd name="connsiteY6" fmla="*/ 0 h 27425"/>
              <a:gd name="connsiteX7" fmla="*/ 4480560 w 4480560"/>
              <a:gd name="connsiteY7" fmla="*/ 0 h 27425"/>
              <a:gd name="connsiteX8" fmla="*/ 4480560 w 4480560"/>
              <a:gd name="connsiteY8" fmla="*/ 27425 h 27425"/>
              <a:gd name="connsiteX9" fmla="*/ 3840480 w 4480560"/>
              <a:gd name="connsiteY9" fmla="*/ 27425 h 27425"/>
              <a:gd name="connsiteX10" fmla="*/ 3290011 w 4480560"/>
              <a:gd name="connsiteY10" fmla="*/ 27425 h 27425"/>
              <a:gd name="connsiteX11" fmla="*/ 2560320 w 4480560"/>
              <a:gd name="connsiteY11" fmla="*/ 27425 h 27425"/>
              <a:gd name="connsiteX12" fmla="*/ 1965046 w 4480560"/>
              <a:gd name="connsiteY12" fmla="*/ 27425 h 27425"/>
              <a:gd name="connsiteX13" fmla="*/ 1459382 w 4480560"/>
              <a:gd name="connsiteY13" fmla="*/ 27425 h 27425"/>
              <a:gd name="connsiteX14" fmla="*/ 774497 w 4480560"/>
              <a:gd name="connsiteY14" fmla="*/ 27425 h 27425"/>
              <a:gd name="connsiteX15" fmla="*/ 0 w 4480560"/>
              <a:gd name="connsiteY15" fmla="*/ 27425 h 27425"/>
              <a:gd name="connsiteX16" fmla="*/ 0 w 4480560"/>
              <a:gd name="connsiteY16" fmla="*/ 0 h 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25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710" y="6228"/>
                  <a:pt x="4481031" y="21011"/>
                  <a:pt x="4480560" y="27425"/>
                </a:cubicBezTo>
                <a:cubicBezTo>
                  <a:pt x="4314132" y="24061"/>
                  <a:pt x="4028383" y="45769"/>
                  <a:pt x="3840480" y="27425"/>
                </a:cubicBezTo>
                <a:cubicBezTo>
                  <a:pt x="3652577" y="9081"/>
                  <a:pt x="3547615" y="11985"/>
                  <a:pt x="3290011" y="27425"/>
                </a:cubicBezTo>
                <a:cubicBezTo>
                  <a:pt x="3032407" y="42865"/>
                  <a:pt x="2830268" y="17856"/>
                  <a:pt x="2560320" y="27425"/>
                </a:cubicBezTo>
                <a:cubicBezTo>
                  <a:pt x="2290372" y="36994"/>
                  <a:pt x="2147422" y="15865"/>
                  <a:pt x="1965046" y="27425"/>
                </a:cubicBezTo>
                <a:cubicBezTo>
                  <a:pt x="1782670" y="38985"/>
                  <a:pt x="1689791" y="49817"/>
                  <a:pt x="1459382" y="27425"/>
                </a:cubicBezTo>
                <a:cubicBezTo>
                  <a:pt x="1228973" y="5033"/>
                  <a:pt x="915486" y="45638"/>
                  <a:pt x="774497" y="27425"/>
                </a:cubicBezTo>
                <a:cubicBezTo>
                  <a:pt x="633508" y="9212"/>
                  <a:pt x="361442" y="-1970"/>
                  <a:pt x="0" y="27425"/>
                </a:cubicBezTo>
                <a:cubicBezTo>
                  <a:pt x="-855" y="19458"/>
                  <a:pt x="-355" y="5786"/>
                  <a:pt x="0" y="0"/>
                </a:cubicBezTo>
                <a:close/>
              </a:path>
              <a:path w="4480560" h="27425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760" y="8401"/>
                  <a:pt x="4480726" y="14445"/>
                  <a:pt x="4480560" y="27425"/>
                </a:cubicBezTo>
                <a:cubicBezTo>
                  <a:pt x="4279652" y="2287"/>
                  <a:pt x="4200762" y="50703"/>
                  <a:pt x="3930091" y="27425"/>
                </a:cubicBezTo>
                <a:cubicBezTo>
                  <a:pt x="3659420" y="4147"/>
                  <a:pt x="3456052" y="31431"/>
                  <a:pt x="3290011" y="27425"/>
                </a:cubicBezTo>
                <a:cubicBezTo>
                  <a:pt x="3123970" y="23419"/>
                  <a:pt x="2882392" y="41955"/>
                  <a:pt x="2649931" y="27425"/>
                </a:cubicBezTo>
                <a:cubicBezTo>
                  <a:pt x="2417470" y="12895"/>
                  <a:pt x="2238426" y="16474"/>
                  <a:pt x="2054657" y="27425"/>
                </a:cubicBezTo>
                <a:cubicBezTo>
                  <a:pt x="1870888" y="38376"/>
                  <a:pt x="1566368" y="54177"/>
                  <a:pt x="1324966" y="27425"/>
                </a:cubicBezTo>
                <a:cubicBezTo>
                  <a:pt x="1083564" y="673"/>
                  <a:pt x="787410" y="20083"/>
                  <a:pt x="595274" y="27425"/>
                </a:cubicBezTo>
                <a:cubicBezTo>
                  <a:pt x="403138" y="34767"/>
                  <a:pt x="169622" y="19636"/>
                  <a:pt x="0" y="27425"/>
                </a:cubicBezTo>
                <a:cubicBezTo>
                  <a:pt x="1352" y="19104"/>
                  <a:pt x="-1016" y="1364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934143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457200"/>
            <a:ext cx="3930896" cy="3429000"/>
          </a:xfrm>
        </p:spPr>
        <p:txBody>
          <a:bodyPr anchor="b">
            <a:normAutofit/>
          </a:bodyPr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2139" y="548640"/>
            <a:ext cx="6051752" cy="5431536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69" y="3977640"/>
            <a:ext cx="3930896" cy="2002536"/>
          </a:xfrm>
        </p:spPr>
        <p:txBody>
          <a:bodyPr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4192-7D59-45EE-A182-B9D19352A253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6752" y="3254147"/>
            <a:ext cx="4480560" cy="27425"/>
          </a:xfrm>
          <a:custGeom>
            <a:avLst/>
            <a:gdLst>
              <a:gd name="connsiteX0" fmla="*/ 0 w 4480560"/>
              <a:gd name="connsiteY0" fmla="*/ 0 h 27425"/>
              <a:gd name="connsiteX1" fmla="*/ 595274 w 4480560"/>
              <a:gd name="connsiteY1" fmla="*/ 0 h 27425"/>
              <a:gd name="connsiteX2" fmla="*/ 1100938 w 4480560"/>
              <a:gd name="connsiteY2" fmla="*/ 0 h 27425"/>
              <a:gd name="connsiteX3" fmla="*/ 1651406 w 4480560"/>
              <a:gd name="connsiteY3" fmla="*/ 0 h 27425"/>
              <a:gd name="connsiteX4" fmla="*/ 2336292 w 4480560"/>
              <a:gd name="connsiteY4" fmla="*/ 0 h 27425"/>
              <a:gd name="connsiteX5" fmla="*/ 2931566 w 4480560"/>
              <a:gd name="connsiteY5" fmla="*/ 0 h 27425"/>
              <a:gd name="connsiteX6" fmla="*/ 3482035 w 4480560"/>
              <a:gd name="connsiteY6" fmla="*/ 0 h 27425"/>
              <a:gd name="connsiteX7" fmla="*/ 4480560 w 4480560"/>
              <a:gd name="connsiteY7" fmla="*/ 0 h 27425"/>
              <a:gd name="connsiteX8" fmla="*/ 4480560 w 4480560"/>
              <a:gd name="connsiteY8" fmla="*/ 27425 h 27425"/>
              <a:gd name="connsiteX9" fmla="*/ 3840480 w 4480560"/>
              <a:gd name="connsiteY9" fmla="*/ 27425 h 27425"/>
              <a:gd name="connsiteX10" fmla="*/ 3290011 w 4480560"/>
              <a:gd name="connsiteY10" fmla="*/ 27425 h 27425"/>
              <a:gd name="connsiteX11" fmla="*/ 2560320 w 4480560"/>
              <a:gd name="connsiteY11" fmla="*/ 27425 h 27425"/>
              <a:gd name="connsiteX12" fmla="*/ 1965046 w 4480560"/>
              <a:gd name="connsiteY12" fmla="*/ 27425 h 27425"/>
              <a:gd name="connsiteX13" fmla="*/ 1459382 w 4480560"/>
              <a:gd name="connsiteY13" fmla="*/ 27425 h 27425"/>
              <a:gd name="connsiteX14" fmla="*/ 774497 w 4480560"/>
              <a:gd name="connsiteY14" fmla="*/ 27425 h 27425"/>
              <a:gd name="connsiteX15" fmla="*/ 0 w 4480560"/>
              <a:gd name="connsiteY15" fmla="*/ 27425 h 27425"/>
              <a:gd name="connsiteX16" fmla="*/ 0 w 4480560"/>
              <a:gd name="connsiteY16" fmla="*/ 0 h 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25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710" y="6228"/>
                  <a:pt x="4481031" y="21011"/>
                  <a:pt x="4480560" y="27425"/>
                </a:cubicBezTo>
                <a:cubicBezTo>
                  <a:pt x="4314132" y="24061"/>
                  <a:pt x="4028383" y="45769"/>
                  <a:pt x="3840480" y="27425"/>
                </a:cubicBezTo>
                <a:cubicBezTo>
                  <a:pt x="3652577" y="9081"/>
                  <a:pt x="3547615" y="11985"/>
                  <a:pt x="3290011" y="27425"/>
                </a:cubicBezTo>
                <a:cubicBezTo>
                  <a:pt x="3032407" y="42865"/>
                  <a:pt x="2830268" y="17856"/>
                  <a:pt x="2560320" y="27425"/>
                </a:cubicBezTo>
                <a:cubicBezTo>
                  <a:pt x="2290372" y="36994"/>
                  <a:pt x="2147422" y="15865"/>
                  <a:pt x="1965046" y="27425"/>
                </a:cubicBezTo>
                <a:cubicBezTo>
                  <a:pt x="1782670" y="38985"/>
                  <a:pt x="1689791" y="49817"/>
                  <a:pt x="1459382" y="27425"/>
                </a:cubicBezTo>
                <a:cubicBezTo>
                  <a:pt x="1228973" y="5033"/>
                  <a:pt x="915486" y="45638"/>
                  <a:pt x="774497" y="27425"/>
                </a:cubicBezTo>
                <a:cubicBezTo>
                  <a:pt x="633508" y="9212"/>
                  <a:pt x="361442" y="-1970"/>
                  <a:pt x="0" y="27425"/>
                </a:cubicBezTo>
                <a:cubicBezTo>
                  <a:pt x="-855" y="19458"/>
                  <a:pt x="-355" y="5786"/>
                  <a:pt x="0" y="0"/>
                </a:cubicBezTo>
                <a:close/>
              </a:path>
              <a:path w="4480560" h="27425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760" y="8401"/>
                  <a:pt x="4480726" y="14445"/>
                  <a:pt x="4480560" y="27425"/>
                </a:cubicBezTo>
                <a:cubicBezTo>
                  <a:pt x="4279652" y="2287"/>
                  <a:pt x="4200762" y="50703"/>
                  <a:pt x="3930091" y="27425"/>
                </a:cubicBezTo>
                <a:cubicBezTo>
                  <a:pt x="3659420" y="4147"/>
                  <a:pt x="3456052" y="31431"/>
                  <a:pt x="3290011" y="27425"/>
                </a:cubicBezTo>
                <a:cubicBezTo>
                  <a:pt x="3123970" y="23419"/>
                  <a:pt x="2882392" y="41955"/>
                  <a:pt x="2649931" y="27425"/>
                </a:cubicBezTo>
                <a:cubicBezTo>
                  <a:pt x="2417470" y="12895"/>
                  <a:pt x="2238426" y="16474"/>
                  <a:pt x="2054657" y="27425"/>
                </a:cubicBezTo>
                <a:cubicBezTo>
                  <a:pt x="1870888" y="38376"/>
                  <a:pt x="1566368" y="54177"/>
                  <a:pt x="1324966" y="27425"/>
                </a:cubicBezTo>
                <a:cubicBezTo>
                  <a:pt x="1083564" y="673"/>
                  <a:pt x="787410" y="20083"/>
                  <a:pt x="595274" y="27425"/>
                </a:cubicBezTo>
                <a:cubicBezTo>
                  <a:pt x="403138" y="34767"/>
                  <a:pt x="169622" y="19636"/>
                  <a:pt x="0" y="27425"/>
                </a:cubicBezTo>
                <a:cubicBezTo>
                  <a:pt x="1352" y="19104"/>
                  <a:pt x="-1016" y="1364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000296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E7DE-B3C5-4A01-A5BB-98D28EB065D4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9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EDBB-B613-4E99-82DB-67C3FD2B120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2571-BBF1-4A39-BCA4-09ECA89762A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5F1-67EE-48CB-BED1-C6A9FD54FF5A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0C83-4F2C-4FA0-AB6F-9D16842E761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80A2-BB7D-4300-95EA-454EB0A8BA26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5FA-8377-4028-A85C-77BDDDF01B9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>
            <a:extLst>
              <a:ext uri="{FF2B5EF4-FFF2-40B4-BE49-F238E27FC236}">
                <a16:creationId xmlns:a16="http://schemas.microsoft.com/office/drawing/2014/main" id="{EBA71805-FD68-4DBA-8D7B-7CE1C73B3F8B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1FD354-A151-4037-897F-8EBE1367FB40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6CE666-2773-4E3E-BDD3-00DB29209503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6E65D1-64F2-49AA-948F-43A70D7C80A6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605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9A2-7FEE-4A9D-ADA2-14CD9BD0255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7EE6-E3F6-44AA-8829-A3A47F5FE2E6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E06416-FFFE-4CD9-B914-8C3D347F2A0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87BB-0489-4C63-8FC8-A47852571683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hdr="0" ft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5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299" y="643467"/>
            <a:ext cx="7162808" cy="5571066"/>
          </a:xfrm>
        </p:spPr>
        <p:txBody>
          <a:bodyPr>
            <a:normAutofit/>
          </a:bodyPr>
          <a:lstStyle/>
          <a:p>
            <a:r>
              <a:rPr lang="en-US" sz="6500" dirty="0">
                <a:solidFill>
                  <a:schemeClr val="tx1">
                    <a:alpha val="80000"/>
                  </a:schemeClr>
                </a:solidFill>
              </a:rPr>
              <a:t>A Web App to interactively visualize results from assay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49407" y="643467"/>
            <a:ext cx="3096119" cy="5571066"/>
          </a:xfrm>
        </p:spPr>
        <p:txBody>
          <a:bodyPr>
            <a:normAutofit/>
          </a:bodyPr>
          <a:lstStyle/>
          <a:p>
            <a:r>
              <a:rPr lang="en-US" sz="2000"/>
              <a:t>Janice Tjeng</a:t>
            </a:r>
            <a:endParaRPr lang="en-US" sz="2000" dirty="0"/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748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4C12-58A9-4A9B-A559-A76AE607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730A63-14EB-4D16-8893-8F8B0432D4B8}"/>
              </a:ext>
            </a:extLst>
          </p:cNvPr>
          <p:cNvSpPr/>
          <p:nvPr/>
        </p:nvSpPr>
        <p:spPr>
          <a:xfrm>
            <a:off x="5567061" y="5211576"/>
            <a:ext cx="230832" cy="509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62BAD0-0E34-4697-A08B-F40D3D204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648531"/>
              </p:ext>
            </p:extLst>
          </p:nvPr>
        </p:nvGraphicFramePr>
        <p:xfrm>
          <a:off x="1023861" y="2362863"/>
          <a:ext cx="6746952" cy="297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176C07-F7BA-4365-B1E1-703F0A2D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0" y="1828800"/>
            <a:ext cx="11014151" cy="4876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Predictive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9F9B3-F595-4E4B-B494-3E7BF18A153A}"/>
              </a:ext>
            </a:extLst>
          </p:cNvPr>
          <p:cNvSpPr txBox="1"/>
          <p:nvPr/>
        </p:nvSpPr>
        <p:spPr>
          <a:xfrm>
            <a:off x="1023859" y="6488668"/>
            <a:ext cx="236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Roy et al., 2015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70699-7936-434F-A5B4-D1DB6EE1A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612" y="2462647"/>
            <a:ext cx="3810000" cy="325848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DD32B-3F87-4D6E-BF48-B935242EC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2012" y="4530362"/>
            <a:ext cx="2235371" cy="232763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E3D5B-CAF6-4442-BBDC-B4F68F7F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B21E-A7B3-4AB0-82D8-464C738D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optimization workflow -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800EB6-1762-4A9E-9FAF-316FB8B7F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98264"/>
              </p:ext>
            </p:extLst>
          </p:nvPr>
        </p:nvGraphicFramePr>
        <p:xfrm>
          <a:off x="1023861" y="2116147"/>
          <a:ext cx="10023474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C4952-0879-41A2-8EF3-C8A9D34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6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30ADBB2-C123-4B56-A011-BB80ECE23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27367"/>
              </p:ext>
            </p:extLst>
          </p:nvPr>
        </p:nvGraphicFramePr>
        <p:xfrm>
          <a:off x="1023671" y="2057400"/>
          <a:ext cx="97177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DD8D8-950A-450A-8363-29502779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The Hand Bold"/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C4B7E147-C313-40D0-A90A-390EB984B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8101" y="1942689"/>
            <a:ext cx="2972622" cy="29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6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2" y="4736542"/>
            <a:ext cx="4242484" cy="27425"/>
          </a:xfrm>
          <a:custGeom>
            <a:avLst/>
            <a:gdLst>
              <a:gd name="connsiteX0" fmla="*/ 0 w 4242484"/>
              <a:gd name="connsiteY0" fmla="*/ 0 h 27425"/>
              <a:gd name="connsiteX1" fmla="*/ 563644 w 4242484"/>
              <a:gd name="connsiteY1" fmla="*/ 0 h 27425"/>
              <a:gd name="connsiteX2" fmla="*/ 1042439 w 4242484"/>
              <a:gd name="connsiteY2" fmla="*/ 0 h 27425"/>
              <a:gd name="connsiteX3" fmla="*/ 1563658 w 4242484"/>
              <a:gd name="connsiteY3" fmla="*/ 0 h 27425"/>
              <a:gd name="connsiteX4" fmla="*/ 2212152 w 4242484"/>
              <a:gd name="connsiteY4" fmla="*/ 0 h 27425"/>
              <a:gd name="connsiteX5" fmla="*/ 2775797 w 4242484"/>
              <a:gd name="connsiteY5" fmla="*/ 0 h 27425"/>
              <a:gd name="connsiteX6" fmla="*/ 3297016 w 4242484"/>
              <a:gd name="connsiteY6" fmla="*/ 0 h 27425"/>
              <a:gd name="connsiteX7" fmla="*/ 4242484 w 4242484"/>
              <a:gd name="connsiteY7" fmla="*/ 0 h 27425"/>
              <a:gd name="connsiteX8" fmla="*/ 4242484 w 4242484"/>
              <a:gd name="connsiteY8" fmla="*/ 27425 h 27425"/>
              <a:gd name="connsiteX9" fmla="*/ 3636415 w 4242484"/>
              <a:gd name="connsiteY9" fmla="*/ 27425 h 27425"/>
              <a:gd name="connsiteX10" fmla="*/ 3115195 w 4242484"/>
              <a:gd name="connsiteY10" fmla="*/ 27425 h 27425"/>
              <a:gd name="connsiteX11" fmla="*/ 2424277 w 4242484"/>
              <a:gd name="connsiteY11" fmla="*/ 27425 h 27425"/>
              <a:gd name="connsiteX12" fmla="*/ 1860632 w 4242484"/>
              <a:gd name="connsiteY12" fmla="*/ 27425 h 27425"/>
              <a:gd name="connsiteX13" fmla="*/ 1381838 w 4242484"/>
              <a:gd name="connsiteY13" fmla="*/ 27425 h 27425"/>
              <a:gd name="connsiteX14" fmla="*/ 733344 w 4242484"/>
              <a:gd name="connsiteY14" fmla="*/ 27425 h 27425"/>
              <a:gd name="connsiteX15" fmla="*/ 0 w 4242484"/>
              <a:gd name="connsiteY15" fmla="*/ 27425 h 27425"/>
              <a:gd name="connsiteX16" fmla="*/ 0 w 4242484"/>
              <a:gd name="connsiteY16" fmla="*/ 0 h 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484" h="27425" fill="none" extrusionOk="0">
                <a:moveTo>
                  <a:pt x="0" y="0"/>
                </a:moveTo>
                <a:cubicBezTo>
                  <a:pt x="201244" y="-5617"/>
                  <a:pt x="325237" y="-662"/>
                  <a:pt x="563644" y="0"/>
                </a:cubicBezTo>
                <a:cubicBezTo>
                  <a:pt x="802051" y="662"/>
                  <a:pt x="904517" y="10636"/>
                  <a:pt x="1042439" y="0"/>
                </a:cubicBezTo>
                <a:cubicBezTo>
                  <a:pt x="1180362" y="-10636"/>
                  <a:pt x="1367035" y="17538"/>
                  <a:pt x="1563658" y="0"/>
                </a:cubicBezTo>
                <a:cubicBezTo>
                  <a:pt x="1760281" y="-17538"/>
                  <a:pt x="1938680" y="30199"/>
                  <a:pt x="2212152" y="0"/>
                </a:cubicBezTo>
                <a:cubicBezTo>
                  <a:pt x="2485624" y="-30199"/>
                  <a:pt x="2621622" y="-18039"/>
                  <a:pt x="2775797" y="0"/>
                </a:cubicBezTo>
                <a:cubicBezTo>
                  <a:pt x="2929972" y="18039"/>
                  <a:pt x="3091009" y="10671"/>
                  <a:pt x="3297016" y="0"/>
                </a:cubicBezTo>
                <a:cubicBezTo>
                  <a:pt x="3503023" y="-10671"/>
                  <a:pt x="4004883" y="4197"/>
                  <a:pt x="4242484" y="0"/>
                </a:cubicBezTo>
                <a:cubicBezTo>
                  <a:pt x="4242634" y="6228"/>
                  <a:pt x="4242955" y="21011"/>
                  <a:pt x="4242484" y="27425"/>
                </a:cubicBezTo>
                <a:cubicBezTo>
                  <a:pt x="4020484" y="-2129"/>
                  <a:pt x="3856319" y="48371"/>
                  <a:pt x="3636415" y="27425"/>
                </a:cubicBezTo>
                <a:cubicBezTo>
                  <a:pt x="3416511" y="6479"/>
                  <a:pt x="3317711" y="12536"/>
                  <a:pt x="3115195" y="27425"/>
                </a:cubicBezTo>
                <a:cubicBezTo>
                  <a:pt x="2912679" y="42314"/>
                  <a:pt x="2576568" y="21708"/>
                  <a:pt x="2424277" y="27425"/>
                </a:cubicBezTo>
                <a:cubicBezTo>
                  <a:pt x="2271986" y="33142"/>
                  <a:pt x="2122411" y="31558"/>
                  <a:pt x="1860632" y="27425"/>
                </a:cubicBezTo>
                <a:cubicBezTo>
                  <a:pt x="1598853" y="23292"/>
                  <a:pt x="1534444" y="36860"/>
                  <a:pt x="1381838" y="27425"/>
                </a:cubicBezTo>
                <a:cubicBezTo>
                  <a:pt x="1229232" y="17990"/>
                  <a:pt x="904168" y="41871"/>
                  <a:pt x="733344" y="27425"/>
                </a:cubicBezTo>
                <a:cubicBezTo>
                  <a:pt x="562520" y="12979"/>
                  <a:pt x="337183" y="50999"/>
                  <a:pt x="0" y="27425"/>
                </a:cubicBezTo>
                <a:cubicBezTo>
                  <a:pt x="-855" y="19458"/>
                  <a:pt x="-355" y="5786"/>
                  <a:pt x="0" y="0"/>
                </a:cubicBezTo>
                <a:close/>
              </a:path>
              <a:path w="4242484" h="27425" stroke="0" extrusionOk="0">
                <a:moveTo>
                  <a:pt x="0" y="0"/>
                </a:moveTo>
                <a:cubicBezTo>
                  <a:pt x="115272" y="8242"/>
                  <a:pt x="396340" y="20103"/>
                  <a:pt x="563644" y="0"/>
                </a:cubicBezTo>
                <a:cubicBezTo>
                  <a:pt x="730948" y="-20103"/>
                  <a:pt x="803967" y="-5143"/>
                  <a:pt x="1042439" y="0"/>
                </a:cubicBezTo>
                <a:cubicBezTo>
                  <a:pt x="1280912" y="5143"/>
                  <a:pt x="1572146" y="26277"/>
                  <a:pt x="1733358" y="0"/>
                </a:cubicBezTo>
                <a:cubicBezTo>
                  <a:pt x="1894570" y="-26277"/>
                  <a:pt x="2088423" y="8759"/>
                  <a:pt x="2297002" y="0"/>
                </a:cubicBezTo>
                <a:cubicBezTo>
                  <a:pt x="2505581" y="-8759"/>
                  <a:pt x="2627376" y="-8913"/>
                  <a:pt x="2860646" y="0"/>
                </a:cubicBezTo>
                <a:cubicBezTo>
                  <a:pt x="3093916" y="8913"/>
                  <a:pt x="3215464" y="27750"/>
                  <a:pt x="3551565" y="0"/>
                </a:cubicBezTo>
                <a:cubicBezTo>
                  <a:pt x="3887666" y="-27750"/>
                  <a:pt x="3948927" y="2131"/>
                  <a:pt x="4242484" y="0"/>
                </a:cubicBezTo>
                <a:cubicBezTo>
                  <a:pt x="4241684" y="8401"/>
                  <a:pt x="4242650" y="14445"/>
                  <a:pt x="4242484" y="27425"/>
                </a:cubicBezTo>
                <a:cubicBezTo>
                  <a:pt x="3989097" y="31601"/>
                  <a:pt x="3827791" y="3765"/>
                  <a:pt x="3721265" y="27425"/>
                </a:cubicBezTo>
                <a:cubicBezTo>
                  <a:pt x="3614739" y="51085"/>
                  <a:pt x="3405587" y="16059"/>
                  <a:pt x="3115195" y="27425"/>
                </a:cubicBezTo>
                <a:cubicBezTo>
                  <a:pt x="2824803" y="38792"/>
                  <a:pt x="2778477" y="35042"/>
                  <a:pt x="2509126" y="27425"/>
                </a:cubicBezTo>
                <a:cubicBezTo>
                  <a:pt x="2239775" y="19808"/>
                  <a:pt x="2137274" y="18083"/>
                  <a:pt x="1945482" y="27425"/>
                </a:cubicBezTo>
                <a:cubicBezTo>
                  <a:pt x="1753690" y="36767"/>
                  <a:pt x="1410688" y="49863"/>
                  <a:pt x="1254563" y="27425"/>
                </a:cubicBezTo>
                <a:cubicBezTo>
                  <a:pt x="1098438" y="4987"/>
                  <a:pt x="812726" y="27983"/>
                  <a:pt x="563644" y="27425"/>
                </a:cubicBezTo>
                <a:cubicBezTo>
                  <a:pt x="314562" y="26867"/>
                  <a:pt x="157920" y="24725"/>
                  <a:pt x="0" y="27425"/>
                </a:cubicBezTo>
                <a:cubicBezTo>
                  <a:pt x="1352" y="19104"/>
                  <a:pt x="-1016" y="1364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The Hand Bold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The Hand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7931C-10A1-45AD-9CAD-A4ED44FC714D}"/>
              </a:ext>
            </a:extLst>
          </p:cNvPr>
          <p:cNvSpPr txBox="1"/>
          <p:nvPr/>
        </p:nvSpPr>
        <p:spPr>
          <a:xfrm>
            <a:off x="727174" y="2770213"/>
            <a:ext cx="10734474" cy="678121"/>
          </a:xfrm>
        </p:spPr>
        <p:txBody>
          <a:bodyPr vert="horz" lIns="91416" tIns="45708" rIns="91416" bIns="45708" rtlCol="0" anchor="ctr">
            <a:noAutofit/>
          </a:bodyPr>
          <a:lstStyle/>
          <a:p>
            <a:pPr algn="ctr" defTabSz="914126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prstClr val="black"/>
                </a:solidFill>
                <a:latin typeface="Tw Cen MT Condensed" panose="020B0606020104020203" pitchFamily="34" charset="0"/>
              </a:rPr>
              <a:t>THANK YOU!</a:t>
            </a:r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033C2379-DCCC-4A1D-AA93-DF018533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211" y="3429000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2E85-903B-4633-9670-4DA56B98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DCE9-E96B-473D-82BD-3900EC5C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D941-5862-415F-AF9B-9A633206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D881-F6E7-482D-BFB7-04E8F58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B5F8-14A3-41B4-AE6B-0D6D126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example software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6FF9C3-E2A0-449D-B03A-DBCC33A6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05000"/>
            <a:ext cx="9656773" cy="4367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83AE9-6EAE-4422-97A4-F17B9F7E3BE2}"/>
              </a:ext>
            </a:extLst>
          </p:cNvPr>
          <p:cNvSpPr txBox="1"/>
          <p:nvPr/>
        </p:nvSpPr>
        <p:spPr>
          <a:xfrm>
            <a:off x="1141412" y="6400800"/>
            <a:ext cx="2369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Moriwaki</a:t>
            </a:r>
            <a:r>
              <a:rPr lang="en-US" sz="1000" i="1" dirty="0"/>
              <a:t> et al.,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427DC-590E-45C7-8C20-DA8A689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CBA5-9D5D-4646-AB35-924F30AF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58F4-345E-49BF-9586-CCC19266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905000"/>
            <a:ext cx="10709350" cy="39867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DiscoverX</a:t>
            </a:r>
            <a:r>
              <a:rPr lang="en-US" sz="2000" dirty="0"/>
              <a:t>. www.discoverx.com/services/drug-discovery-development-services/kinase-profiling/kinomescan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HMS LINCS Project. www.lincs.hms.harvard.edu/db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Moriwaki</a:t>
            </a:r>
            <a:r>
              <a:rPr lang="en-US" sz="2000" dirty="0"/>
              <a:t>, H., Tian, Y., </a:t>
            </a:r>
            <a:r>
              <a:rPr lang="en-US" sz="2000" dirty="0" err="1"/>
              <a:t>Kawashita</a:t>
            </a:r>
            <a:r>
              <a:rPr lang="en-US" sz="2000" dirty="0"/>
              <a:t>, N., Takagi, T</a:t>
            </a:r>
            <a:r>
              <a:rPr lang="en-US" sz="2000" i="1" dirty="0"/>
              <a:t>.</a:t>
            </a:r>
            <a:r>
              <a:rPr lang="en-US" sz="2000" dirty="0"/>
              <a:t> “Mordred: A Molecular Descriptor Calculator.” </a:t>
            </a:r>
            <a:r>
              <a:rPr lang="en-US" sz="2000" u="sng" dirty="0"/>
              <a:t>Journal of Cheminformatics </a:t>
            </a:r>
            <a:r>
              <a:rPr lang="en-US" sz="2000" dirty="0"/>
              <a:t>10</a:t>
            </a:r>
            <a:r>
              <a:rPr lang="en-US" sz="2000" b="1" dirty="0"/>
              <a:t>, </a:t>
            </a:r>
            <a:r>
              <a:rPr lang="en-US" sz="2000" dirty="0"/>
              <a:t>4 (2018).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Roy, K., Kar, S., Das, R. “Understanding the Basics of QSAR for Applications in Pharmaceutical Sciences and Risk Assessment.” </a:t>
            </a:r>
            <a:r>
              <a:rPr lang="en-US" sz="2000" u="sng" dirty="0"/>
              <a:t>Academic Press</a:t>
            </a:r>
            <a:r>
              <a:rPr lang="en-US" sz="2000" dirty="0"/>
              <a:t> (2015). 47-80.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Vogt, M., </a:t>
            </a:r>
            <a:r>
              <a:rPr lang="en-US" sz="2000" dirty="0" err="1"/>
              <a:t>Iyer</a:t>
            </a:r>
            <a:r>
              <a:rPr lang="en-US" sz="2000" dirty="0"/>
              <a:t>, P., </a:t>
            </a:r>
            <a:r>
              <a:rPr lang="en-US" sz="2000" dirty="0" err="1"/>
              <a:t>Maggiora</a:t>
            </a:r>
            <a:r>
              <a:rPr lang="en-US" sz="2000" dirty="0"/>
              <a:t>, G., </a:t>
            </a:r>
            <a:r>
              <a:rPr lang="en-US" sz="2000" dirty="0" err="1"/>
              <a:t>Bajorath</a:t>
            </a:r>
            <a:r>
              <a:rPr lang="en-US" sz="2000" dirty="0"/>
              <a:t>, J. “Conditional Structure-Activity Similarity Maps.” </a:t>
            </a:r>
            <a:r>
              <a:rPr lang="en-US" sz="2000" u="sng" dirty="0"/>
              <a:t>248</a:t>
            </a:r>
            <a:r>
              <a:rPr lang="en-US" sz="2000" u="sng" baseline="30000" dirty="0"/>
              <a:t>th</a:t>
            </a:r>
            <a:r>
              <a:rPr lang="en-US" sz="2000" u="sng" dirty="0"/>
              <a:t> Fall National American Chemical Society Meeting</a:t>
            </a:r>
            <a:r>
              <a:rPr lang="en-US" sz="2000" dirty="0"/>
              <a:t>. (2014). www.bulletin.acscinf.org/PDFs/247nm133.pdf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EB96E-759F-4D30-94FC-13AF9233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12FDCD-F983-4BF6-ADEE-9AD3FAA19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328945"/>
              </p:ext>
            </p:extLst>
          </p:nvPr>
        </p:nvGraphicFramePr>
        <p:xfrm>
          <a:off x="1023938" y="2286000"/>
          <a:ext cx="971708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8D8F6D-C1CD-429C-954F-D10E8144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>
            <a:normAutofit/>
          </a:bodyPr>
          <a:lstStyle/>
          <a:p>
            <a:r>
              <a:rPr lang="en-US"/>
              <a:t>Defining the Problem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30ADBB2-C123-4B56-A011-BB80ECE23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761043"/>
              </p:ext>
            </p:extLst>
          </p:nvPr>
        </p:nvGraphicFramePr>
        <p:xfrm>
          <a:off x="1023671" y="2057400"/>
          <a:ext cx="97177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8A617-FD32-4490-825D-E9000E51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000" dirty="0"/>
              <a:t>Discovering the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7D28BD-1981-414A-9D33-0B89244562F0}"/>
              </a:ext>
            </a:extLst>
          </p:cNvPr>
          <p:cNvSpPr txBox="1">
            <a:spLocks/>
          </p:cNvSpPr>
          <p:nvPr/>
        </p:nvSpPr>
        <p:spPr>
          <a:xfrm>
            <a:off x="1000352" y="1905000"/>
            <a:ext cx="5094060" cy="4367784"/>
          </a:xfrm>
        </p:spPr>
        <p:txBody>
          <a:bodyPr vert="horz" lIns="45720" tIns="45720" rIns="4572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096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922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182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007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126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386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5787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047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500" dirty="0" err="1"/>
              <a:t>KINOMEscan</a:t>
            </a:r>
            <a:r>
              <a:rPr lang="en-US" sz="2500" dirty="0"/>
              <a:t> assay panel of 489 kinases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500" dirty="0"/>
              <a:t> 500 compounds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500" dirty="0"/>
              <a:t>Measure amount of kinase bound to ligand with and without the compound </a:t>
            </a:r>
          </a:p>
          <a:p>
            <a:pPr lvl="2" defTabSz="914400">
              <a:buFont typeface="Arial" panose="020B0604020202020204" pitchFamily="34" charset="0"/>
              <a:buChar char="•"/>
            </a:pPr>
            <a:r>
              <a:rPr lang="en-US" sz="2000" dirty="0"/>
              <a:t>% control (</a:t>
            </a:r>
            <a:r>
              <a:rPr lang="en-US" sz="2000" dirty="0" err="1"/>
              <a:t>PoC</a:t>
            </a:r>
            <a:r>
              <a:rPr lang="en-US" sz="2000" dirty="0"/>
              <a:t>)</a:t>
            </a:r>
          </a:p>
          <a:p>
            <a:pPr lvl="2" defTabSz="914400">
              <a:buFont typeface="Arial" panose="020B0604020202020204" pitchFamily="34" charset="0"/>
              <a:buChar char="•"/>
            </a:pPr>
            <a:r>
              <a:rPr lang="en-US" sz="2000" dirty="0"/>
              <a:t>&lt;35% </a:t>
            </a:r>
            <a:r>
              <a:rPr lang="en-US" sz="2000" dirty="0" err="1"/>
              <a:t>PoC</a:t>
            </a:r>
            <a:endParaRPr lang="en-US" sz="2000" dirty="0"/>
          </a:p>
        </p:txBody>
      </p:sp>
      <p:pic>
        <p:nvPicPr>
          <p:cNvPr id="5" name="Picture 4" descr="Source: DiscoverX">
            <a:extLst>
              <a:ext uri="{FF2B5EF4-FFF2-40B4-BE49-F238E27FC236}">
                <a16:creationId xmlns:a16="http://schemas.microsoft.com/office/drawing/2014/main" id="{6F9FBB51-18A3-4596-995C-A214D5F19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65" y="3300985"/>
            <a:ext cx="6059057" cy="14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F00F6-60D5-4A81-B967-5E08D48C43F5}"/>
              </a:ext>
            </a:extLst>
          </p:cNvPr>
          <p:cNvSpPr txBox="1"/>
          <p:nvPr/>
        </p:nvSpPr>
        <p:spPr>
          <a:xfrm>
            <a:off x="6111231" y="4706779"/>
            <a:ext cx="295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Source: </a:t>
            </a:r>
            <a:r>
              <a:rPr lang="en-US" sz="1000" i="1" dirty="0" err="1"/>
              <a:t>DiscoverX</a:t>
            </a:r>
            <a:endParaRPr lang="en-US" sz="10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3F84-9D2D-4151-841E-59D4A3CA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FBE194F-0325-4085-A617-3E97266ABCA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023938" y="1905000"/>
                <a:ext cx="10377067" cy="480060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13" indent="-91413" algn="l" defTabSz="914126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1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096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7922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182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007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126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386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5787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047" indent="-137119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500" dirty="0"/>
                  <a:t> Measuring similarity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Manhattan distance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27977" lvl="1" indent="0">
                  <a:buNone/>
                </a:pPr>
                <a:endParaRPr lang="en-US" sz="1001" dirty="0"/>
              </a:p>
              <a:p>
                <a:pPr marL="127977" lvl="1" indent="0">
                  <a:buNone/>
                </a:pPr>
                <a:endParaRPr lang="en-US" sz="1001" dirty="0"/>
              </a:p>
              <a:p>
                <a:pPr marL="127977" lvl="1" indent="0">
                  <a:buNone/>
                </a:pPr>
                <a:endParaRPr lang="en-US" sz="1001" dirty="0"/>
              </a:p>
              <a:p>
                <a:pPr marL="127977" lvl="1" indent="0">
                  <a:buNone/>
                </a:pPr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500" dirty="0"/>
                  <a:t> Distance formula selected by tuning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Measured by Dunn index (DI)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𝑐𝑙𝑢𝑠𝑡𝑒𝑟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𝑖𝑛𝑡𝑟𝑎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𝑐𝑙𝑢𝑠𝑡𝑒𝑟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FBE194F-0325-4085-A617-3E97266ABCA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938" y="1905000"/>
                <a:ext cx="10377067" cy="4800600"/>
              </a:xfrm>
              <a:prstGeom prst="rect">
                <a:avLst/>
              </a:prstGeom>
              <a:blipFill>
                <a:blip r:embed="rId3"/>
                <a:stretch>
                  <a:fillRect l="-1293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C6E3E145-7367-4314-99E8-3B8E9D96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587" y="2667000"/>
            <a:ext cx="1571625" cy="1102895"/>
          </a:xfrm>
          <a:prstGeom prst="rect">
            <a:avLst/>
          </a:prstGeom>
        </p:spPr>
      </p:pic>
      <p:pic>
        <p:nvPicPr>
          <p:cNvPr id="33" name="Picture 32" descr="A picture containing clock&#10;&#10;Description automatically generated">
            <a:extLst>
              <a:ext uri="{FF2B5EF4-FFF2-40B4-BE49-F238E27FC236}">
                <a16:creationId xmlns:a16="http://schemas.microsoft.com/office/drawing/2014/main" id="{FE1AEB1E-2B15-4F68-B08F-17E53391D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968" r="-1" b="3054"/>
          <a:stretch/>
        </p:blipFill>
        <p:spPr>
          <a:xfrm>
            <a:off x="2899250" y="2743200"/>
            <a:ext cx="1927292" cy="73028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0A821D-AFAB-463C-AB46-64C10F394A36}"/>
              </a:ext>
            </a:extLst>
          </p:cNvPr>
          <p:cNvCxnSpPr/>
          <p:nvPr/>
        </p:nvCxnSpPr>
        <p:spPr>
          <a:xfrm>
            <a:off x="8380412" y="2514601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clock, mounted, hanging, room&#10;&#10;Description automatically generated">
            <a:extLst>
              <a:ext uri="{FF2B5EF4-FFF2-40B4-BE49-F238E27FC236}">
                <a16:creationId xmlns:a16="http://schemas.microsoft.com/office/drawing/2014/main" id="{728FE200-3BBC-4399-835C-5132512DC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838" y="1959425"/>
            <a:ext cx="3378374" cy="109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A picture containing white, room&#10;&#10;Description automatically generated">
            <a:extLst>
              <a:ext uri="{FF2B5EF4-FFF2-40B4-BE49-F238E27FC236}">
                <a16:creationId xmlns:a16="http://schemas.microsoft.com/office/drawing/2014/main" id="{CD2A6540-BA01-4B31-B112-7543CB9A9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524" y="1944149"/>
            <a:ext cx="2946551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6A9FF-DF84-4CCA-9C0A-EF1CBB9381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881" y="3505200"/>
            <a:ext cx="2743341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5D5234-F5AC-492F-90FA-6FEA38670416}"/>
              </a:ext>
            </a:extLst>
          </p:cNvPr>
          <p:cNvCxnSpPr>
            <a:cxnSpLocks/>
          </p:cNvCxnSpPr>
          <p:nvPr/>
        </p:nvCxnSpPr>
        <p:spPr>
          <a:xfrm>
            <a:off x="10409551" y="3141389"/>
            <a:ext cx="0" cy="2876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D6E388-CD15-472A-8E88-323B8B5C632E}"/>
              </a:ext>
            </a:extLst>
          </p:cNvPr>
          <p:cNvCxnSpPr>
            <a:cxnSpLocks/>
          </p:cNvCxnSpPr>
          <p:nvPr/>
        </p:nvCxnSpPr>
        <p:spPr>
          <a:xfrm>
            <a:off x="10409551" y="4495800"/>
            <a:ext cx="0" cy="2876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BA984DE-1D4C-47A8-AD85-AAA11B1DA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513315" y="-369434"/>
            <a:ext cx="1371653" cy="2633022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5060BEC2-1CB0-438C-B785-0A4185A99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3480" y="4819007"/>
            <a:ext cx="2347666" cy="1573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EF55B9-7D86-4FB5-9E96-C9B90CCB22A6}"/>
              </a:ext>
            </a:extLst>
          </p:cNvPr>
          <p:cNvSpPr txBox="1"/>
          <p:nvPr/>
        </p:nvSpPr>
        <p:spPr>
          <a:xfrm>
            <a:off x="10409550" y="4430341"/>
            <a:ext cx="86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DEA53-C152-4301-9B9E-8AA2081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B57D-5B96-480F-9DDA-F00C4378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solution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7B83-13E0-4D97-B7F3-113981A6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3B455B-BEDF-45BB-8CDD-254E93CBEB59}"/>
              </a:ext>
            </a:extLst>
          </p:cNvPr>
          <p:cNvSpPr txBox="1">
            <a:spLocks/>
          </p:cNvSpPr>
          <p:nvPr/>
        </p:nvSpPr>
        <p:spPr>
          <a:xfrm>
            <a:off x="1023938" y="1905000"/>
            <a:ext cx="10377067" cy="48006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096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922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182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007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126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386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5787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047" indent="-137119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Assigning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Arbitrary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Tuning to select number of clusters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Minimize intra cluster variation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Creating heatmap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127977" lvl="1" indent="0">
              <a:buNone/>
            </a:pPr>
            <a:endParaRPr lang="en-US" sz="1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707A-1416-497F-8E1A-0D7D235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3822174"/>
            <a:ext cx="5317700" cy="2891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BD7CB38C-FA9B-4A01-A03E-9225CCE8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3962400"/>
            <a:ext cx="3048495" cy="20436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A242-B38F-4554-93B7-01B66EC4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BA86-1CD1-4963-A125-E0DA65E1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B04-E53D-4343-9FEA-BD1DCDD9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0" y="1905000"/>
            <a:ext cx="971754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Sample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KNIME workflow demo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189DBE1-8E20-4446-8049-5168662C1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07"/>
          <a:stretch/>
        </p:blipFill>
        <p:spPr>
          <a:xfrm>
            <a:off x="1217612" y="4525370"/>
            <a:ext cx="5393268" cy="1776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5A098-CF67-4F4F-A34A-66FC258FFE55}"/>
              </a:ext>
            </a:extLst>
          </p:cNvPr>
          <p:cNvSpPr txBox="1"/>
          <p:nvPr/>
        </p:nvSpPr>
        <p:spPr>
          <a:xfrm>
            <a:off x="4417407" y="3736407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HMS LINCS Project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DC561F-2B82-48C3-9F1F-EA4B82FCC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2388500"/>
            <a:ext cx="3276600" cy="153024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B4F31-9EC4-4638-85F1-4AD2B7E6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5F95-1F76-4922-98C0-8289C71C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5A31-5234-4A11-9B86-4283B86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4510" y="6470704"/>
            <a:ext cx="973414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28FB93-0A08-4E7D-8E63-9EFA29F1E0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EE6837-9CC0-49C7-9171-CD8577BC8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275650"/>
              </p:ext>
            </p:extLst>
          </p:nvPr>
        </p:nvGraphicFramePr>
        <p:xfrm>
          <a:off x="1023671" y="2286000"/>
          <a:ext cx="97177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0FC482C-B455-4EE4-9F6A-D2B49B805F95}"/>
              </a:ext>
            </a:extLst>
          </p:cNvPr>
          <p:cNvSpPr/>
          <p:nvPr/>
        </p:nvSpPr>
        <p:spPr>
          <a:xfrm>
            <a:off x="6094412" y="4800600"/>
            <a:ext cx="2147343" cy="6795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517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7AB1-520D-4BAE-AD5C-29FD98FA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9FB65-72CC-4E2F-869C-7156F6EA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0" y="1828800"/>
            <a:ext cx="11014151" cy="4876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500" dirty="0"/>
              <a:t>Matched Molecular Pairs (MMP)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3427D0-79A3-4518-8F5F-AA042727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41" y="2345995"/>
            <a:ext cx="10010924" cy="2315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E7F29C-5165-4C4B-80AE-482CF68DF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17" y="4810818"/>
            <a:ext cx="2163858" cy="1745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7E26CA-5E82-4D8B-9F1F-17E934D57C90}"/>
              </a:ext>
            </a:extLst>
          </p:cNvPr>
          <p:cNvSpPr txBox="1"/>
          <p:nvPr/>
        </p:nvSpPr>
        <p:spPr>
          <a:xfrm>
            <a:off x="3122612" y="6149673"/>
            <a:ext cx="285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Vogt et al., 2014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2CEE03-2D8B-46CA-B523-843AAEDCF2E1}"/>
              </a:ext>
            </a:extLst>
          </p:cNvPr>
          <p:cNvSpPr/>
          <p:nvPr/>
        </p:nvSpPr>
        <p:spPr>
          <a:xfrm>
            <a:off x="2378992" y="5174479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EEA38-A164-4ACB-BDA1-CC5842F0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843</Words>
  <Application>Microsoft Office PowerPoint</Application>
  <PresentationFormat>Custom</PresentationFormat>
  <Paragraphs>197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The Hand Bold</vt:lpstr>
      <vt:lpstr>Arial</vt:lpstr>
      <vt:lpstr>Calibri</vt:lpstr>
      <vt:lpstr>Cambria Math</vt:lpstr>
      <vt:lpstr>The Serif Hand Black</vt:lpstr>
      <vt:lpstr>Tw Cen MT</vt:lpstr>
      <vt:lpstr>Tw Cen MT Condensed</vt:lpstr>
      <vt:lpstr>Wingdings 3</vt:lpstr>
      <vt:lpstr>Integral</vt:lpstr>
      <vt:lpstr>SketchyVTI</vt:lpstr>
      <vt:lpstr>A Web App to interactively visualize results from assay screening</vt:lpstr>
      <vt:lpstr>agenda</vt:lpstr>
      <vt:lpstr>Defining the Problem</vt:lpstr>
      <vt:lpstr>Discovering the Data</vt:lpstr>
      <vt:lpstr>Developing solution</vt:lpstr>
      <vt:lpstr>Developing solution (cont.)</vt:lpstr>
      <vt:lpstr>Deploying solution</vt:lpstr>
      <vt:lpstr>improvements</vt:lpstr>
      <vt:lpstr>Future work</vt:lpstr>
      <vt:lpstr>Future work</vt:lpstr>
      <vt:lpstr>Lead optimization workflow - example</vt:lpstr>
      <vt:lpstr>conclusion</vt:lpstr>
      <vt:lpstr>PowerPoint Presentation</vt:lpstr>
      <vt:lpstr>PowerPoint Presentation</vt:lpstr>
      <vt:lpstr>Appendix – number of clusters</vt:lpstr>
      <vt:lpstr>Appendix – example software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App to interactively visualize results from assay screening</dc:title>
  <dc:creator>Janice Tjeng</dc:creator>
  <cp:lastModifiedBy>Janice Tjeng</cp:lastModifiedBy>
  <cp:revision>1</cp:revision>
  <dcterms:created xsi:type="dcterms:W3CDTF">2020-03-04T19:04:58Z</dcterms:created>
  <dcterms:modified xsi:type="dcterms:W3CDTF">2020-03-04T19:53:24Z</dcterms:modified>
</cp:coreProperties>
</file>