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6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94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74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79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7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15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60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00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30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7648D-664B-409C-BD4E-9054D46BD507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71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1771"/>
              </p:ext>
            </p:extLst>
          </p:nvPr>
        </p:nvGraphicFramePr>
        <p:xfrm>
          <a:off x="1010435" y="2701081"/>
          <a:ext cx="453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30103" y="1096868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A: Attack</a:t>
            </a:r>
          </a:p>
          <a:p>
            <a:r>
              <a:rPr lang="de-DE" smtClean="0"/>
              <a:t>B: Attack</a:t>
            </a:r>
          </a:p>
          <a:p>
            <a:r>
              <a:rPr lang="de-DE" smtClean="0"/>
              <a:t>C: Retreat</a:t>
            </a:r>
          </a:p>
          <a:p>
            <a:r>
              <a:rPr lang="de-DE" smtClean="0"/>
              <a:t>D: Retreat</a:t>
            </a:r>
          </a:p>
          <a:p>
            <a:r>
              <a:rPr lang="de-DE" smtClean="0"/>
              <a:t>E: Retreat</a:t>
            </a:r>
            <a:endParaRPr lang="de-DE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26377"/>
              </p:ext>
            </p:extLst>
          </p:nvPr>
        </p:nvGraphicFramePr>
        <p:xfrm>
          <a:off x="1019884" y="3665061"/>
          <a:ext cx="453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542383" y="270108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F: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15828" y="366506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G: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31852" y="260648"/>
            <a:ext cx="7080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mtClean="0"/>
              <a:t>k = 2:</a:t>
            </a:r>
          </a:p>
          <a:p>
            <a:pPr algn="ctr"/>
            <a:r>
              <a:rPr lang="de-DE" sz="2400" smtClean="0"/>
              <a:t>5 honest, 2 byzantine generals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75899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38126"/>
              </p:ext>
            </p:extLst>
          </p:nvPr>
        </p:nvGraphicFramePr>
        <p:xfrm>
          <a:off x="1" y="0"/>
          <a:ext cx="450397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483997"/>
                <a:gridCol w="483997"/>
                <a:gridCol w="483997"/>
                <a:gridCol w="483997"/>
                <a:gridCol w="483997"/>
                <a:gridCol w="483997"/>
                <a:gridCol w="483997"/>
                <a:gridCol w="576000"/>
              </a:tblGrid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A,B</a:t>
                      </a:r>
                      <a:endParaRPr lang="de-DE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chemeClr val="bg1"/>
                          </a:solidFill>
                        </a:rPr>
                        <a:t>Res.</a:t>
                      </a:r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A</a:t>
                      </a:r>
                      <a:endParaRPr lang="de-DE" b="1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A</a:t>
                      </a:r>
                      <a:endParaRPr lang="de-DE" b="1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A</a:t>
                      </a:r>
                      <a:endParaRPr lang="de-DE" b="1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A</a:t>
                      </a:r>
                      <a:endParaRPr lang="de-DE" b="1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00724"/>
              </p:ext>
            </p:extLst>
          </p:nvPr>
        </p:nvGraphicFramePr>
        <p:xfrm>
          <a:off x="0" y="3925262"/>
          <a:ext cx="464797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/>
                <a:gridCol w="483997"/>
                <a:gridCol w="483997"/>
                <a:gridCol w="483997"/>
                <a:gridCol w="483997"/>
                <a:gridCol w="483997"/>
                <a:gridCol w="483997"/>
                <a:gridCol w="483997"/>
                <a:gridCol w="576000"/>
              </a:tblGrid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C,D,E</a:t>
                      </a:r>
                      <a:endParaRPr lang="de-DE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chemeClr val="bg1"/>
                          </a:solidFill>
                        </a:rPr>
                        <a:t>Res.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A</a:t>
                      </a:r>
                      <a:endParaRPr lang="de-DE" b="1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A</a:t>
                      </a:r>
                      <a:endParaRPr lang="de-DE" b="1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716016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-&gt; Attack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716016" y="51571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-&gt; Retreat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95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Conclusion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smtClean="0"/>
              <a:t>2 byzantine generals can break the algorithm with 5 honest generals </a:t>
            </a:r>
          </a:p>
          <a:p>
            <a:r>
              <a:rPr lang="de-DE" sz="2000" smtClean="0"/>
              <a:t>Both byz. generals send the same messages to the other generals</a:t>
            </a:r>
          </a:p>
          <a:p>
            <a:pPr lvl="1"/>
            <a:r>
              <a:rPr lang="de-DE" sz="2000" smtClean="0"/>
              <a:t>Byzantine generals don‘t need to coordinate</a:t>
            </a:r>
          </a:p>
        </p:txBody>
      </p:sp>
    </p:spTree>
    <p:extLst>
      <p:ext uri="{BB962C8B-B14F-4D97-AF65-F5344CB8AC3E}">
        <p14:creationId xmlns:p14="http://schemas.microsoft.com/office/powerpoint/2010/main" val="175643183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Bildschirmpräsentation (4:3)</PresentationFormat>
  <Paragraphs>183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DavidJer@hotmail.de</dc:creator>
  <cp:lastModifiedBy>DavidJer@hotmail.de</cp:lastModifiedBy>
  <cp:revision>9</cp:revision>
  <dcterms:created xsi:type="dcterms:W3CDTF">2021-01-20T12:56:49Z</dcterms:created>
  <dcterms:modified xsi:type="dcterms:W3CDTF">2021-01-20T14:51:00Z</dcterms:modified>
</cp:coreProperties>
</file>