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1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4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0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A938-8F72-4C5F-85FE-680B6C16219B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755576" y="1556792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45417" y="2852936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755576" y="4149080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755576" y="5406081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43608" y="1556792"/>
            <a:ext cx="507957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22352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[1,0,0,0]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943399" y="2846548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[1,0,0,0]</a:t>
            </a:r>
            <a:endParaRPr lang="de-DE" sz="1600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179821" y="4146186"/>
            <a:ext cx="453225" cy="12598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49404" y="3779748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[0,0,1,0]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43608" y="5388805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[0,0,1,1]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95636" y="2035587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sp>
        <p:nvSpPr>
          <p:cNvPr id="18" name="Textfeld 17"/>
          <p:cNvSpPr txBox="1"/>
          <p:nvPr/>
        </p:nvSpPr>
        <p:spPr>
          <a:xfrm>
            <a:off x="1407240" y="4624981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submit2</a:t>
            </a:r>
            <a:endParaRPr lang="de-DE" sz="16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072119" y="1556792"/>
            <a:ext cx="665916" cy="1290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1979711" y="4168216"/>
            <a:ext cx="601162" cy="12367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436678" y="2035587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280292" y="4624981"/>
            <a:ext cx="119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48020" y="2841984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[1,2,0,0]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948228" y="5390920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[0,0,1,2]</a:t>
            </a:r>
            <a:endParaRPr lang="de-DE" sz="1600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755576" y="3501008"/>
            <a:ext cx="23042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30373" y="3775575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[0,0,2,2]</a:t>
            </a:r>
            <a:endParaRPr lang="de-DE" sz="16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347864" y="2841984"/>
            <a:ext cx="900098" cy="1326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668616" y="3478232"/>
            <a:ext cx="929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Submit2,[0,0,1,0]</a:t>
            </a:r>
            <a:endParaRPr lang="de-DE" sz="1600" dirty="0"/>
          </a:p>
        </p:txBody>
      </p:sp>
      <p:cxnSp>
        <p:nvCxnSpPr>
          <p:cNvPr id="35" name="Gerade Verbindung 34"/>
          <p:cNvCxnSpPr/>
          <p:nvPr/>
        </p:nvCxnSpPr>
        <p:spPr>
          <a:xfrm flipV="1">
            <a:off x="3059832" y="3212712"/>
            <a:ext cx="462952" cy="2193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174638" y="4590270"/>
            <a:ext cx="1193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Modify2,</a:t>
            </a:r>
          </a:p>
          <a:p>
            <a:r>
              <a:rPr lang="de-DE" sz="1600" noProof="1" smtClean="0"/>
              <a:t>[0,0,1,2]</a:t>
            </a:r>
          </a:p>
        </p:txBody>
      </p:sp>
      <p:sp>
        <p:nvSpPr>
          <p:cNvPr id="40" name="Ellipse 39"/>
          <p:cNvSpPr/>
          <p:nvPr/>
        </p:nvSpPr>
        <p:spPr>
          <a:xfrm>
            <a:off x="1005761" y="148478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020507" y="2774540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18776" y="4077072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948228" y="533407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/>
          <p:nvPr/>
        </p:nvCxnSpPr>
        <p:spPr>
          <a:xfrm flipH="1">
            <a:off x="3522784" y="3180538"/>
            <a:ext cx="845087" cy="3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367871" y="2852936"/>
            <a:ext cx="240133" cy="327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227955" y="2903363"/>
            <a:ext cx="102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queue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347864" y="2442374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[1,3,1,0]</a:t>
            </a:r>
            <a:endParaRPr lang="de-DE" sz="1600" dirty="0"/>
          </a:p>
        </p:txBody>
      </p:sp>
      <p:sp>
        <p:nvSpPr>
          <p:cNvPr id="69" name="Textfeld 68"/>
          <p:cNvSpPr txBox="1"/>
          <p:nvPr/>
        </p:nvSpPr>
        <p:spPr>
          <a:xfrm>
            <a:off x="4367871" y="2431422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[1,4,2,2]</a:t>
            </a:r>
            <a:endParaRPr lang="de-DE" sz="1600" dirty="0"/>
          </a:p>
        </p:txBody>
      </p:sp>
      <p:sp>
        <p:nvSpPr>
          <p:cNvPr id="76" name="Textfeld 75"/>
          <p:cNvSpPr txBox="1"/>
          <p:nvPr/>
        </p:nvSpPr>
        <p:spPr>
          <a:xfrm>
            <a:off x="943399" y="332656"/>
            <a:ext cx="33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Separated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843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755576" y="1556792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45417" y="2852936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755576" y="4149080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43608" y="1556792"/>
            <a:ext cx="507957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22352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[1,0,0]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95636" y="2035587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072119" y="1556792"/>
            <a:ext cx="665916" cy="1290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423119" y="2035587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2156720" y="2888941"/>
            <a:ext cx="3783432" cy="12601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1005761" y="148478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020507" y="2774540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/>
          <p:cNvCxnSpPr>
            <a:stCxn id="40" idx="4"/>
          </p:cNvCxnSpPr>
          <p:nvPr/>
        </p:nvCxnSpPr>
        <p:spPr>
          <a:xfrm>
            <a:off x="1073868" y="1628800"/>
            <a:ext cx="329780" cy="2520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276229" y="3335823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sp>
        <p:nvSpPr>
          <p:cNvPr id="41" name="Textfeld 40"/>
          <p:cNvSpPr txBox="1"/>
          <p:nvPr/>
        </p:nvSpPr>
        <p:spPr>
          <a:xfrm>
            <a:off x="1187624" y="2834127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[1,1,0]</a:t>
            </a:r>
            <a:endParaRPr lang="de-DE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886699" y="4168217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[1,0,1]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3851920" y="3229148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sp>
        <p:nvSpPr>
          <p:cNvPr id="46" name="Ellipse 45"/>
          <p:cNvSpPr/>
          <p:nvPr/>
        </p:nvSpPr>
        <p:spPr>
          <a:xfrm>
            <a:off x="2979731" y="4077072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1884018" y="2901171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[1,2,0]</a:t>
            </a:r>
            <a:endParaRPr lang="de-DE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2617284" y="421100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[1,0,2]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2382677" y="1205426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[2,2,0]</a:t>
            </a:r>
            <a:endParaRPr lang="de-DE" sz="1600" dirty="0"/>
          </a:p>
        </p:txBody>
      </p:sp>
      <p:cxnSp>
        <p:nvCxnSpPr>
          <p:cNvPr id="51" name="Gerade Verbindung mit Pfeil 50"/>
          <p:cNvCxnSpPr>
            <a:stCxn id="46" idx="0"/>
          </p:cNvCxnSpPr>
          <p:nvPr/>
        </p:nvCxnSpPr>
        <p:spPr>
          <a:xfrm flipV="1">
            <a:off x="3047838" y="1556792"/>
            <a:ext cx="804082" cy="2520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449879" y="1218238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/>
              <a:t>3</a:t>
            </a:r>
            <a:r>
              <a:rPr lang="de-DE" sz="1600" dirty="0" smtClean="0"/>
              <a:t>,2,2]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175123" y="3772841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cxnSp>
        <p:nvCxnSpPr>
          <p:cNvPr id="54" name="Gerade Verbindung mit Pfeil 53"/>
          <p:cNvCxnSpPr>
            <a:stCxn id="46" idx="7"/>
          </p:cNvCxnSpPr>
          <p:nvPr/>
        </p:nvCxnSpPr>
        <p:spPr>
          <a:xfrm flipV="1">
            <a:off x="3095996" y="2816932"/>
            <a:ext cx="908324" cy="12812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886699" y="260648"/>
            <a:ext cx="350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978607" y="2847628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[1,3,2]</a:t>
            </a:r>
            <a:endParaRPr lang="de-DE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5580112" y="4168217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[1,2,3]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9727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755576" y="1556792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45417" y="2852936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43608" y="1556792"/>
            <a:ext cx="302433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22352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1,0]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1920298" y="2852936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1,2]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2254980" y="1629406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  <a:endParaRPr lang="de-DE" sz="1600" noProof="1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2088613" y="1556792"/>
            <a:ext cx="467163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579494" y="2852936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/>
              <a:t>2</a:t>
            </a:r>
            <a:r>
              <a:rPr lang="de-DE" sz="1600" dirty="0" smtClean="0"/>
              <a:t>,2]</a:t>
            </a:r>
            <a:endParaRPr lang="de-DE" sz="1600" dirty="0"/>
          </a:p>
        </p:txBody>
      </p:sp>
      <p:sp>
        <p:nvSpPr>
          <p:cNvPr id="40" name="Ellipse 39"/>
          <p:cNvSpPr/>
          <p:nvPr/>
        </p:nvSpPr>
        <p:spPr>
          <a:xfrm>
            <a:off x="1005761" y="148478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033740" y="1485390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756321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[2,0]</a:t>
            </a:r>
            <a:endParaRPr lang="de-DE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1164789" y="1925216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</p:spTree>
    <p:extLst>
      <p:ext uri="{BB962C8B-B14F-4D97-AF65-F5344CB8AC3E}">
        <p14:creationId xmlns:p14="http://schemas.microsoft.com/office/powerpoint/2010/main" val="35569255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DavidJer@hotmail.de</dc:creator>
  <cp:lastModifiedBy>DavidJer@hotmail.de</cp:lastModifiedBy>
  <cp:revision>15</cp:revision>
  <dcterms:created xsi:type="dcterms:W3CDTF">2020-12-16T13:55:50Z</dcterms:created>
  <dcterms:modified xsi:type="dcterms:W3CDTF">2020-12-16T22:10:32Z</dcterms:modified>
</cp:coreProperties>
</file>