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1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7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1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4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0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A938-8F72-4C5F-85FE-680B6C16219B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02EB-A048-4149-8248-FDD2F721B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755576" y="1556792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45417" y="2852936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755576" y="4149080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755576" y="5406081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43608" y="1556792"/>
            <a:ext cx="507957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22352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[1,0,0,0]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943399" y="2846548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1,1,0,0</a:t>
            </a:r>
            <a:r>
              <a:rPr lang="de-DE" sz="1600" dirty="0" smtClean="0"/>
              <a:t>]</a:t>
            </a:r>
            <a:endParaRPr lang="de-DE" sz="1600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1179821" y="4146186"/>
            <a:ext cx="453225" cy="12598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49404" y="3779748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[0,0,1,0]</a:t>
            </a:r>
            <a:endParaRPr lang="de-DE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1043608" y="5388805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[0,0,1,1]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471389" y="2035587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  <p:sp>
        <p:nvSpPr>
          <p:cNvPr id="18" name="Textfeld 17"/>
          <p:cNvSpPr txBox="1"/>
          <p:nvPr/>
        </p:nvSpPr>
        <p:spPr>
          <a:xfrm>
            <a:off x="582447" y="4626591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submit2</a:t>
            </a:r>
            <a:endParaRPr lang="de-DE" sz="16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072119" y="1556792"/>
            <a:ext cx="665916" cy="1290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1979711" y="4168216"/>
            <a:ext cx="601162" cy="12367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147370" y="2324191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093806" y="4963535"/>
            <a:ext cx="119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848020" y="2841984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[1,2,0,0]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948228" y="5390920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[0,0,1,2]</a:t>
            </a:r>
            <a:endParaRPr lang="de-DE" sz="1600" dirty="0"/>
          </a:p>
        </p:txBody>
      </p:sp>
      <p:cxnSp>
        <p:nvCxnSpPr>
          <p:cNvPr id="28" name="Gerade Verbindung 27"/>
          <p:cNvCxnSpPr/>
          <p:nvPr/>
        </p:nvCxnSpPr>
        <p:spPr>
          <a:xfrm>
            <a:off x="755576" y="3501008"/>
            <a:ext cx="23042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481071" y="378904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[0,0,2,2]</a:t>
            </a:r>
            <a:endParaRPr lang="de-DE" sz="1600" dirty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967569" y="2860404"/>
            <a:ext cx="900098" cy="1326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288321" y="3496652"/>
            <a:ext cx="929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Submit2,[0,0,1,0]</a:t>
            </a:r>
            <a:endParaRPr lang="de-DE" sz="1600" dirty="0"/>
          </a:p>
        </p:txBody>
      </p:sp>
      <p:cxnSp>
        <p:nvCxnSpPr>
          <p:cNvPr id="35" name="Gerade Verbindung 34"/>
          <p:cNvCxnSpPr/>
          <p:nvPr/>
        </p:nvCxnSpPr>
        <p:spPr>
          <a:xfrm flipV="1">
            <a:off x="3679537" y="3231132"/>
            <a:ext cx="462952" cy="2193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794343" y="4608690"/>
            <a:ext cx="1193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Modify2,</a:t>
            </a:r>
          </a:p>
          <a:p>
            <a:r>
              <a:rPr lang="de-DE" sz="1600" noProof="1" smtClean="0"/>
              <a:t>[0,0,1,2]</a:t>
            </a:r>
          </a:p>
        </p:txBody>
      </p:sp>
      <p:sp>
        <p:nvSpPr>
          <p:cNvPr id="40" name="Ellipse 39"/>
          <p:cNvSpPr/>
          <p:nvPr/>
        </p:nvSpPr>
        <p:spPr>
          <a:xfrm>
            <a:off x="1005761" y="148478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2020507" y="2774540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118776" y="4077072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948228" y="533407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/>
          <p:nvPr/>
        </p:nvCxnSpPr>
        <p:spPr>
          <a:xfrm flipH="1">
            <a:off x="4142489" y="3173946"/>
            <a:ext cx="845087" cy="571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987576" y="2871356"/>
            <a:ext cx="240133" cy="327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951014" y="2901419"/>
            <a:ext cx="80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queue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4072732" y="2521850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[2,3,1,0</a:t>
            </a:r>
            <a:r>
              <a:rPr lang="de-DE" sz="1600" dirty="0" smtClean="0"/>
              <a:t>]</a:t>
            </a:r>
            <a:endParaRPr lang="de-DE" sz="1600" dirty="0"/>
          </a:p>
        </p:txBody>
      </p:sp>
      <p:sp>
        <p:nvSpPr>
          <p:cNvPr id="69" name="Textfeld 68"/>
          <p:cNvSpPr txBox="1"/>
          <p:nvPr/>
        </p:nvSpPr>
        <p:spPr>
          <a:xfrm>
            <a:off x="5049631" y="2532802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[1,4,2,2]</a:t>
            </a:r>
            <a:endParaRPr lang="de-DE" sz="1600" dirty="0"/>
          </a:p>
        </p:txBody>
      </p:sp>
      <p:sp>
        <p:nvSpPr>
          <p:cNvPr id="76" name="Textfeld 75"/>
          <p:cNvSpPr txBox="1"/>
          <p:nvPr/>
        </p:nvSpPr>
        <p:spPr>
          <a:xfrm>
            <a:off x="943399" y="332656"/>
            <a:ext cx="33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Separated</a:t>
            </a:r>
            <a:r>
              <a:rPr lang="de-DE" dirty="0" smtClean="0"/>
              <a:t> </a:t>
            </a:r>
            <a:r>
              <a:rPr lang="de-DE" dirty="0" err="1" smtClean="0"/>
              <a:t>clusters</a:t>
            </a:r>
            <a:endParaRPr lang="de-DE" dirty="0" smtClean="0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1639934" y="4146186"/>
            <a:ext cx="267770" cy="12426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630465" y="378904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0,0,1,1]</a:t>
            </a:r>
            <a:endParaRPr lang="de-DE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1599420" y="2032933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ack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1691680" y="4626877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ack</a:t>
            </a:r>
            <a:endParaRPr lang="de-DE" sz="1600" dirty="0"/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1551565" y="1526014"/>
            <a:ext cx="267770" cy="1323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550596" y="1187460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1,1,0,0</a:t>
            </a:r>
            <a:r>
              <a:rPr lang="de-DE" sz="1600" dirty="0" smtClean="0"/>
              <a:t>]</a:t>
            </a:r>
            <a:endParaRPr lang="de-DE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2506490" y="1218238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[2,2,0,0</a:t>
            </a:r>
            <a:r>
              <a:rPr lang="de-DE" sz="1600" dirty="0" smtClean="0"/>
              <a:t>]</a:t>
            </a:r>
            <a:endParaRPr lang="de-DE" sz="1600" dirty="0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2824919" y="1628800"/>
            <a:ext cx="234913" cy="1213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868684" y="2018349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ack</a:t>
            </a:r>
            <a:endParaRPr lang="de-DE" sz="1600" dirty="0"/>
          </a:p>
        </p:txBody>
      </p:sp>
      <p:sp>
        <p:nvSpPr>
          <p:cNvPr id="52" name="Textfeld 51"/>
          <p:cNvSpPr txBox="1"/>
          <p:nvPr/>
        </p:nvSpPr>
        <p:spPr>
          <a:xfrm>
            <a:off x="2728725" y="2835392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[2,2,0,0</a:t>
            </a:r>
            <a:r>
              <a:rPr lang="de-DE" sz="1600" dirty="0" smtClean="0"/>
              <a:t>]</a:t>
            </a:r>
            <a:endParaRPr lang="de-DE" sz="1600" dirty="0"/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2602071" y="4188996"/>
            <a:ext cx="234913" cy="1213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685307" y="4457034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ack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2868684" y="5388805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[0,0,2,2]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843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755576" y="1556792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45417" y="2852936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755576" y="4149080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43608" y="1556792"/>
            <a:ext cx="507957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22352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[1,0,0]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95636" y="2035587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3903532" y="1556792"/>
            <a:ext cx="665916" cy="12908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386764" y="2009379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988133" y="2888941"/>
            <a:ext cx="3783432" cy="12601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1005761" y="148478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3851920" y="2774540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/>
          <p:cNvCxnSpPr>
            <a:stCxn id="40" idx="4"/>
          </p:cNvCxnSpPr>
          <p:nvPr/>
        </p:nvCxnSpPr>
        <p:spPr>
          <a:xfrm>
            <a:off x="1073868" y="1628800"/>
            <a:ext cx="329780" cy="2520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276229" y="3335823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  <p:sp>
        <p:nvSpPr>
          <p:cNvPr id="41" name="Textfeld 40"/>
          <p:cNvSpPr txBox="1"/>
          <p:nvPr/>
        </p:nvSpPr>
        <p:spPr>
          <a:xfrm>
            <a:off x="1187624" y="2834127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[1,1,0]</a:t>
            </a:r>
            <a:endParaRPr lang="de-DE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886699" y="4168217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[1,0,1]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5683333" y="3229148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sp>
        <p:nvSpPr>
          <p:cNvPr id="46" name="Ellipse 45"/>
          <p:cNvSpPr/>
          <p:nvPr/>
        </p:nvSpPr>
        <p:spPr>
          <a:xfrm>
            <a:off x="4811144" y="4077072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2389445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1,1,1]</a:t>
            </a:r>
            <a:endParaRPr lang="de-DE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4448697" y="421100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[1,0,2]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4214090" y="1205426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2,2,1]</a:t>
            </a:r>
            <a:endParaRPr lang="de-DE" sz="1600" dirty="0"/>
          </a:p>
        </p:txBody>
      </p:sp>
      <p:cxnSp>
        <p:nvCxnSpPr>
          <p:cNvPr id="51" name="Gerade Verbindung mit Pfeil 50"/>
          <p:cNvCxnSpPr>
            <a:stCxn id="46" idx="0"/>
          </p:cNvCxnSpPr>
          <p:nvPr/>
        </p:nvCxnSpPr>
        <p:spPr>
          <a:xfrm flipV="1">
            <a:off x="4879251" y="1556792"/>
            <a:ext cx="804082" cy="2520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281292" y="1218238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/>
              <a:t>3</a:t>
            </a:r>
            <a:r>
              <a:rPr lang="de-DE" sz="1600" dirty="0" smtClean="0"/>
              <a:t>,2,2]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5006536" y="3772841"/>
            <a:ext cx="108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</a:p>
        </p:txBody>
      </p:sp>
      <p:cxnSp>
        <p:nvCxnSpPr>
          <p:cNvPr id="54" name="Gerade Verbindung mit Pfeil 53"/>
          <p:cNvCxnSpPr>
            <a:stCxn id="46" idx="7"/>
          </p:cNvCxnSpPr>
          <p:nvPr/>
        </p:nvCxnSpPr>
        <p:spPr>
          <a:xfrm flipV="1">
            <a:off x="4927409" y="2816932"/>
            <a:ext cx="908324" cy="12812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886699" y="260648"/>
            <a:ext cx="350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810020" y="2847628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[1,3,2]</a:t>
            </a:r>
            <a:endParaRPr lang="de-DE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7411525" y="4168217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[1,2,3]</a:t>
            </a:r>
            <a:endParaRPr lang="de-DE" sz="1600" dirty="0"/>
          </a:p>
        </p:txBody>
      </p:sp>
      <p:sp>
        <p:nvSpPr>
          <p:cNvPr id="29" name="Textfeld 28"/>
          <p:cNvSpPr txBox="1"/>
          <p:nvPr/>
        </p:nvSpPr>
        <p:spPr>
          <a:xfrm>
            <a:off x="2099575" y="2032933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ack</a:t>
            </a:r>
            <a:endParaRPr lang="de-DE" sz="16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2051720" y="1526014"/>
            <a:ext cx="267770" cy="1323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171583" y="3359855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ack</a:t>
            </a:r>
            <a:endParaRPr lang="de-DE" sz="1600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2123728" y="1556792"/>
            <a:ext cx="517108" cy="26193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50" idx="2"/>
          </p:cNvCxnSpPr>
          <p:nvPr/>
        </p:nvCxnSpPr>
        <p:spPr>
          <a:xfrm>
            <a:off x="4712750" y="1543980"/>
            <a:ext cx="293786" cy="13089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811144" y="2018349"/>
            <a:ext cx="92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ack</a:t>
            </a:r>
            <a:endParaRPr lang="de-DE" sz="1600" dirty="0"/>
          </a:p>
        </p:txBody>
      </p:sp>
      <p:sp>
        <p:nvSpPr>
          <p:cNvPr id="44" name="Textfeld 43"/>
          <p:cNvSpPr txBox="1"/>
          <p:nvPr/>
        </p:nvSpPr>
        <p:spPr>
          <a:xfrm>
            <a:off x="3216771" y="2890594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1,2,0</a:t>
            </a:r>
            <a:r>
              <a:rPr lang="de-DE" sz="1600" dirty="0" smtClean="0"/>
              <a:t>]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9727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755576" y="1556792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45417" y="2852936"/>
            <a:ext cx="7704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043608" y="1556792"/>
            <a:ext cx="2304256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22352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[1,0]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3059832" y="2846610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 smtClean="0"/>
              <a:t>1,1]</a:t>
            </a:r>
            <a:endParaRPr lang="de-DE" sz="1600" dirty="0"/>
          </a:p>
        </p:txBody>
      </p:sp>
      <p:sp>
        <p:nvSpPr>
          <p:cNvPr id="17" name="Textfeld 16"/>
          <p:cNvSpPr txBox="1"/>
          <p:nvPr/>
        </p:nvSpPr>
        <p:spPr>
          <a:xfrm>
            <a:off x="2193247" y="1624615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modify1</a:t>
            </a:r>
            <a:endParaRPr lang="de-DE" sz="1600" noProof="1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28010" y="2492896"/>
            <a:ext cx="160067" cy="3537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308043" y="2881322"/>
            <a:ext cx="97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</a:t>
            </a:r>
            <a:r>
              <a:rPr lang="de-DE" sz="1600" dirty="0"/>
              <a:t>2</a:t>
            </a:r>
            <a:r>
              <a:rPr lang="de-DE" sz="1600" dirty="0" smtClean="0"/>
              <a:t>,2]</a:t>
            </a:r>
            <a:endParaRPr lang="de-DE" sz="1600" dirty="0"/>
          </a:p>
        </p:txBody>
      </p:sp>
      <p:sp>
        <p:nvSpPr>
          <p:cNvPr id="40" name="Ellipse 39"/>
          <p:cNvSpPr/>
          <p:nvPr/>
        </p:nvSpPr>
        <p:spPr>
          <a:xfrm>
            <a:off x="1005761" y="1484784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2033740" y="1485390"/>
            <a:ext cx="136213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756321" y="1187460"/>
            <a:ext cx="99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[2,0]</a:t>
            </a:r>
            <a:endParaRPr lang="de-DE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1164789" y="1925216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 smtClean="0"/>
              <a:t>submit1</a:t>
            </a:r>
            <a:endParaRPr lang="de-DE" sz="1600" noProof="1"/>
          </a:p>
        </p:txBody>
      </p:sp>
      <p:cxnSp>
        <p:nvCxnSpPr>
          <p:cNvPr id="16" name="Gerade Verbindung 15"/>
          <p:cNvCxnSpPr>
            <a:stCxn id="42" idx="4"/>
          </p:cNvCxnSpPr>
          <p:nvPr/>
        </p:nvCxnSpPr>
        <p:spPr>
          <a:xfrm>
            <a:off x="2101847" y="1629406"/>
            <a:ext cx="306900" cy="863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408747" y="2492896"/>
            <a:ext cx="1819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255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DavidJer@hotmail.de</dc:creator>
  <cp:lastModifiedBy>DavidJer@hotmail.de</cp:lastModifiedBy>
  <cp:revision>19</cp:revision>
  <dcterms:created xsi:type="dcterms:W3CDTF">2020-12-16T13:55:50Z</dcterms:created>
  <dcterms:modified xsi:type="dcterms:W3CDTF">2020-12-18T00:45:49Z</dcterms:modified>
</cp:coreProperties>
</file>