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8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28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9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39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40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40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1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41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42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42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43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43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45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45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46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46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47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47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2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22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4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24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7:notes"/>
          <p:cNvSpPr/>
          <p:nvPr>
            <p:ph idx="2" type="sldImg"/>
          </p:nvPr>
        </p:nvSpPr>
        <p:spPr>
          <a:xfrm>
            <a:off x="1150938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27:notes"/>
          <p:cNvSpPr txBox="1"/>
          <p:nvPr>
            <p:ph idx="1" type="body"/>
          </p:nvPr>
        </p:nvSpPr>
        <p:spPr>
          <a:xfrm>
            <a:off x="684214" y="4342464"/>
            <a:ext cx="5564187" cy="411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Improvements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Help users choose strong passwords (Telepathwords, password strength meters)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Educate users about good choosing strategies (start with passphrase, replace some characters)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Come up with a different way to do passwords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Draw them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Pick favorite picture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questions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Use memories of personal events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0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Study Methodology</a:t>
            </a:r>
            <a:endParaRPr/>
          </a:p>
        </p:txBody>
      </p:sp>
      <p:pic>
        <p:nvPicPr>
          <p:cNvPr descr="flow.jpg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5100"/>
            <a:ext cx="9144000" cy="16136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ping.pdf"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" y="3518708"/>
            <a:ext cx="4584700" cy="257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0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660400" y="1322338"/>
            <a:ext cx="82423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do not know what they are doing 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Bounded rationality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users do not make rational decisions but are bounded by time, cognitive limitations, problem complexity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underestimate the number of accounts they have: 15 vs 80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Narrate more rational reuse strategies, not supported by password analysis, e.g., “I do not reuse” or “I reuse only between non-important accounts”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Narrate different password composition policies, e.g., “I use random letters”, not supported by password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20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660400" y="1322338"/>
            <a:ext cx="82423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is rampant and indiscriminate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value memorability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44% knowingly reuse because of memorability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rely on memorability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Passwords of those who use managers are not stronger or more diverse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underestimate risk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76% assume an online guessing attack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18% do not understand password reuse attacks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00" y="1917700"/>
            <a:ext cx="4919562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57200" y="20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60400" y="1322338"/>
            <a:ext cx="82423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that keep track of user password habits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integrate this with password managers	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problematic cases of reuse 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(important accounts)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rarely-used accounts and help users change their passwords to random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summaries of password hygiene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users create stronger passwords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users create strategies that associate passwords with servers</a:t>
            </a:r>
            <a:endParaRPr/>
          </a:p>
          <a:p>
            <a:pPr indent="-1206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Mnemonic Passphrase (MNPass)*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90500" y="1600200"/>
            <a:ext cx="87503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System-Generated Passphrases (SysPass): </a:t>
            </a:r>
            <a:r>
              <a:rPr lang="en-US" sz="2400"/>
              <a:t>Secure but less memorable. Also, does not scale as number of accounts increase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User-Chosen Passphrases (Upass):</a:t>
            </a:r>
            <a:r>
              <a:rPr lang="en-US" sz="2400"/>
              <a:t> Memorable but less secure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Our Goal (MNPass):</a:t>
            </a:r>
            <a:r>
              <a:rPr lang="en-US" sz="2400"/>
              <a:t> explore Memorable, Secure, Diverse, and Usable Passphrase generation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hypothesize people are creative enough but just not trained to come up with good passphrases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 u="sng"/>
              <a:t>Increase Memorability: </a:t>
            </a:r>
            <a:r>
              <a:rPr lang="en-US" sz="2000"/>
              <a:t>By letting users choose their own instead system assigns and also provide the first letter mnemonic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 u="sng"/>
              <a:t>Increase Security:</a:t>
            </a:r>
            <a:r>
              <a:rPr lang="en-US" sz="2000"/>
              <a:t>  By carefully generating mnemonic chars (MNChars) constraints, where each word user chooses should contain a letter from MNchars in order   </a:t>
            </a:r>
            <a:endParaRPr b="1" sz="2000" u="sng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190500" y="6126163"/>
            <a:ext cx="8496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*”Improving Recall and Security of Passphrases through Use of Mnemonics”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Simon Woo, Jelena Mirkovic, Proc of Passwords Conference 2016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57200" y="587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MNPass Example</a:t>
            </a:r>
            <a:br>
              <a:rPr lang="en-US" sz="3959"/>
            </a:br>
            <a:endParaRPr sz="2430"/>
          </a:p>
        </p:txBody>
      </p:sp>
      <p:pic>
        <p:nvPicPr>
          <p:cNvPr descr="Screen Shot 2016-01-19 at 2.04.49 PM.png"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1366838"/>
            <a:ext cx="67818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1-19 at 2.05.59 PM.png"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0" y="5168900"/>
            <a:ext cx="65405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/>
          <p:nvPr/>
        </p:nvSpPr>
        <p:spPr>
          <a:xfrm>
            <a:off x="596900" y="454411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596900" y="989152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Link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Recall is comparable to UPass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587500"/>
            <a:ext cx="48387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is comparable to SysPass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574800"/>
            <a:ext cx="83439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Strong passwords are easily forgotten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Weak passwords are easily broken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Users reuse passwords at different sites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holds for non-textual passwords too, plus they are more difficult to use</a:t>
            </a:r>
            <a:endParaRPr/>
          </a:p>
        </p:txBody>
      </p:sp>
      <p:sp>
        <p:nvSpPr>
          <p:cNvPr id="222" name="Google Shape;2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Life-Experience Passwords (LEPs)*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302723"/>
            <a:ext cx="1717580" cy="1483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/>
          <p:nvPr/>
        </p:nvSpPr>
        <p:spPr>
          <a:xfrm>
            <a:off x="1351398" y="4504383"/>
            <a:ext cx="21467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memorability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4194857" y="4765993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guessability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64207" y="6126163"/>
            <a:ext cx="7861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“Life-Experience Passwords (LEPs),” Simon Woo, Elsi Keiser, Ron Artstein, Jelena Mirkovic, Proceedings of ACSAC, 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199" y="1600200"/>
            <a:ext cx="8500533" cy="507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237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good 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Rely on memory only, no extra hardware/software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Easy to change if compromised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Universally used, requires terminal access only</a:t>
            </a:r>
            <a:endParaRPr sz="2200"/>
          </a:p>
          <a:p>
            <a:pPr indent="-249237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bad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Weak passwords, easy to guess by strangers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Personal passwords, easy to guess by friends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Many passwords, reuse or forget/reset</a:t>
            </a:r>
            <a:endParaRPr sz="2200"/>
          </a:p>
          <a:p>
            <a:pPr indent="-306387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ugly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Compromised passwords reused at other servers</a:t>
            </a:r>
            <a:endParaRPr sz="2200"/>
          </a:p>
          <a:p>
            <a:pPr indent="-272732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Compromised passwords give access to more than </a:t>
            </a:r>
            <a:br>
              <a:rPr lang="en-US" sz="2200"/>
            </a:br>
            <a:r>
              <a:rPr lang="en-US" sz="2200"/>
              <a:t>just user data</a:t>
            </a:r>
            <a:endParaRPr sz="2200"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Good, The Bad and The Ugly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memories from a user’s past 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Collect facts – time, locations, people, activities, conversations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preferences, no opinions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Turn this into Q &amp; A pairs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Questions become prompts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Answers become LEP</a:t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Life-experience Passwords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52" l="0" r="0" t="1553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Life-experience Passwords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Life-experience Passwords</a:t>
            </a:r>
            <a:endParaRPr/>
          </a:p>
        </p:txBody>
      </p:sp>
      <p:pic>
        <p:nvPicPr>
          <p:cNvPr descr="lep.pdf" id="247" name="Google Shape;24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687" l="0" r="0" t="14687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1803401" y="2808552"/>
            <a:ext cx="389466" cy="3339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collect memories, needs to be user-friendly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“Tell me a story” vs Q &amp; A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mine for useful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Using natural language processing, hard in general</a:t>
            </a:r>
            <a:endParaRPr/>
          </a:p>
          <a:p>
            <a:pPr indent="-28575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detect weak facts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relationships vs names, empty stories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avoid use of sensitive info in LEPs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deal with synonyms, misspellings, 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store these passwords using one-way hashes</a:t>
            </a:r>
            <a:endParaRPr/>
          </a:p>
        </p:txBody>
      </p:sp>
      <p:sp>
        <p:nvSpPr>
          <p:cNvPr id="255" name="Google Shape;25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LEPs Are Strong and Memorable</a:t>
            </a:r>
            <a:endParaRPr/>
          </a:p>
        </p:txBody>
      </p:sp>
      <p:pic>
        <p:nvPicPr>
          <p:cNvPr id="262" name="Google Shape;26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40" l="0" r="0" t="1641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812800" y="6317734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password strength is 53 bit and recall is around 26% and 9%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LEPs Are Hard to Guess</a:t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812800" y="6317734"/>
            <a:ext cx="5250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security questions are guessed at 17-25%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82455" l="0" r="0" t="-82455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" y="2311400"/>
            <a:ext cx="8420100" cy="68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LEPs Are Diverse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Less than 0.5% are the same and up to 15% are similar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Attacker must guess 34-48 bits to authenticate</a:t>
            </a:r>
            <a:endParaRPr sz="2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Around 6% of OPs are the same and up to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32% are similar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Attacker must guess 37 bits to authenticate</a:t>
            </a:r>
            <a:endParaRPr sz="20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LEPs took 5x longer to create and authenticate</a:t>
            </a:r>
            <a:endParaRPr sz="28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do we store LEPs?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Hash per answer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break by guessing most likely answers first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Hash per LEP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must recall all facts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Several hashes of strong combinations of facts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feedback to user what they missed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199" y="1600200"/>
            <a:ext cx="8500533" cy="507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Strong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Hard to guess by strangers and friends</a:t>
            </a:r>
            <a:endParaRPr sz="2600"/>
          </a:p>
          <a:p>
            <a:pPr indent="-336550" lvl="1" marL="742950" rtl="0" algn="l"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Look like random character strings</a:t>
            </a:r>
            <a:endParaRPr sz="2600"/>
          </a:p>
          <a:p>
            <a:pPr indent="-2857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Memorable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Easily and consistently recalled by the user</a:t>
            </a:r>
            <a:endParaRPr sz="2600"/>
          </a:p>
          <a:p>
            <a:pPr indent="-336550" lvl="1" marL="742950" rtl="0" algn="l"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Have some connection to user memories/values</a:t>
            </a:r>
            <a:endParaRPr sz="26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Diverse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Very different passwords for different sites</a:t>
            </a:r>
            <a:endParaRPr sz="2600"/>
          </a:p>
          <a:p>
            <a:pPr indent="-336550" lvl="1" marL="742950" rtl="0" algn="l"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Hard to remember many strong passwords, </a:t>
            </a:r>
            <a:br>
              <a:rPr lang="en-US" sz="2600"/>
            </a:br>
            <a:r>
              <a:rPr lang="en-US" sz="2600"/>
              <a:t>which are uncorrelated</a:t>
            </a:r>
            <a:endParaRPr sz="2600"/>
          </a:p>
          <a:p>
            <a: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Ideal Passwords 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 Usage	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average user has 25 password accounts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average 7 actively used, unique passwords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8 passwords typed per day, includes duplicates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average password is reused at 6 sites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Strong passwords (&gt;60 bits, 9 chars) are reused at </a:t>
            </a:r>
            <a:br>
              <a:rPr lang="en-US"/>
            </a:br>
            <a:r>
              <a:rPr lang="en-US"/>
              <a:t>4.48 sites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Weak passwords (&lt;30 bits, 4 chars) are reused at</a:t>
            </a:r>
            <a:br>
              <a:rPr lang="en-US"/>
            </a:br>
            <a:r>
              <a:rPr lang="en-US"/>
              <a:t>6 sites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285084" y="5941497"/>
            <a:ext cx="6086046" cy="5232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need for passwords, lots of reuse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199" y="1532468"/>
            <a:ext cx="8500533" cy="507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Password reuse strategies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People Reuse Passwords?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421466"/>
            <a:ext cx="4356235" cy="186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889" y="2556934"/>
            <a:ext cx="3955843" cy="172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7"/>
          <p:cNvCxnSpPr/>
          <p:nvPr/>
        </p:nvCxnSpPr>
        <p:spPr>
          <a:xfrm flipH="1" rot="10800000">
            <a:off x="4605867" y="2421466"/>
            <a:ext cx="582290" cy="99906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7"/>
          <p:cNvCxnSpPr/>
          <p:nvPr/>
        </p:nvCxnSpPr>
        <p:spPr>
          <a:xfrm>
            <a:off x="4605867" y="3962401"/>
            <a:ext cx="734690" cy="4571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1" name="Google Shape;121;p17"/>
          <p:cNvSpPr/>
          <p:nvPr/>
        </p:nvSpPr>
        <p:spPr>
          <a:xfrm>
            <a:off x="6420130" y="2033714"/>
            <a:ext cx="15178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 chars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57200" y="5219006"/>
            <a:ext cx="8246794" cy="1384995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 Many passwords are reused with simple strategies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can try a small number of candidates to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a compromised password into the correct one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Prominent Transformation Rules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083733" y="5864553"/>
            <a:ext cx="4168304" cy="5232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trials for the attacker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92" l="1563" r="2513" t="2844"/>
          <a:stretch/>
        </p:blipFill>
        <p:spPr>
          <a:xfrm>
            <a:off x="745750" y="1997525"/>
            <a:ext cx="7894200" cy="30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Does Value of Site Matter?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43% of users considered all accounts to be of equal value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Either reused the same password or different password but same composition strategy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14% thought their news account was of low value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22% thought only bank account was of high value and news and email of low value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Remaining 20% considered all accounts of different value (highest bank or email)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 Creation Strategies 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Usually same approach for all accounts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Link to site or use user-specific words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just version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Improves memorability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Capital letters in the beginning, numbers at the end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35% of users relied on memory only to store passwords so memorability was of high concern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083733" y="6269348"/>
            <a:ext cx="2593328" cy="5232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predictable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Password Creation Strategies 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Words chosen based on personal significance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Names of people, pets, locations, dates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Many passwords site-specific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 transformation rules that are supposed to make password more secure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Attackers don’t know my pet’s name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Attackers expect me to use my birthday, I will use my friend’s birthday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 don’t have this info on Facebook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Hard-to-spell words, passphrases from books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Don’t work against automated attacks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083733" y="6269348"/>
            <a:ext cx="5718558" cy="5232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don’t expect automated attacks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