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237601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6" units="1/cm"/>
          <inkml:channelProperty channel="T" name="resolution" value="1" units="1/dev"/>
        </inkml:channelProperties>
      </inkml:inkSource>
      <inkml:timestamp xml:id="ts0" timeString="2023-01-04T06:21:54.4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931 0 0,'-37'0'110,"1"89"-95,36-45-15,-37 46 16,-38-90 0,38 133-16,-2-90 15,39 1 1,-36 89 0,-1-89-16,-2 2 15,39 41 1,0-41-16,0 41 15,-73-41-15,73 41 16,-39-43-16,39 89 16,0-43-16,0-47 15,0 91-15,0-91 16,0 47-16,0-47 16,0 47-1,0-46 1,0 1-1,0-1-15,0 0 16,-36-44 156</inkml:trace>
  <inkml:trace contextRef="#ctx0" brushRef="#br0" timeOffset="1327">0 1419 0,'37'0'62,"0"0"-46,1 0 0,-1 44-16,-37-1 15,75-43-15,-75 46 16,37-2-16,-37-1 15,0 47 17,37-90 15,1 44-32,-38 1-15,37-45 16,-37 44-16,37 0 94,-37-1-79,0 3-15,36-46 16,-36 88-16,0-132 125,0 0-110,0-2 1,0 3-16,0-1 16,0 0-1,0-89-15,0 87 16,76-41-16,-40 41 16,-36-41-16,39 43 15,-2-2-15,-37 3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6" units="1/cm"/>
          <inkml:channelProperty channel="T" name="resolution" value="1" units="1/dev"/>
        </inkml:channelProperties>
      </inkml:inkSource>
      <inkml:timestamp xml:id="ts0" timeString="2023-01-04T06:36:17.9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1221 0,'49'0'78,"0"0"-63,49 0 17,-49 0-32,0 0 31,-1 0-15,1 0-1,0 0 16,0 0-31,49 0 16,-50 0 0,1 0-1,0 0 1,0 0 0,0 0-1,97 0-15,-97 0 16,0 0-1,0 0 1,0 0 0,0 0-1,48 0-15,-48 0 16,0 0-16,-49-49 16,49 49-16,0 0 15,0 0 1,-49-49-16,48 49 15,1 0-15,49 0 16,-98-49-16,49 49 16,0-48-16,-49-50 15,48 49-15,1 0 16,0 0-16,98 1 16,-98-1-16,-49-49 15,48 49-15,1 0 16,0 0-1,49 1 1,-98-1 0,0 0 77,49-98-93,-49 99 16,0-1 0,-98 49 312,49 49-313,0-1-15,0 1 16,1-49-16,-1 98 16,0-49-16,0-49 15,-49 0-15,98 49 16,-49-49-16,1 48 16,-1-48-1,49 49-15,0 0 16,-49 0 31,98-49 109,0 0-156,97-49 16,-97 0-1,0 0 1,-49 1-1,0-50-15,49 98 32,0-49-17,-1 49 1,50-49 0,-49 49-16,-49-49 15,49 49 1,0 0-1,-49-48 1,0-1-16,0 0 31,48 49 251,-48 49-251,0 0-31,0-1 15,49 1 1,0 0 0,-49 49-16,98-98 15,-98 49 1,49-1-16,-49 1 16,49 0-16,-49 0 15,48-49 48,-48 147-48,0-99 1,49-48 0,-98 0 93,1 0-93,-1 0-1,-49 0-15,0 0 16,98-48-1,-49 48-15,1 0 16,-1-98-16,-49 98 16,98-49-16,-49 49 15,49-49 1,-49 49-16,49-49 16,-48 49-16,-1 0 31,49-49-31,-49 49 15,0 0 1,-49 0 31,98-48 375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6" units="1/cm"/>
          <inkml:channelProperty channel="T" name="resolution" value="1" units="1/dev"/>
        </inkml:channelProperties>
      </inkml:inkSource>
      <inkml:timestamp xml:id="ts0" timeString="2023-01-04T06:25:43.766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0 128 0,'37'0'125,"38"0"-109,-38 0-1,-37 43 1,38 47-16,-1-90 16,0 44-1,1-44-15,-1 0 16,-37 43 15,75-43-15,-38 0-1,-37-43 64,0-47-64,0 46 1,0 1 15,0-3-15,-75 46 15,38 0-15,37-44 15,-37 44 0,-1 0 16,1 0-16,0 0 32,37 44 202,0 2-233,0-3 77,37-43-93,0 0-1,1 0 1,-1 0 15,38 0 16,-38 0-16,0 0 0,-37-43 79,0-3-48,-37 2-30,-38 44-17,75-43 16,-37 43-15,0 0 0,-1 0 15,1 0 78,37 43-46,-37-43-48,-1 0 1,38 44 0,0 2 62,0-3-16,0 47 16,38-90-62,-38 44 0,37-44-1,0 0 17,1 0 30,-1 0-62,38 0 31,-75 43-15,37-43-16,0 0 47,-37-43-16,0-47-31,0 46 16,0 1-1,0-3 32,0 2 0,-37 44-16,-38 0 1,75-43-17,-37 43 1,0 0 62,-1 0-62,38 43-1,-37-43 16,0 0 1,-1 44-17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6" units="1/cm"/>
          <inkml:channelProperty channel="T" name="resolution" value="1" units="1/dev"/>
        </inkml:channelProperties>
      </inkml:inkSource>
      <inkml:timestamp xml:id="ts0" timeString="2023-01-04T06:25:46.613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336 48 0,'-37'0'63,"0"0"-48,-1 0 32,1-44-16,-38 44 32,75 44 31,-37-44-63,0 0-15,37 43 62,-38-43-63,38 44 17,0 2-1,0-3-16,38-43 1,-1 90 15,38-90 16,-38 0-31,-37 44-16,37-44 15,1 0-15,-1 0 16,0 0 0,1 0 15,36 0 0,-37 0 0,1-90 1,-1 90-32,-37-44 15,37 1-15,-37-3 47,0 2-31,0 1-1,-37-1 1,0 44 0,-1 0 15,-36 0 0,37 0-15,-1 0-1,38 44 17,-37-44-17,0 43 1,37 1-16,-38 2 31,38-3-31,0 47 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6" units="1/cm"/>
          <inkml:channelProperty channel="T" name="resolution" value="1" units="1/dev"/>
        </inkml:channelProperties>
      </inkml:inkSource>
      <inkml:timestamp xml:id="ts0" timeString="2023-01-04T06:25:47.935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670 44 0,'-73'0'47,"34"0"-16,3 0 1,-1 0-1,-2 0 0,3 0-15,-1 0-16,-38 0 15,38 0-15,-38 0 16,38 0-16,0 0 16,-1 0-16,-36 0 15,111 45 79,0 43-78,1-44-1,-38 1-15,37-45 16,0 0-16,-37 44 15,36-44-15,3 0 16,-2 0 0,38 0-1,-38 0 1,-1 0 0,3 0-16,-2 0 15,-1 0 1,3 0-1,34 0 1,-36 0 0,2 0 31,-39-44 15,0-1-46,0-43 15,-39 88-15,-34 0-1,36 0 1,37-44-1,-39 44-15,39-45 16,-36 45-16,-1 0 16,-2 0-1,3 0 1,-40-44 0,40 44-16,-1 0 15,-2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6" units="1/cm"/>
          <inkml:channelProperty channel="T" name="resolution" value="1" units="1/dev"/>
        </inkml:channelProperties>
      </inkml:inkSource>
      <inkml:timestamp xml:id="ts0" timeString="2023-01-04T06:25:49.734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298 68 0,'-37'0'125,"-38"0"31,38 0-62,37 45-63,-37-45-15,-1 44 0,1-44 77,37 44-61,0-1-17,0 3 1,0 42-16,-37-88 15,37 45-15,37-45 63,0 0-47,1 0-1,-1 0-15,38 0 16,-38 0-1,0 0 1,-1 0 0,3 0-1,-2 0 1,-1 0-16,40 0 16,-76-89 109,0 45-110,0-2-15,0 3 16,0-1-16,-37 44 15,37-44-15,-39 44 63,39-45-63,-36 45 31,-1 0 16,-2 0-31,3 0-16,-1 0 31,37-44 0,0 88 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6" units="1/cm"/>
          <inkml:channelProperty channel="T" name="resolution" value="1" units="1/dev"/>
        </inkml:channelProperties>
      </inkml:inkSource>
      <inkml:timestamp xml:id="ts0" timeString="2023-01-04T06:25:51.821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312 95 0,'0'-46'94,"-38"46"-78,1 0 15,0 0-16,-38 0 17,38 46 30,37-2 32,0 0 31,0-1-78,0 3-32,0-2 1,0-1 15,0 47 47,75-90-78,-38 0 16,-37 44-16,37-44 16,0 0 31,1 0-16,-1 0-16,0 0 1,38 0 0,-38 0-16,1 0 15,-1 0 1,0 0-16,1 0 31,-38-88 32,0 42-48,0 3-15,0-1 16,0-2 0,0 3-1,-38 43 16,38-44-15,-37 44 0,0-90-16,-1 90 15,-36 0-15,36 0 16,1-43 0,0 43-1,-1 0 32,1 0-16,0 0 16,-38 0-31,38 0-1,0 0 1,37 89 15,0-45-31,0 0 16,-38-1 0,38 3-1,0-2 32,0-1-16,0 47 47,0-46-62,0 1 15,0-1-15,112-44 15,-74 0-15,-1 44-16,0-44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6" units="1/cm"/>
          <inkml:channelProperty channel="T" name="resolution" value="1" units="1/dev"/>
        </inkml:channelProperties>
      </inkml:inkSource>
      <inkml:timestamp xml:id="ts0" timeString="2023-01-04T06:25:53.792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448 273 0,'-38'0'62,"-36"-46"-46,36 2 0,1 44-1,0 0 1,0 0 62,-1 0-16,38 44-46,-37-44 15,37 46-31,0-2 16,0-1 0,0 3-1,0 41 16,0-41 1,37-46-17,1 0 1,-1 0 0,0 0-1,0 0 1,38-89-1,-38 89 1,1 0 0,-1-44 15,0 44 16,1 0 0,-38-46-47,0 3 15,37-1 1,-37-2-16,0 2 16,0-45 30,-37 89-30,-1 0-16,1 0 16,37-44-16,-37 44 15,-1-43 17,-36 43-17,36 0 1,1 0-16,0 0 15,0 0 1,-1 0 250,1 0-251,-38 43 1,75 47-16,-37-90 16,37 43 15,0 1 16,0 2-32,0-2-15,0-1 16,0 3 0,75-46-1,-75 87 1,37-87-1,0 0 1,1 0 15,-1 0-15,0 0-16,-37-43 16,37 43-1,38 0 1,-38 0-1,-37-44 64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6" units="1/cm"/>
          <inkml:channelProperty channel="T" name="resolution" value="1" units="1/dev"/>
        </inkml:channelProperties>
      </inkml:inkSource>
      <inkml:timestamp xml:id="ts0" timeString="2023-01-04T06:26:49.3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3053 0,'24'0'609,"-1"0"-593,0 0-1,1 0 1,-1 0 0,0 0-1,1-24 1,-1 24 0,23 0-1,-22 0-15,-1-23 16,0 23-16,1 0 15,-1-23-15,0 23 16,47 0-16,-23 0 16,23-24-16,23 24 15,70-46-15,-116 46 16,46 0 0,-23 0-16,-47-23 15,24 23-15,-1 0 16,-22 0-16,22-24 15,-23 24-15,-23-23 16,140-47-16,-70 47 16,0-47-16,-23 23 15,-24 24-15,24 23 16,-24-23-16,-23-1 16,23 24-16,-23-23 15,0 0-15,24-47 16,-24 46-16,23 1 15,0 0-15,24 0 16,-24-1-16,0-22 16,1 22-16,-1 1 15,0 0-15,1-1 16,-1 1-16,23 0 16,-46-24-1,24 24-15,-1 23 16,-23-23-1,0-1 1,23 1 0,1 0 15,-1-1-31,0-22 16,24 23-16,-47-1 15,23 1-15,0 0 16,1-1-16,-1 1 15,0-24-15,1 24 16,22 0 0,-22-1-16,-24 1 15,23 0-15,0 0 16,-23-1-16,24-22 31,-24 22-15,23 1-16,0 0 15,-23-1-15,47 24 16,-47-23-16,23 0 16,0-24-1,-23 24-15,24 0 16,-24-1 0,0 1-16,23 0 15,-23-1-15,0-22 16,23 23-1,-23-1-15,24 24 16,-24-23-16,46-24 16,-46 1 15,0 22-31,0 1 16,0 0-1,23-1 1,-23 1-16,24 0 15,-1-47-15,0 47 16,-23-24-16,0 0 16,0 24-16,24 0 15,-24-24-15,0 24 16,46-24-16,-46 24 16,24 0-16,-24-1 15,0 1-15,23-47 16,-23 47-1,0 0-15,23-1 16,-23 1-16,0 0 16,0-1-1,0-22-15,0 22 16,0 1 0,0 0-16,0 0 15,0-1 16,0 1-15,23 23 218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6" units="1/cm"/>
          <inkml:channelProperty channel="T" name="resolution" value="1" units="1/dev"/>
        </inkml:channelProperties>
      </inkml:inkSource>
      <inkml:timestamp xml:id="ts0" timeString="2023-01-04T06:26:51.0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4148 987 0,'0'-23'109,"-23"23"-93,23-24-16,-23 1 15,-1-47-15,1 23 16,-24 24-16,24-47 16,0 47-16,-47 0 15,47-47-15,23 46 16,-24 24 0,1 0-1,23-23 32,-70-23-31,24 46-16,-71-24 15,70-46-15,-69 47 16,23 23-16,23-70 16,0 23-16,0 1 15,23 46-15,24-47 16,0 47-16,-47 0 15,0-23-15,23 0 16,-23 23-16,1-47 16,22 47-16,24 0 15,-47-23-15,46 23 16,-22 0-16,-24 0 16,23 0-16,1 0 15,-1 0-15,-46 0 16,-24 0-16,24 0 15,0 0-15,0 0 16,23 0-16,23 0 16,-23 0-16,0 0 15,24 0-15,-24 0 16,47 0 0,-24 0-16,-23 0 15,-23 0-15,-24 0 16,24 0-16,70 0 15,-70 0-15,46 0 16,-70 46-16,71-46 16,23 0-1,23 24 1,-47-24 0,0 23-1,24 0-15,0 24 16,-47-24-16,0 0 15,23 24-15,24-24 16,-47 1-16,47-1 16,-47-23-16,47 23 15,-1-23 17</inkml:trace>
  <inkml:trace contextRef="#ctx0" brushRef="#br0" timeOffset="1264">140 195 0,'-23'0'109,"23"23"-93,0 0-1,-23 0 17,23 24-17,-47-47-15,47 23 16,-23 1-16,23-1 15,0 0 32,0 1 0,-24-24-31,24 23-1,24 24 173,22-47-172,-22 23-16,22 0 15,-22 0-15,-1 1 16,0-24-16,0 23 15,1 0-15,-1-23 16,24 0-16,-47 47 16,23-47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356703"/>
            <a:ext cx="17820085" cy="5013407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563446"/>
            <a:ext cx="17820085" cy="3476717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C405-C026-4B14-82EB-F70D9BC0642F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174F-70C5-49B9-BFED-02B1F7008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23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C405-C026-4B14-82EB-F70D9BC0642F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174F-70C5-49B9-BFED-02B1F7008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31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66678"/>
            <a:ext cx="5123274" cy="1220351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66678"/>
            <a:ext cx="15072822" cy="1220351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C405-C026-4B14-82EB-F70D9BC0642F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174F-70C5-49B9-BFED-02B1F7008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9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C405-C026-4B14-82EB-F70D9BC0642F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174F-70C5-49B9-BFED-02B1F7008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46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590055"/>
            <a:ext cx="20493097" cy="5990088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636811"/>
            <a:ext cx="20493097" cy="3150046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C405-C026-4B14-82EB-F70D9BC0642F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174F-70C5-49B9-BFED-02B1F7008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07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833390"/>
            <a:ext cx="10098048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833390"/>
            <a:ext cx="10098048" cy="913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C405-C026-4B14-82EB-F70D9BC0642F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174F-70C5-49B9-BFED-02B1F7008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39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66679"/>
            <a:ext cx="20493097" cy="27833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530053"/>
            <a:ext cx="10051641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5260078"/>
            <a:ext cx="10051641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530053"/>
            <a:ext cx="10101143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5260078"/>
            <a:ext cx="10101143" cy="77367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C405-C026-4B14-82EB-F70D9BC0642F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174F-70C5-49B9-BFED-02B1F7008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2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C405-C026-4B14-82EB-F70D9BC0642F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174F-70C5-49B9-BFED-02B1F7008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23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C405-C026-4B14-82EB-F70D9BC0642F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174F-70C5-49B9-BFED-02B1F7008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9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073365"/>
            <a:ext cx="12028557" cy="10233485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C405-C026-4B14-82EB-F70D9BC0642F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174F-70C5-49B9-BFED-02B1F7008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81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073365"/>
            <a:ext cx="12028557" cy="10233485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C405-C026-4B14-82EB-F70D9BC0642F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174F-70C5-49B9-BFED-02B1F7008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87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66679"/>
            <a:ext cx="2049309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833390"/>
            <a:ext cx="2049309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CC405-C026-4B14-82EB-F70D9BC0642F}" type="datetimeFigureOut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3346865"/>
            <a:ext cx="801903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5174F-70C5-49B9-BFED-02B1F7008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93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1" hangingPunct="1">
        <a:lnSpc>
          <a:spcPct val="90000"/>
        </a:lnSpc>
        <a:spcBef>
          <a:spcPct val="0"/>
        </a:spcBef>
        <a:buNone/>
        <a:defRPr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1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1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1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1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1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1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1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1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1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1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1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1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1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1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1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1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1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1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3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customXml" Target="../ink/ink7.xml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2" Type="http://schemas.openxmlformats.org/officeDocument/2006/relationships/image" Target="../media/image1.jpe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29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customXml" Target="../ink/ink2.xml"/><Relationship Id="rId24" Type="http://schemas.openxmlformats.org/officeDocument/2006/relationships/image" Target="../media/image14.png"/><Relationship Id="rId5" Type="http://schemas.openxmlformats.org/officeDocument/2006/relationships/image" Target="../media/image3.jpeg"/><Relationship Id="rId15" Type="http://schemas.openxmlformats.org/officeDocument/2006/relationships/customXml" Target="../ink/ink4.xml"/><Relationship Id="rId23" Type="http://schemas.openxmlformats.org/officeDocument/2006/relationships/customXml" Target="../ink/ink8.xml"/><Relationship Id="rId28" Type="http://schemas.openxmlformats.org/officeDocument/2006/relationships/image" Target="../media/image17.png"/><Relationship Id="rId10" Type="http://schemas.openxmlformats.org/officeDocument/2006/relationships/image" Target="../media/image7.png"/><Relationship Id="rId19" Type="http://schemas.openxmlformats.org/officeDocument/2006/relationships/customXml" Target="../ink/ink6.xml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image" Target="../media/image16.jpeg"/><Relationship Id="rId30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E2A976-CF3F-D022-A4BD-B97DAB84D3E4}"/>
              </a:ext>
            </a:extLst>
          </p:cNvPr>
          <p:cNvSpPr txBox="1"/>
          <p:nvPr/>
        </p:nvSpPr>
        <p:spPr>
          <a:xfrm>
            <a:off x="13575323" y="3956536"/>
            <a:ext cx="4634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/>
              <a:t>경마 승패 예측 모델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9B551-A7E0-2E53-CFB3-199D9F7EA64A}"/>
              </a:ext>
            </a:extLst>
          </p:cNvPr>
          <p:cNvSpPr txBox="1"/>
          <p:nvPr/>
        </p:nvSpPr>
        <p:spPr>
          <a:xfrm>
            <a:off x="5908430" y="1366823"/>
            <a:ext cx="1090715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0" b="1"/>
              <a:t>퍼팩트 더비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1C871-4BEC-4606-179D-A4461D9B1464}"/>
              </a:ext>
            </a:extLst>
          </p:cNvPr>
          <p:cNvSpPr txBox="1"/>
          <p:nvPr/>
        </p:nvSpPr>
        <p:spPr>
          <a:xfrm>
            <a:off x="3130062" y="7568290"/>
            <a:ext cx="195810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i="1"/>
              <a:t>서비스 동작방식과 서비스 소개를 중심으로</a:t>
            </a:r>
          </a:p>
        </p:txBody>
      </p:sp>
    </p:spTree>
    <p:extLst>
      <p:ext uri="{BB962C8B-B14F-4D97-AF65-F5344CB8AC3E}">
        <p14:creationId xmlns:p14="http://schemas.microsoft.com/office/powerpoint/2010/main" val="159689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12" descr="Postman - YouTube">
            <a:extLst>
              <a:ext uri="{FF2B5EF4-FFF2-40B4-BE49-F238E27FC236}">
                <a16:creationId xmlns:a16="http://schemas.microsoft.com/office/drawing/2014/main" id="{BD53A0F4-29C0-1B19-E4D0-3325122FE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02998">
            <a:off x="5238570" y="5589807"/>
            <a:ext cx="1015820" cy="101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육상트랙 일러스트 ai 무료다운로드 free Track vector - Urbanbrush">
            <a:extLst>
              <a:ext uri="{FF2B5EF4-FFF2-40B4-BE49-F238E27FC236}">
                <a16:creationId xmlns:a16="http://schemas.microsoft.com/office/drawing/2014/main" id="{152B7D4B-3309-B5F1-BB58-27FC9FC38E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0" b="89940" l="9701" r="90192">
                        <a14:foregroundMark x1="45416" y1="36519" x2="30597" y2="37022"/>
                        <a14:foregroundMark x1="30597" y1="37022" x2="22708" y2="45775"/>
                        <a14:foregroundMark x1="22708" y1="45775" x2="24627" y2="58249"/>
                        <a14:foregroundMark x1="24627" y1="58249" x2="42111" y2="64386"/>
                        <a14:foregroundMark x1="42111" y1="64386" x2="63859" y2="63682"/>
                        <a14:foregroundMark x1="63859" y1="63682" x2="73134" y2="60362"/>
                        <a14:foregroundMark x1="73134" y1="60362" x2="78571" y2="48793"/>
                        <a14:foregroundMark x1="78571" y1="48793" x2="73987" y2="42455"/>
                        <a14:foregroundMark x1="73987" y1="42455" x2="59168" y2="37324"/>
                        <a14:foregroundMark x1="59168" y1="37324" x2="44563" y2="36217"/>
                        <a14:foregroundMark x1="44563" y1="36217" x2="37207" y2="37827"/>
                        <a14:foregroundMark x1="37207" y1="37827" x2="27292" y2="42958"/>
                        <a14:foregroundMark x1="27292" y1="42958" x2="22175" y2="52716"/>
                        <a14:foregroundMark x1="22175" y1="52716" x2="22175" y2="54024"/>
                        <a14:foregroundMark x1="40512" y1="35211" x2="25160" y2="41650"/>
                        <a14:foregroundMark x1="25160" y1="41650" x2="21855" y2="49598"/>
                        <a14:foregroundMark x1="21855" y1="49598" x2="25693" y2="59859"/>
                        <a14:foregroundMark x1="25693" y1="59859" x2="38913" y2="67505"/>
                        <a14:foregroundMark x1="38913" y1="67505" x2="58849" y2="68310"/>
                        <a14:foregroundMark x1="58849" y1="68310" x2="73134" y2="65493"/>
                        <a14:foregroundMark x1="73134" y1="65493" x2="80064" y2="53924"/>
                        <a14:foregroundMark x1="80064" y1="53924" x2="78678" y2="43561"/>
                        <a14:foregroundMark x1="78678" y1="43561" x2="68443" y2="35614"/>
                        <a14:foregroundMark x1="68443" y1="35614" x2="47868" y2="33300"/>
                        <a14:foregroundMark x1="47868" y1="33300" x2="40192" y2="35412"/>
                        <a14:foregroundMark x1="40192" y1="35412" x2="39765" y2="35412"/>
                        <a14:foregroundMark x1="43177" y1="37223" x2="27825" y2="38833"/>
                        <a14:foregroundMark x1="27825" y1="38833" x2="23348" y2="48491"/>
                        <a14:foregroundMark x1="23348" y1="48491" x2="23881" y2="55936"/>
                        <a14:foregroundMark x1="23881" y1="55936" x2="46908" y2="64085"/>
                        <a14:foregroundMark x1="46908" y1="64085" x2="58102" y2="64185"/>
                        <a14:foregroundMark x1="58102" y1="64185" x2="75586" y2="57445"/>
                        <a14:foregroundMark x1="75586" y1="57445" x2="66738" y2="42656"/>
                        <a14:foregroundMark x1="66738" y1="42656" x2="52985" y2="37022"/>
                        <a14:foregroundMark x1="52985" y1="37022" x2="45416" y2="36117"/>
                        <a14:foregroundMark x1="45416" y1="36117" x2="41898" y2="37928"/>
                        <a14:foregroundMark x1="45096" y1="36016" x2="22921" y2="41449"/>
                        <a14:foregroundMark x1="22921" y1="41449" x2="19829" y2="51308"/>
                        <a14:foregroundMark x1="19829" y1="51308" x2="28571" y2="60463"/>
                        <a14:foregroundMark x1="28571" y1="60463" x2="38806" y2="62777"/>
                        <a14:foregroundMark x1="38806" y1="62777" x2="46695" y2="51006"/>
                        <a14:foregroundMark x1="46695" y1="51006" x2="45522" y2="39034"/>
                        <a14:foregroundMark x1="45522" y1="39034" x2="42431" y2="35412"/>
                        <a14:foregroundMark x1="49360" y1="36016" x2="40299" y2="36419"/>
                        <a14:foregroundMark x1="40299" y1="36419" x2="34115" y2="42656"/>
                        <a14:foregroundMark x1="34115" y1="42656" x2="50107" y2="47183"/>
                        <a14:foregroundMark x1="50107" y1="47183" x2="60981" y2="41650"/>
                        <a14:foregroundMark x1="60981" y1="41650" x2="56077" y2="36519"/>
                        <a14:foregroundMark x1="56077" y1="36519" x2="50107" y2="34608"/>
                        <a14:foregroundMark x1="50746" y1="36117" x2="45522" y2="36217"/>
                        <a14:foregroundMark x1="57143" y1="37022" x2="46695" y2="37827"/>
                        <a14:foregroundMark x1="46695" y1="37827" x2="57036" y2="38934"/>
                        <a14:foregroundMark x1="57036" y1="38934" x2="54904" y2="36016"/>
                        <a14:foregroundMark x1="88806" y1="47082" x2="88593" y2="52616"/>
                        <a14:foregroundMark x1="74733" y1="42153" x2="64606" y2="38431"/>
                        <a14:foregroundMark x1="64606" y1="38431" x2="77399" y2="44467"/>
                        <a14:foregroundMark x1="89232" y1="46378" x2="87633" y2="53219"/>
                        <a14:foregroundMark x1="90085" y1="62374" x2="90192" y2="71630"/>
                        <a14:foregroundMark x1="9701" y1="45070" x2="9701" y2="536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19" t="27034" r="8209" b="27095"/>
          <a:stretch/>
        </p:blipFill>
        <p:spPr bwMode="auto">
          <a:xfrm flipH="1" flipV="1">
            <a:off x="7712712" y="2444235"/>
            <a:ext cx="12364910" cy="720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holic: 공공데이터포털 오픈 API를 이용한 데이터 수집">
            <a:extLst>
              <a:ext uri="{FF2B5EF4-FFF2-40B4-BE49-F238E27FC236}">
                <a16:creationId xmlns:a16="http://schemas.microsoft.com/office/drawing/2014/main" id="{B6657001-8E43-8AEE-75C3-161F8BA19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626" y="687368"/>
            <a:ext cx="2137499" cy="143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B9587F-6B57-5DD9-5E98-6D68A1DD4C0C}"/>
              </a:ext>
            </a:extLst>
          </p:cNvPr>
          <p:cNvSpPr txBox="1"/>
          <p:nvPr/>
        </p:nvSpPr>
        <p:spPr>
          <a:xfrm>
            <a:off x="1786142" y="2120106"/>
            <a:ext cx="5707012" cy="1211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29" indent="-342929">
              <a:buAutoNum type="arabicPeriod"/>
            </a:pPr>
            <a:r>
              <a:rPr lang="ko-KR" altLang="en-US" sz="3637"/>
              <a:t>공공데이터포털 </a:t>
            </a:r>
            <a:r>
              <a:rPr lang="en-US" altLang="ko-KR" sz="3637"/>
              <a:t>api</a:t>
            </a:r>
            <a:r>
              <a:rPr lang="ko-KR" altLang="en-US" sz="3637"/>
              <a:t>에서 </a:t>
            </a:r>
            <a:br>
              <a:rPr lang="en-US" altLang="ko-KR" sz="3637"/>
            </a:br>
            <a:r>
              <a:rPr lang="ko-KR" altLang="en-US" sz="3637"/>
              <a:t>데이터를 가져온다</a:t>
            </a:r>
            <a:r>
              <a:rPr lang="en-US" altLang="ko-KR" sz="3637"/>
              <a:t>.</a:t>
            </a:r>
            <a:endParaRPr lang="ko-KR" altLang="en-US" sz="3637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A5623-5C43-6322-5C1F-0B340B2B05EB}"/>
              </a:ext>
            </a:extLst>
          </p:cNvPr>
          <p:cNvSpPr txBox="1"/>
          <p:nvPr/>
        </p:nvSpPr>
        <p:spPr>
          <a:xfrm>
            <a:off x="3493152" y="3194667"/>
            <a:ext cx="4136069" cy="1211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37"/>
              <a:t>2. </a:t>
            </a:r>
            <a:r>
              <a:rPr lang="ko-KR" altLang="en-US" sz="3637"/>
              <a:t>가져온 데이터로</a:t>
            </a:r>
            <a:br>
              <a:rPr lang="en-US" altLang="ko-KR" sz="3637"/>
            </a:br>
            <a:r>
              <a:rPr lang="ko-KR" altLang="en-US" sz="3637"/>
              <a:t> 모델을 만든다</a:t>
            </a:r>
            <a:r>
              <a:rPr lang="en-US" altLang="ko-KR" sz="3637"/>
              <a:t>.</a:t>
            </a:r>
            <a:endParaRPr lang="ko-KR" altLang="en-US" sz="3637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58F8E9-DECB-CC1A-0339-71B0B4762034}"/>
              </a:ext>
            </a:extLst>
          </p:cNvPr>
          <p:cNvSpPr txBox="1"/>
          <p:nvPr/>
        </p:nvSpPr>
        <p:spPr>
          <a:xfrm>
            <a:off x="10911789" y="7506048"/>
            <a:ext cx="5725302" cy="6520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3637">
                <a:solidFill>
                  <a:schemeClr val="bg1"/>
                </a:solidFill>
              </a:rPr>
              <a:t>데이터와 모델은 저장한다</a:t>
            </a:r>
            <a:r>
              <a:rPr lang="en-US" altLang="ko-KR" sz="3637">
                <a:solidFill>
                  <a:schemeClr val="bg1"/>
                </a:solidFill>
              </a:rPr>
              <a:t>.</a:t>
            </a:r>
            <a:endParaRPr lang="ko-KR" altLang="en-US" sz="3637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7EFB06D9-8A6B-CDFC-050C-C5B407658D01}"/>
                  </a:ext>
                </a:extLst>
              </p14:cNvPr>
              <p14:cNvContentPartPr/>
              <p14:nvPr/>
            </p14:nvContentPartPr>
            <p14:xfrm>
              <a:off x="7253821" y="6044269"/>
              <a:ext cx="335824" cy="750406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7EFB06D9-8A6B-CDFC-050C-C5B407658D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44813" y="6035267"/>
                <a:ext cx="353480" cy="768050"/>
              </a:xfrm>
              <a:prstGeom prst="rect">
                <a:avLst/>
              </a:prstGeom>
            </p:spPr>
          </p:pic>
        </mc:Fallback>
      </mc:AlternateContent>
      <p:pic>
        <p:nvPicPr>
          <p:cNvPr id="1030" name="Picture 6" descr="iOS 스타일의 Flask 아이콘">
            <a:extLst>
              <a:ext uri="{FF2B5EF4-FFF2-40B4-BE49-F238E27FC236}">
                <a16:creationId xmlns:a16="http://schemas.microsoft.com/office/drawing/2014/main" id="{ED472C76-BB08-347B-4FFD-29C2C56B3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1471" y="1817799"/>
            <a:ext cx="3392068" cy="339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달력 - 무료 시간과 날짜개 아이콘">
            <a:extLst>
              <a:ext uri="{FF2B5EF4-FFF2-40B4-BE49-F238E27FC236}">
                <a16:creationId xmlns:a16="http://schemas.microsoft.com/office/drawing/2014/main" id="{5FBCED41-7BBC-1237-778B-ADAF7155F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5864" y="1095296"/>
            <a:ext cx="2322629" cy="232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대시보드 아이콘입니다. 차트 그래프 및 데이터 분석이 포함된 Ui 인터페이스 | 프리미엄 벡터">
            <a:extLst>
              <a:ext uri="{FF2B5EF4-FFF2-40B4-BE49-F238E27FC236}">
                <a16:creationId xmlns:a16="http://schemas.microsoft.com/office/drawing/2014/main" id="{244052EF-132C-DCE5-CD71-0D7F3D0F4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91" y="129935"/>
            <a:ext cx="6144308" cy="225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9CD3EF57-7DA3-3163-9BD4-2A80CD68A846}"/>
                  </a:ext>
                </a:extLst>
              </p14:cNvPr>
              <p14:cNvContentPartPr/>
              <p14:nvPr/>
            </p14:nvContentPartPr>
            <p14:xfrm>
              <a:off x="15843272" y="2643691"/>
              <a:ext cx="177416" cy="128035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9CD3EF57-7DA3-3163-9BD4-2A80CD68A8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807285" y="2573727"/>
                <a:ext cx="249030" cy="267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1B026893-55E8-6F72-547F-CC2C1A4C7AF5}"/>
                  </a:ext>
                </a:extLst>
              </p14:cNvPr>
              <p14:cNvContentPartPr/>
              <p14:nvPr/>
            </p14:nvContentPartPr>
            <p14:xfrm>
              <a:off x="17084219" y="2276116"/>
              <a:ext cx="216010" cy="129404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1B026893-55E8-6F72-547F-CC2C1A4C7AF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048217" y="2204025"/>
                <a:ext cx="287653" cy="273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CD3BDEA1-E5F4-1D7E-56AC-58304C03DCEF}"/>
                  </a:ext>
                </a:extLst>
              </p14:cNvPr>
              <p14:cNvContentPartPr/>
              <p14:nvPr/>
            </p14:nvContentPartPr>
            <p14:xfrm>
              <a:off x="15852397" y="2797455"/>
              <a:ext cx="271309" cy="116395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CD3BDEA1-E5F4-1D7E-56AC-58304C03DCE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816414" y="2725160"/>
                <a:ext cx="342914" cy="260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7E3B5F6E-989D-8881-2F0B-B8101358D3C9}"/>
                  </a:ext>
                </a:extLst>
              </p14:cNvPr>
              <p14:cNvContentPartPr/>
              <p14:nvPr/>
            </p14:nvContentPartPr>
            <p14:xfrm>
              <a:off x="15904579" y="2448544"/>
              <a:ext cx="188361" cy="152683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7E3B5F6E-989D-8881-2F0B-B8101358D3C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868564" y="2375838"/>
                <a:ext cx="260032" cy="2977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E52CBEBC-7085-A297-EC55-360A97E74F7D}"/>
                  </a:ext>
                </a:extLst>
              </p14:cNvPr>
              <p14:cNvContentPartPr/>
              <p14:nvPr/>
            </p14:nvContentPartPr>
            <p14:xfrm>
              <a:off x="17061777" y="2538762"/>
              <a:ext cx="233867" cy="225944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E52CBEBC-7085-A297-EC55-360A97E74F7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7025742" y="2466575"/>
                <a:ext cx="305577" cy="369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A50E27CC-6B1E-ED0B-B9CC-97775C007FC5}"/>
                  </a:ext>
                </a:extLst>
              </p14:cNvPr>
              <p14:cNvContentPartPr/>
              <p14:nvPr/>
            </p14:nvContentPartPr>
            <p14:xfrm>
              <a:off x="15890179" y="2206969"/>
              <a:ext cx="217162" cy="194448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A50E27CC-6B1E-ED0B-B9CC-97775C007FC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5854165" y="2134818"/>
                <a:ext cx="288829" cy="338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371EB43D-2F92-43C2-2226-43CEB612066D}"/>
                  </a:ext>
                </a:extLst>
              </p14:cNvPr>
              <p14:cNvContentPartPr/>
              <p14:nvPr/>
            </p14:nvContentPartPr>
            <p14:xfrm>
              <a:off x="6798561" y="7114785"/>
              <a:ext cx="1082520" cy="109944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371EB43D-2F92-43C2-2226-43CEB612066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789561" y="7105785"/>
                <a:ext cx="1100160" cy="11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0D6276FC-6F49-29ED-9290-BE16CB1D17BE}"/>
                  </a:ext>
                </a:extLst>
              </p14:cNvPr>
              <p14:cNvContentPartPr/>
              <p14:nvPr/>
            </p14:nvContentPartPr>
            <p14:xfrm>
              <a:off x="6437841" y="5786385"/>
              <a:ext cx="1493640" cy="35568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0D6276FC-6F49-29ED-9290-BE16CB1D17B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428841" y="5777385"/>
                <a:ext cx="1511280" cy="373320"/>
              </a:xfrm>
              <a:prstGeom prst="rect">
                <a:avLst/>
              </a:prstGeom>
            </p:spPr>
          </p:pic>
        </mc:Fallback>
      </mc:AlternateContent>
      <p:pic>
        <p:nvPicPr>
          <p:cNvPr id="1038" name="Picture 14" descr="Premium Vector | Modern flat design of json file icon for web simple style">
            <a:extLst>
              <a:ext uri="{FF2B5EF4-FFF2-40B4-BE49-F238E27FC236}">
                <a16:creationId xmlns:a16="http://schemas.microsoft.com/office/drawing/2014/main" id="{F1D946C8-802B-9E51-312D-52DDACD3B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120" y="5513688"/>
            <a:ext cx="690424" cy="69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imer Icon Vector 583361 Vector Art at Vecteezy">
            <a:extLst>
              <a:ext uri="{FF2B5EF4-FFF2-40B4-BE49-F238E27FC236}">
                <a16:creationId xmlns:a16="http://schemas.microsoft.com/office/drawing/2014/main" id="{1DE94D5B-FBFC-36C2-1B89-0868507B5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030" y="9182612"/>
            <a:ext cx="1810629" cy="181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A3CF5BD-8676-2EFF-1853-BAB664CA1792}"/>
              </a:ext>
            </a:extLst>
          </p:cNvPr>
          <p:cNvSpPr txBox="1"/>
          <p:nvPr/>
        </p:nvSpPr>
        <p:spPr>
          <a:xfrm>
            <a:off x="10796462" y="9926722"/>
            <a:ext cx="9716448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37"/>
              <a:t>s1. </a:t>
            </a:r>
            <a:r>
              <a:rPr lang="ko-KR" altLang="en-US" sz="3637"/>
              <a:t>공공데이터포털 </a:t>
            </a:r>
            <a:r>
              <a:rPr lang="en-US" altLang="ko-KR" sz="3637"/>
              <a:t>api</a:t>
            </a:r>
            <a:r>
              <a:rPr lang="ko-KR" altLang="en-US" sz="3637"/>
              <a:t>에서 </a:t>
            </a:r>
            <a:br>
              <a:rPr lang="en-US" altLang="ko-KR" sz="3637"/>
            </a:br>
            <a:r>
              <a:rPr lang="ko-KR" altLang="en-US" sz="3637"/>
              <a:t>데이터를 가져와 추가한다</a:t>
            </a:r>
            <a:r>
              <a:rPr lang="en-US" altLang="ko-KR" sz="3637"/>
              <a:t>.</a:t>
            </a:r>
            <a:endParaRPr lang="ko-KR" altLang="en-US" sz="3637"/>
          </a:p>
        </p:txBody>
      </p:sp>
      <p:pic>
        <p:nvPicPr>
          <p:cNvPr id="1036" name="Picture 12" descr="Postman - YouTube">
            <a:extLst>
              <a:ext uri="{FF2B5EF4-FFF2-40B4-BE49-F238E27FC236}">
                <a16:creationId xmlns:a16="http://schemas.microsoft.com/office/drawing/2014/main" id="{94DB4752-0E90-7824-DC45-75C48A93B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061" y="5590166"/>
            <a:ext cx="1931969" cy="193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3B56C43-586C-5335-8705-C835B3ED6FD6}"/>
              </a:ext>
            </a:extLst>
          </p:cNvPr>
          <p:cNvSpPr txBox="1"/>
          <p:nvPr/>
        </p:nvSpPr>
        <p:spPr>
          <a:xfrm>
            <a:off x="6640102" y="4862772"/>
            <a:ext cx="7763588" cy="6520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3637"/>
              <a:t>2</a:t>
            </a:r>
            <a:r>
              <a:rPr lang="ko-KR" altLang="en-US" sz="3637"/>
              <a:t>에서 만들어진 모델로 </a:t>
            </a:r>
            <a:r>
              <a:rPr lang="en-US" altLang="ko-KR" sz="3637"/>
              <a:t>api</a:t>
            </a:r>
            <a:r>
              <a:rPr lang="ko-KR" altLang="en-US" sz="3637"/>
              <a:t>를 만든다</a:t>
            </a:r>
            <a:r>
              <a:rPr lang="en-US" altLang="ko-KR" sz="3637"/>
              <a:t>.</a:t>
            </a:r>
            <a:r>
              <a:rPr lang="ko-KR" altLang="en-US" sz="3637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7529D2-07D1-B266-9B45-933FE0EC63CB}"/>
              </a:ext>
            </a:extLst>
          </p:cNvPr>
          <p:cNvSpPr txBox="1"/>
          <p:nvPr/>
        </p:nvSpPr>
        <p:spPr>
          <a:xfrm>
            <a:off x="10796461" y="11384678"/>
            <a:ext cx="12226141" cy="65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37"/>
              <a:t>s2. </a:t>
            </a:r>
            <a:r>
              <a:rPr lang="ko-KR" altLang="en-US" sz="3637"/>
              <a:t>추가한 데이터가 있다면 데이터셋을 업데이트한다</a:t>
            </a:r>
            <a:r>
              <a:rPr lang="en-US" altLang="ko-KR" sz="3637"/>
              <a:t>.</a:t>
            </a:r>
            <a:endParaRPr lang="ko-KR" altLang="en-US" sz="3637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A0507428-6A00-CF4F-5E3C-2905BC7AA07B}"/>
                  </a:ext>
                </a:extLst>
              </p14:cNvPr>
              <p14:cNvContentPartPr/>
              <p14:nvPr/>
            </p14:nvContentPartPr>
            <p14:xfrm>
              <a:off x="17496526" y="2233302"/>
              <a:ext cx="1048680" cy="44100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A0507428-6A00-CF4F-5E3C-2905BC7AA07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7487526" y="2224302"/>
                <a:ext cx="1066320" cy="45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916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D6AD5-39AC-E8A7-7683-865989CF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프로젝트를 마무리하며</a:t>
            </a:r>
            <a:r>
              <a:rPr lang="en-US" altLang="ko-KR"/>
              <a:t>..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94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60</Words>
  <Application>Microsoft Office PowerPoint</Application>
  <PresentationFormat>사용자 지정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프로젝트를 마무리하며..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</cp:revision>
  <dcterms:created xsi:type="dcterms:W3CDTF">2023-01-04T06:30:15Z</dcterms:created>
  <dcterms:modified xsi:type="dcterms:W3CDTF">2023-01-04T07:18:56Z</dcterms:modified>
</cp:coreProperties>
</file>