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33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917B-1EF3-F948-9A14-44537060F7BC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0E40-AF2C-8945-B44A-F1D7A116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917B-1EF3-F948-9A14-44537060F7BC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0E40-AF2C-8945-B44A-F1D7A116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4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917B-1EF3-F948-9A14-44537060F7BC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0E40-AF2C-8945-B44A-F1D7A116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917B-1EF3-F948-9A14-44537060F7BC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0E40-AF2C-8945-B44A-F1D7A116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8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917B-1EF3-F948-9A14-44537060F7BC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0E40-AF2C-8945-B44A-F1D7A116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2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917B-1EF3-F948-9A14-44537060F7BC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0E40-AF2C-8945-B44A-F1D7A116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917B-1EF3-F948-9A14-44537060F7BC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0E40-AF2C-8945-B44A-F1D7A116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917B-1EF3-F948-9A14-44537060F7BC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0E40-AF2C-8945-B44A-F1D7A116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917B-1EF3-F948-9A14-44537060F7BC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0E40-AF2C-8945-B44A-F1D7A116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2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917B-1EF3-F948-9A14-44537060F7BC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0E40-AF2C-8945-B44A-F1D7A116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2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917B-1EF3-F948-9A14-44537060F7BC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0E40-AF2C-8945-B44A-F1D7A116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2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5917B-1EF3-F948-9A14-44537060F7BC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B0E40-AF2C-8945-B44A-F1D7A116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5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b884f166-0645-4cfd-a6e5-243765df16d3/pages/eNbqbEM6f5NI?a=856&amp;x=-73&amp;y=41&amp;w=2046&amp;h=858&amp;store=1&amp;accept=image%2F*&amp;auth=LCA%20d0f6fb0e45013c013403ba92855f6a8dcfbc691f-ts%3D151183884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45265"/>
            <a:ext cx="10515600" cy="469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2055" y="5544423"/>
            <a:ext cx="463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Multi-channel Input from Project Leaders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65679" y="5544423"/>
            <a:ext cx="463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Multi-channel output to Donors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07723" y="662151"/>
            <a:ext cx="294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Processing function parallel writes to SQS &amp; </a:t>
            </a:r>
            <a:r>
              <a:rPr lang="en-US" dirty="0" err="1" smtClean="0"/>
              <a:t>DynamoDB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7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(non-scripted)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S3 bucket for inbound emails to be stored</a:t>
            </a:r>
          </a:p>
          <a:p>
            <a:r>
              <a:rPr lang="en-US" dirty="0" smtClean="0"/>
              <a:t>Setup S3 bucket for attachments to be stored</a:t>
            </a:r>
          </a:p>
          <a:p>
            <a:r>
              <a:rPr lang="en-US" dirty="0" smtClean="0"/>
              <a:t>Queue setup to write inbound email into an S3 bucket</a:t>
            </a:r>
          </a:p>
          <a:p>
            <a:r>
              <a:rPr lang="en-US" dirty="0" smtClean="0"/>
              <a:t>Lambda needs access to read this bucket and its objects</a:t>
            </a:r>
          </a:p>
          <a:p>
            <a:r>
              <a:rPr lang="en-US" dirty="0" err="1" smtClean="0"/>
              <a:t>Twilio</a:t>
            </a:r>
            <a:r>
              <a:rPr lang="en-US" dirty="0" smtClean="0"/>
              <a:t> Account is required for SMS in/out</a:t>
            </a:r>
          </a:p>
          <a:p>
            <a:r>
              <a:rPr lang="en-US" dirty="0" err="1" smtClean="0"/>
              <a:t>Twilio</a:t>
            </a:r>
            <a:r>
              <a:rPr lang="en-US" dirty="0" smtClean="0"/>
              <a:t> </a:t>
            </a:r>
            <a:r>
              <a:rPr lang="en-US" smtClean="0"/>
              <a:t>Account will need an API key and Account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9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76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Table18</vt:lpstr>
      <vt:lpstr>PowerPoint Presentation</vt:lpstr>
      <vt:lpstr>Requirements (non-scripted)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Ferguson</dc:creator>
  <cp:lastModifiedBy>Travis Ferguson</cp:lastModifiedBy>
  <cp:revision>10</cp:revision>
  <dcterms:created xsi:type="dcterms:W3CDTF">2017-11-28T02:16:52Z</dcterms:created>
  <dcterms:modified xsi:type="dcterms:W3CDTF">2017-11-28T06:26:25Z</dcterms:modified>
</cp:coreProperties>
</file>