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772A3-ECAF-4A7D-A27B-74B7F0A3C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9FAD5-D33F-423E-BCA1-0DDEBF918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64D0-4F82-46A3-94C1-579EB8CC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A567-0D50-480E-BC5D-EF7075D4BE38}" type="datetimeFigureOut">
              <a:rPr lang="en-IE" smtClean="0"/>
              <a:t>16/04/2022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5F1B8-39BD-4551-A9DA-4BF31AFF7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1553E-1AAC-4585-9E97-9D99493D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2FD9-3C89-4A06-ACAE-2291B00C5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292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A2A3-C258-4315-9AAC-266FDDF0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F1D0F-EA2F-47B2-A71F-A24F4BCAF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D2E28-2A0E-43B9-A0EF-0ED1687F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A567-0D50-480E-BC5D-EF7075D4BE38}" type="datetimeFigureOut">
              <a:rPr lang="en-IE" smtClean="0"/>
              <a:t>16/04/2022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2F44A-72C1-45E0-99FC-9CB95158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CB38-B5B9-4193-9A4D-923DA8BA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2FD9-3C89-4A06-ACAE-2291B00C5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114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8345AC-2B5B-41BB-A58B-F4870A0A0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0AC6C-D557-4EF1-9BAC-D0E032E63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5C167-244B-4DBE-A5E4-16CCBE01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A567-0D50-480E-BC5D-EF7075D4BE38}" type="datetimeFigureOut">
              <a:rPr lang="en-IE" smtClean="0"/>
              <a:t>16/04/2022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B6F38-3F0E-4C07-85F5-84E122D0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F2411-E0F9-4491-8C63-9A9FE052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2FD9-3C89-4A06-ACAE-2291B00C5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672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7ECB-0603-4DED-9C49-483D4107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C113-8FA7-4FB4-9194-F5A290F4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53A93-F2B3-4F6D-AC0E-231E2903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A567-0D50-480E-BC5D-EF7075D4BE38}" type="datetimeFigureOut">
              <a:rPr lang="en-IE" smtClean="0"/>
              <a:t>16/04/2022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78675-4A9A-450A-BCB2-D56F3EC2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0088A-69A9-4FC4-9BA5-D70261B8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2FD9-3C89-4A06-ACAE-2291B00C5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499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AC47-C839-46FE-AF7C-332AF92F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22497-B17E-42A0-9D22-64F287085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A13B2-2E6F-4F26-84D6-73DD8329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A567-0D50-480E-BC5D-EF7075D4BE38}" type="datetimeFigureOut">
              <a:rPr lang="en-IE" smtClean="0"/>
              <a:t>16/04/2022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D3CCC-68FA-4E58-BBAF-97DB478B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B9796-AFDB-4C1D-82A3-409DC634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2FD9-3C89-4A06-ACAE-2291B00C5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484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B9F5-18B7-490F-8E98-F7DB7C2A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A0A7E-1B31-4AC2-9F68-D54CCF999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927A1-8177-4285-A832-7E79B76D5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AE9C1-80B3-48F4-8E6E-B5520BA9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A567-0D50-480E-BC5D-EF7075D4BE38}" type="datetimeFigureOut">
              <a:rPr lang="en-IE" smtClean="0"/>
              <a:t>16/04/2022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B2198-656B-476F-803B-84AD1973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E8ED1-6060-458B-A45A-DD18C489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2FD9-3C89-4A06-ACAE-2291B00C5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462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2A63-A125-4ABF-9858-A9C8C006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86128-C901-4128-A5EB-589308F15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54AF1-6A07-4970-BF83-C65CE0519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072DC-23F2-49CF-A3C9-A018E6505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E27AC-E6F5-4884-A4A6-F2705586C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3A305-2801-4716-9D85-621FC086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A567-0D50-480E-BC5D-EF7075D4BE38}" type="datetimeFigureOut">
              <a:rPr lang="en-IE" smtClean="0"/>
              <a:t>16/04/2022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3C980-E4E4-42B2-9336-45355358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1ED1A-D9FD-450D-A4CC-DC2660CE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2FD9-3C89-4A06-ACAE-2291B00C5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413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4306-4BDA-47A5-912A-61E3CEF4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B49C2-8508-419C-8D1F-7E8BCDAD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A567-0D50-480E-BC5D-EF7075D4BE38}" type="datetimeFigureOut">
              <a:rPr lang="en-IE" smtClean="0"/>
              <a:t>16/04/2022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3A766-725A-4951-8FD3-BF2FE313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505CE-CA94-4FB8-A36C-3EF90660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2FD9-3C89-4A06-ACAE-2291B00C5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840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8229D-FFBD-406A-BE8C-C31C9C2A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A567-0D50-480E-BC5D-EF7075D4BE38}" type="datetimeFigureOut">
              <a:rPr lang="en-IE" smtClean="0"/>
              <a:t>16/04/2022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8EA317-6C76-4627-AD08-F0E7B18A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7FE34-47A0-4ED6-8066-200BCC38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2FD9-3C89-4A06-ACAE-2291B00C5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049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615D-098E-47E2-9D6E-15DEEBCF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FCCC4-7D92-4D5F-ADD0-0E98F8054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19A28-8B3A-4431-9CC1-B8212B39F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9322A-79F0-47B2-84B6-83687D6C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A567-0D50-480E-BC5D-EF7075D4BE38}" type="datetimeFigureOut">
              <a:rPr lang="en-IE" smtClean="0"/>
              <a:t>16/04/2022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776DB-1903-41B6-A488-64A1B520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74015-713B-406A-8F25-703D4267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2FD9-3C89-4A06-ACAE-2291B00C5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576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7DA9-EA8B-4715-B8D0-694252D3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61727-CDFF-4329-92C9-3BA896CC5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F3118-5FD2-401D-8B41-1CF76383C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A7E2C-0CD4-4258-8BD9-F9F5BFB5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A567-0D50-480E-BC5D-EF7075D4BE38}" type="datetimeFigureOut">
              <a:rPr lang="en-IE" smtClean="0"/>
              <a:t>16/04/2022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550FB-A7B2-4BE7-95E3-65164081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AA1CF-18E9-41DC-A694-2B0AF46F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2FD9-3C89-4A06-ACAE-2291B00C5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155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1AC47-8A5E-4952-A3D3-FFF8677E2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D347F-4760-4D3B-BC38-155F878FB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43F67-3920-4B74-AA53-03D737DA5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2A567-0D50-480E-BC5D-EF7075D4BE38}" type="datetimeFigureOut">
              <a:rPr lang="en-IE" smtClean="0"/>
              <a:t>16/04/2022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E2653-BFEB-47CF-80AD-30244E4AF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38A2B-4A51-432D-8AF9-E8DB4B55C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42FD9-3C89-4A06-ACAE-2291B00C5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984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AD303EA-FC00-4666-B68D-D65B32FEF73C}"/>
              </a:ext>
            </a:extLst>
          </p:cNvPr>
          <p:cNvGrpSpPr/>
          <p:nvPr/>
        </p:nvGrpSpPr>
        <p:grpSpPr>
          <a:xfrm>
            <a:off x="2171614" y="0"/>
            <a:ext cx="8744736" cy="6858000"/>
            <a:chOff x="2171614" y="0"/>
            <a:chExt cx="8744736" cy="68580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91D5B2-A8B3-440A-80F0-EBD69A5F2ADF}"/>
                </a:ext>
              </a:extLst>
            </p:cNvPr>
            <p:cNvSpPr txBox="1"/>
            <p:nvPr/>
          </p:nvSpPr>
          <p:spPr>
            <a:xfrm>
              <a:off x="8225407" y="791711"/>
              <a:ext cx="2139192" cy="3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Logout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4B60C7-08E8-4926-8C77-E2E3BEF12DCE}"/>
                </a:ext>
              </a:extLst>
            </p:cNvPr>
            <p:cNvSpPr txBox="1"/>
            <p:nvPr/>
          </p:nvSpPr>
          <p:spPr>
            <a:xfrm>
              <a:off x="8405769" y="1368803"/>
              <a:ext cx="2139192" cy="3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User Profile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51CF26A-9A06-420D-9D32-EE8406976186}"/>
                </a:ext>
              </a:extLst>
            </p:cNvPr>
            <p:cNvSpPr txBox="1"/>
            <p:nvPr/>
          </p:nvSpPr>
          <p:spPr>
            <a:xfrm>
              <a:off x="8777158" y="1889443"/>
              <a:ext cx="2139192" cy="36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Settings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909E80C-83C6-4F90-B3F0-30AC94476ACF}"/>
                </a:ext>
              </a:extLst>
            </p:cNvPr>
            <p:cNvGrpSpPr/>
            <p:nvPr/>
          </p:nvGrpSpPr>
          <p:grpSpPr>
            <a:xfrm>
              <a:off x="2171614" y="0"/>
              <a:ext cx="6502603" cy="6858000"/>
              <a:chOff x="2171614" y="0"/>
              <a:chExt cx="6502603" cy="6858000"/>
            </a:xfrm>
          </p:grpSpPr>
          <p:pic>
            <p:nvPicPr>
              <p:cNvPr id="6" name="Picture 5" descr="A screenshot of a phone&#10;&#10;Description automatically generated with medium confidence">
                <a:extLst>
                  <a:ext uri="{FF2B5EF4-FFF2-40B4-BE49-F238E27FC236}">
                    <a16:creationId xmlns:a16="http://schemas.microsoft.com/office/drawing/2014/main" id="{692ADBE3-D088-486B-91E7-825C129210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2950" y="0"/>
                <a:ext cx="3086100" cy="685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5B6158A-1535-4054-98DB-81251E58D5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83648" y="563461"/>
                <a:ext cx="641759" cy="47397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841A2F7-4F5C-4F90-9139-63673CCA2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8661" y="2583809"/>
                <a:ext cx="612396" cy="43622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2D46788-5BB1-4088-8E60-219AD5EC0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8661" y="3122102"/>
                <a:ext cx="612396" cy="43622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1652BF3-E9D5-4CA9-866C-A52B637B11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4516" y="3769453"/>
                <a:ext cx="612396" cy="43622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1138AAA-1171-43CE-9C8D-47C26705A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8661" y="4307746"/>
                <a:ext cx="612396" cy="43622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19EE35E-901C-4398-ADDA-43EAF0466A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8661" y="4877498"/>
                <a:ext cx="612396" cy="43622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7C4610B5-5B0C-4C75-9A70-9ED2C37D00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8090" y="563155"/>
                <a:ext cx="1241136" cy="92820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7E77FC0E-EFAC-4C00-BAA8-10DFE8C004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95083" y="624456"/>
                <a:ext cx="1879134" cy="150634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F081A61-4DF9-46F2-B297-5B9FD5181402}"/>
                  </a:ext>
                </a:extLst>
              </p:cNvPr>
              <p:cNvSpPr txBox="1"/>
              <p:nvPr/>
            </p:nvSpPr>
            <p:spPr>
              <a:xfrm>
                <a:off x="2541865" y="2188827"/>
                <a:ext cx="2139192" cy="36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dirty="0"/>
                  <a:t>Add A Garden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36CF89-D957-4F34-B801-12CBB353E354}"/>
                  </a:ext>
                </a:extLst>
              </p:cNvPr>
              <p:cNvSpPr txBox="1"/>
              <p:nvPr/>
            </p:nvSpPr>
            <p:spPr>
              <a:xfrm>
                <a:off x="2541865" y="2777105"/>
                <a:ext cx="2139192" cy="36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dirty="0"/>
                  <a:t>Add A Device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175A18D-E088-4211-B28E-E08858B679DE}"/>
                  </a:ext>
                </a:extLst>
              </p:cNvPr>
              <p:cNvSpPr txBox="1"/>
              <p:nvPr/>
            </p:nvSpPr>
            <p:spPr>
              <a:xfrm>
                <a:off x="2541865" y="3483529"/>
                <a:ext cx="2139192" cy="36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dirty="0"/>
                  <a:t>List Devices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A64763-A44D-4842-A076-748FFF337448}"/>
                  </a:ext>
                </a:extLst>
              </p:cNvPr>
              <p:cNvSpPr txBox="1"/>
              <p:nvPr/>
            </p:nvSpPr>
            <p:spPr>
              <a:xfrm>
                <a:off x="2601986" y="4021822"/>
                <a:ext cx="2139192" cy="36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dirty="0"/>
                  <a:t>List Gardens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409B5F-79FD-4CBB-93B7-0B04CE630B42}"/>
                  </a:ext>
                </a:extLst>
              </p:cNvPr>
              <p:cNvSpPr txBox="1"/>
              <p:nvPr/>
            </p:nvSpPr>
            <p:spPr>
              <a:xfrm>
                <a:off x="2171614" y="4650647"/>
                <a:ext cx="2139192" cy="36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dirty="0"/>
                  <a:t>Schedule A Device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669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 Fitzpatrick</dc:creator>
  <cp:lastModifiedBy>Tj Fitzpatrick</cp:lastModifiedBy>
  <cp:revision>1</cp:revision>
  <dcterms:created xsi:type="dcterms:W3CDTF">2022-04-16T17:45:39Z</dcterms:created>
  <dcterms:modified xsi:type="dcterms:W3CDTF">2022-04-16T18:01:04Z</dcterms:modified>
</cp:coreProperties>
</file>