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61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E29-FD7D-4F55-8E19-F6563BBF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3706-2F37-4DD6-BE65-D9844079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7C07-2E25-40D1-9188-1972036D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0EC8-5B92-4177-BDCF-307AAE92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30F8-E127-4995-867B-9DA2D6D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4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17BC-DB4D-423C-9318-28102A0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5A80-314E-473C-9E35-80454B77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0E4F-1520-4230-B13B-5A3B0E9F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EB1A-F541-42DF-849A-C638ABD6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1F6A-4EE3-49AC-9B6A-7756C661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9263-89D0-4F7A-9A96-0A62463F2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2372C-0F66-42DE-9876-4DE01235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CDF7-FADB-4697-9156-9EAA3522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9E06-DE2D-4D04-90C9-ADF1EA1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2BBF-2BE3-4770-B52E-5CB5082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6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13A-0BBE-4E61-AA62-0B21B1FB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E4A1-644F-4C88-B08D-C9B286D2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E2A-C2E9-4AB6-B942-193C2615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73AA-4600-4044-A99F-86716FC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FAE6-5471-438F-9956-E491310B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81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50B2-AC6C-4707-B790-D6A1D54D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DEAF-2A66-4497-ADC3-B9B0EA3F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7E67-C300-48A6-8301-83C0854A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B74-EAE2-4F8D-9EED-CFDFF695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7437-7DDC-495B-88C0-4299021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58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FF99-1CF3-48B2-A898-EE0F6F1C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B72-D644-422D-8034-26803AB1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DE13-7CB8-465E-93CB-50BA6695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49C1-57AC-419B-A8F0-65AE7893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A0AD-D3ED-46F7-9F5A-36E2554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4EC2-CC36-459D-87A0-B9032C21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9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DBF8-6460-4831-9EE4-B18FD36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6AD0-C5A7-4814-8B29-133319DB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7E2E-395F-47EA-A25E-7C295A00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70C4-BBCA-44EF-AEE4-8A5CB40F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BBC01-0713-413D-B2D0-53E784C2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6E6B6-62CB-4D1C-9E4B-F7D6DFE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CE361-8DA7-454E-BD1B-2D46A508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6A0A-5980-41CF-B352-BAB628D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6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C34-AABE-42F4-AB5C-040F7F0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A57A1-6259-4349-84E8-D88F510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DB5D-B7DB-410E-A5D5-43E963F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602D-42B6-4F91-81EC-FC726280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9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105AC-0262-4F48-86E2-46AB78C9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F2C-441B-40F2-8F1D-5145A4C4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7998-D786-490F-8378-C47D4BF7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F90-EE3D-4D0D-A457-EA71AD97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3938-D062-4904-85F9-1CB508AA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FE75-55D0-4C5D-852F-ADB1E3DD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D4B0-7C3D-4468-8958-D3E0702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0D62-FFB9-408C-B860-4419D7B0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B5BD-937E-457A-AD51-51D89D7F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6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586-EE14-4143-9B2A-9324E966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DA92B-1C7E-4BA3-8510-1FB30521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6C86-0610-43E2-951A-19D7C92BA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84EA-1DDF-4122-B50E-A43B896E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9B73-5BC3-4C46-AC18-9992AC8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1E15-C059-4851-A3BA-4C80A50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991A2-F1EC-4E40-B24D-D570ACB3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59D8-0681-4CBA-B0D6-8CF5DAB8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D9C1-D264-40AB-807A-1E8FA029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8F12-7E17-425D-8AF0-8A470793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64AE-CAA8-4D62-AE65-2E9986BC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2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2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3C0B3-4E76-438D-BA7A-6ED5D9F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84" y="1533525"/>
            <a:ext cx="895174" cy="13811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584736-A3BD-4873-A239-94BF8616069E}"/>
              </a:ext>
            </a:extLst>
          </p:cNvPr>
          <p:cNvSpPr/>
          <p:nvPr/>
        </p:nvSpPr>
        <p:spPr>
          <a:xfrm>
            <a:off x="4819441" y="3202305"/>
            <a:ext cx="1394460" cy="350520"/>
          </a:xfrm>
          <a:prstGeom prst="roundRect">
            <a:avLst/>
          </a:prstGeom>
          <a:solidFill>
            <a:srgbClr val="78B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780D1B-0BA9-42DC-848B-20A38DFF81C2}"/>
              </a:ext>
            </a:extLst>
          </p:cNvPr>
          <p:cNvSpPr/>
          <p:nvPr/>
        </p:nvSpPr>
        <p:spPr>
          <a:xfrm>
            <a:off x="4840099" y="3840480"/>
            <a:ext cx="1394460" cy="350520"/>
          </a:xfrm>
          <a:prstGeom prst="roundRect">
            <a:avLst/>
          </a:prstGeom>
          <a:solidFill>
            <a:srgbClr val="78B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88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0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41" y="1586876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4643963" y="3540357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4648536" y="3105655"/>
            <a:ext cx="1767168" cy="290276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PASSWORD: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4648536" y="2662009"/>
            <a:ext cx="1767168" cy="290276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USERNAME: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5532120" y="3549301"/>
            <a:ext cx="898616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982980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41" y="1705809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1329263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1333836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1333836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2217420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BA319012-46E1-4614-913A-815EDF0E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3672840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2A69CB-A781-4811-8C2B-FEC82EB2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01" y="1705809"/>
            <a:ext cx="561767" cy="8667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D095AD-84C8-42C8-8C8E-12C84B35DED7}"/>
              </a:ext>
            </a:extLst>
          </p:cNvPr>
          <p:cNvSpPr/>
          <p:nvPr/>
        </p:nvSpPr>
        <p:spPr>
          <a:xfrm>
            <a:off x="4019123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6C7B9-3252-4586-AF60-FDB8A090A2C2}"/>
              </a:ext>
            </a:extLst>
          </p:cNvPr>
          <p:cNvSpPr/>
          <p:nvPr/>
        </p:nvSpPr>
        <p:spPr>
          <a:xfrm>
            <a:off x="4023696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11808-21C4-40D1-8C1C-5B9256DB1DB9}"/>
              </a:ext>
            </a:extLst>
          </p:cNvPr>
          <p:cNvSpPr/>
          <p:nvPr/>
        </p:nvSpPr>
        <p:spPr>
          <a:xfrm>
            <a:off x="4023696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FBAC7-F76E-47D2-8153-A18D72F76CE2}"/>
              </a:ext>
            </a:extLst>
          </p:cNvPr>
          <p:cNvSpPr/>
          <p:nvPr/>
        </p:nvSpPr>
        <p:spPr>
          <a:xfrm>
            <a:off x="4907280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43A6D8-04BA-41ED-A3E4-AD0D655FBD64}"/>
              </a:ext>
            </a:extLst>
          </p:cNvPr>
          <p:cNvSpPr/>
          <p:nvPr/>
        </p:nvSpPr>
        <p:spPr>
          <a:xfrm>
            <a:off x="4019123" y="3992343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ERROR INCORRECT PASSWORD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804120C0-0F51-442E-9B2A-19EAA1B88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6132574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7E3A21-9764-4608-8A3B-579620A3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35" y="1705809"/>
            <a:ext cx="561767" cy="8667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8720A44-1A2E-4AA0-9210-D045AE9B5F13}"/>
              </a:ext>
            </a:extLst>
          </p:cNvPr>
          <p:cNvSpPr/>
          <p:nvPr/>
        </p:nvSpPr>
        <p:spPr>
          <a:xfrm>
            <a:off x="6478857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8569D2-C3DC-447B-BFA1-A239D3C72A85}"/>
              </a:ext>
            </a:extLst>
          </p:cNvPr>
          <p:cNvSpPr/>
          <p:nvPr/>
        </p:nvSpPr>
        <p:spPr>
          <a:xfrm>
            <a:off x="6483430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75485F-814F-4989-A689-791B772D1CEC}"/>
              </a:ext>
            </a:extLst>
          </p:cNvPr>
          <p:cNvSpPr/>
          <p:nvPr/>
        </p:nvSpPr>
        <p:spPr>
          <a:xfrm>
            <a:off x="6483430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C91B2E-A954-47FA-8CE1-9AC096BB1420}"/>
              </a:ext>
            </a:extLst>
          </p:cNvPr>
          <p:cNvSpPr/>
          <p:nvPr/>
        </p:nvSpPr>
        <p:spPr>
          <a:xfrm>
            <a:off x="7367014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2C7E2-D45E-4F79-B852-FE752BCFFE5E}"/>
              </a:ext>
            </a:extLst>
          </p:cNvPr>
          <p:cNvSpPr/>
          <p:nvPr/>
        </p:nvSpPr>
        <p:spPr>
          <a:xfrm>
            <a:off x="6478857" y="3992343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USER DOESN’T EXIST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35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DC3D92B8-8B05-4466-84FE-E311B42FF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8592308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7F4753-52E8-4009-B6A9-E34399FF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69" y="1705809"/>
            <a:ext cx="561767" cy="8667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21072C-EC0B-401F-8185-C185B8DDB49C}"/>
              </a:ext>
            </a:extLst>
          </p:cNvPr>
          <p:cNvSpPr/>
          <p:nvPr/>
        </p:nvSpPr>
        <p:spPr>
          <a:xfrm>
            <a:off x="8938591" y="3659290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EEAD85-BB12-4722-B44D-26D847ED2256}"/>
              </a:ext>
            </a:extLst>
          </p:cNvPr>
          <p:cNvSpPr/>
          <p:nvPr/>
        </p:nvSpPr>
        <p:spPr>
          <a:xfrm>
            <a:off x="8943164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9A72DC-DB16-4B98-AE00-7E942BD2543D}"/>
              </a:ext>
            </a:extLst>
          </p:cNvPr>
          <p:cNvSpPr/>
          <p:nvPr/>
        </p:nvSpPr>
        <p:spPr>
          <a:xfrm>
            <a:off x="8943164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97A4A2-FAB0-4450-8940-562CBD1A1B0D}"/>
              </a:ext>
            </a:extLst>
          </p:cNvPr>
          <p:cNvSpPr/>
          <p:nvPr/>
        </p:nvSpPr>
        <p:spPr>
          <a:xfrm>
            <a:off x="9826748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60960" y="40385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1" y="1271469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431421" y="3596516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411816" y="279024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USERNAME: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411816" y="234660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NAME: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1294604" y="3596516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02E14-EDF2-408D-9433-65E7F9E3E6A3}"/>
              </a:ext>
            </a:extLst>
          </p:cNvPr>
          <p:cNvSpPr/>
          <p:nvPr/>
        </p:nvSpPr>
        <p:spPr>
          <a:xfrm>
            <a:off x="431421" y="317403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PASSWORD: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pic>
        <p:nvPicPr>
          <p:cNvPr id="42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69528A1E-93A0-435A-937E-46FF60ED8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2383529" y="40385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F255C4-9165-4955-8AD1-CEB265AF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0" y="1271469"/>
            <a:ext cx="561767" cy="86672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16885D6-14B5-4D60-A7A5-1751CE526B36}"/>
              </a:ext>
            </a:extLst>
          </p:cNvPr>
          <p:cNvSpPr/>
          <p:nvPr/>
        </p:nvSpPr>
        <p:spPr>
          <a:xfrm>
            <a:off x="2753990" y="3596516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D830C-EBE7-4D16-99D7-3B9494C869FE}"/>
              </a:ext>
            </a:extLst>
          </p:cNvPr>
          <p:cNvSpPr/>
          <p:nvPr/>
        </p:nvSpPr>
        <p:spPr>
          <a:xfrm>
            <a:off x="2734385" y="279024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0A5715-8F23-478B-9EDC-CA2E09B91EAB}"/>
              </a:ext>
            </a:extLst>
          </p:cNvPr>
          <p:cNvSpPr/>
          <p:nvPr/>
        </p:nvSpPr>
        <p:spPr>
          <a:xfrm>
            <a:off x="2734385" y="234660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41ED2A-4104-419B-A022-B7DE65C16401}"/>
              </a:ext>
            </a:extLst>
          </p:cNvPr>
          <p:cNvSpPr/>
          <p:nvPr/>
        </p:nvSpPr>
        <p:spPr>
          <a:xfrm>
            <a:off x="3617173" y="3596516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A52603-456D-468A-B89D-717669ADCB49}"/>
              </a:ext>
            </a:extLst>
          </p:cNvPr>
          <p:cNvSpPr/>
          <p:nvPr/>
        </p:nvSpPr>
        <p:spPr>
          <a:xfrm>
            <a:off x="2753990" y="317403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650ACA-0A5F-4A5D-9E95-DDF76CD80F88}"/>
              </a:ext>
            </a:extLst>
          </p:cNvPr>
          <p:cNvSpPr/>
          <p:nvPr/>
        </p:nvSpPr>
        <p:spPr>
          <a:xfrm>
            <a:off x="2734385" y="4001476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USERNAME ALREADY REGISTERED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50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F0AE3C6D-121C-404A-AC5E-9282E24F6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4790805" y="356132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DAD20D-F7FD-4C06-A12A-20AC149B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66" y="1205986"/>
            <a:ext cx="561767" cy="8667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573E9A4-87B7-4F35-8167-5E32C5F6F096}"/>
              </a:ext>
            </a:extLst>
          </p:cNvPr>
          <p:cNvSpPr/>
          <p:nvPr/>
        </p:nvSpPr>
        <p:spPr>
          <a:xfrm>
            <a:off x="5161266" y="3531033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404662-8F92-4C7A-B94B-D46DEF00DFC7}"/>
              </a:ext>
            </a:extLst>
          </p:cNvPr>
          <p:cNvSpPr/>
          <p:nvPr/>
        </p:nvSpPr>
        <p:spPr>
          <a:xfrm>
            <a:off x="5141661" y="2724765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810525-5F8C-43E4-BE7C-D8C97B484540}"/>
              </a:ext>
            </a:extLst>
          </p:cNvPr>
          <p:cNvSpPr/>
          <p:nvPr/>
        </p:nvSpPr>
        <p:spPr>
          <a:xfrm>
            <a:off x="5141661" y="228111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512CBE-11BD-44AD-BBA9-9FEA681DFEC6}"/>
              </a:ext>
            </a:extLst>
          </p:cNvPr>
          <p:cNvSpPr/>
          <p:nvPr/>
        </p:nvSpPr>
        <p:spPr>
          <a:xfrm>
            <a:off x="6024449" y="3531033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74FD18-6FB2-463A-8A65-A63075DC6D5D}"/>
              </a:ext>
            </a:extLst>
          </p:cNvPr>
          <p:cNvSpPr/>
          <p:nvPr/>
        </p:nvSpPr>
        <p:spPr>
          <a:xfrm>
            <a:off x="5161266" y="3108556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 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4FCF-BAB2-4525-A5AE-DB40C8970257}"/>
              </a:ext>
            </a:extLst>
          </p:cNvPr>
          <p:cNvSpPr/>
          <p:nvPr/>
        </p:nvSpPr>
        <p:spPr>
          <a:xfrm>
            <a:off x="5140865" y="3971721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PASSWORD NOT LONG ENOUGH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65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235BD331-3942-4A7F-B50B-B7C2E1E35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7170405" y="396854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251DAFA-6E74-41AF-8D20-4C075572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66" y="1264464"/>
            <a:ext cx="561767" cy="86672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F078DD2-0A50-47B1-976D-CD6169CF2939}"/>
              </a:ext>
            </a:extLst>
          </p:cNvPr>
          <p:cNvSpPr/>
          <p:nvPr/>
        </p:nvSpPr>
        <p:spPr>
          <a:xfrm>
            <a:off x="7540866" y="3589511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AE38CD-C29B-4FB9-8745-DB515B3A489C}"/>
              </a:ext>
            </a:extLst>
          </p:cNvPr>
          <p:cNvSpPr/>
          <p:nvPr/>
        </p:nvSpPr>
        <p:spPr>
          <a:xfrm>
            <a:off x="7521261" y="2783243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6FA56A-C1EB-446D-B8A3-267A673ED4E0}"/>
              </a:ext>
            </a:extLst>
          </p:cNvPr>
          <p:cNvSpPr/>
          <p:nvPr/>
        </p:nvSpPr>
        <p:spPr>
          <a:xfrm>
            <a:off x="7521261" y="2339597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9480C-3FD8-4EB3-9542-F8A0A9FE15A3}"/>
              </a:ext>
            </a:extLst>
          </p:cNvPr>
          <p:cNvSpPr/>
          <p:nvPr/>
        </p:nvSpPr>
        <p:spPr>
          <a:xfrm>
            <a:off x="8404049" y="358951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5F6592-1C6A-4A51-AAEE-1AF3ACF0213B}"/>
              </a:ext>
            </a:extLst>
          </p:cNvPr>
          <p:cNvSpPr/>
          <p:nvPr/>
        </p:nvSpPr>
        <p:spPr>
          <a:xfrm>
            <a:off x="7540866" y="3167034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6B607D-E40C-4CAF-8172-36DA27782F0C}"/>
              </a:ext>
            </a:extLst>
          </p:cNvPr>
          <p:cNvSpPr/>
          <p:nvPr/>
        </p:nvSpPr>
        <p:spPr>
          <a:xfrm>
            <a:off x="7532643" y="3971721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ACCEPTED</a:t>
            </a:r>
            <a:endParaRPr lang="en-IE" sz="900" b="1" dirty="0">
              <a:solidFill>
                <a:srgbClr val="78BE40"/>
              </a:solidFill>
            </a:endParaRPr>
          </a:p>
        </p:txBody>
      </p:sp>
      <p:pic>
        <p:nvPicPr>
          <p:cNvPr id="73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339E3C93-ADD7-40F7-B666-EE3E38EC6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9704818" y="433268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17C959E-C7BF-4119-9793-EFD007FA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579" y="1300878"/>
            <a:ext cx="561767" cy="86672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D158B50-AA9A-493F-BEFE-97776A250C90}"/>
              </a:ext>
            </a:extLst>
          </p:cNvPr>
          <p:cNvSpPr/>
          <p:nvPr/>
        </p:nvSpPr>
        <p:spPr>
          <a:xfrm>
            <a:off x="10051101" y="3254359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75471A-4623-47B4-8774-1CBB81AA8A52}"/>
              </a:ext>
            </a:extLst>
          </p:cNvPr>
          <p:cNvSpPr/>
          <p:nvPr/>
        </p:nvSpPr>
        <p:spPr>
          <a:xfrm>
            <a:off x="10055674" y="2819657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A6504-97E9-44A9-9DD5-FF53514156BA}"/>
              </a:ext>
            </a:extLst>
          </p:cNvPr>
          <p:cNvSpPr/>
          <p:nvPr/>
        </p:nvSpPr>
        <p:spPr>
          <a:xfrm>
            <a:off x="10055674" y="2376011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20375E-EAD2-4834-A61A-5DDFE933A41F}"/>
              </a:ext>
            </a:extLst>
          </p:cNvPr>
          <p:cNvSpPr/>
          <p:nvPr/>
        </p:nvSpPr>
        <p:spPr>
          <a:xfrm>
            <a:off x="10939258" y="3263303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2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3C0B3-4E76-438D-BA7A-6ED5D9F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2" y="1533525"/>
            <a:ext cx="895174" cy="138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4CA0F-053E-4AB2-9979-C55B5BE14CF9}"/>
              </a:ext>
            </a:extLst>
          </p:cNvPr>
          <p:cNvSpPr txBox="1"/>
          <p:nvPr/>
        </p:nvSpPr>
        <p:spPr>
          <a:xfrm>
            <a:off x="4594051" y="4325064"/>
            <a:ext cx="191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8BE40"/>
                </a:solidFill>
              </a:rPr>
              <a:t>STUDENT NUMBER: 20027865</a:t>
            </a:r>
            <a:endParaRPr lang="en-IE" sz="1000" b="1" dirty="0">
              <a:solidFill>
                <a:srgbClr val="78BE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475D3-2F2D-456C-8DCC-9C452F28027D}"/>
              </a:ext>
            </a:extLst>
          </p:cNvPr>
          <p:cNvSpPr txBox="1"/>
          <p:nvPr/>
        </p:nvSpPr>
        <p:spPr>
          <a:xfrm>
            <a:off x="4595206" y="2955711"/>
            <a:ext cx="1896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8BE40"/>
                </a:solidFill>
              </a:rPr>
              <a:t>INTERNET OF THINGS PROJECT</a:t>
            </a:r>
            <a:endParaRPr lang="en-IE" sz="1050" dirty="0">
              <a:solidFill>
                <a:srgbClr val="78BE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BEF03-EC93-4C66-95B8-7E0C827B3B7C}"/>
              </a:ext>
            </a:extLst>
          </p:cNvPr>
          <p:cNvSpPr txBox="1"/>
          <p:nvPr/>
        </p:nvSpPr>
        <p:spPr>
          <a:xfrm>
            <a:off x="4595206" y="4098906"/>
            <a:ext cx="191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8BE40"/>
                </a:solidFill>
              </a:rPr>
              <a:t>STUDENT NAME: TJ FITZPATRICK</a:t>
            </a:r>
            <a:endParaRPr lang="en-IE" sz="1000" b="1" dirty="0">
              <a:solidFill>
                <a:srgbClr val="78BE40"/>
              </a:solidFill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2321F8E-DFDE-4DFC-B92E-25C7564486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2882" y="3322225"/>
            <a:ext cx="920960" cy="6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58" y="640764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3F203D-CD34-4017-87F4-E3B33F5EDAD6}"/>
              </a:ext>
            </a:extLst>
          </p:cNvPr>
          <p:cNvSpPr/>
          <p:nvPr/>
        </p:nvSpPr>
        <p:spPr>
          <a:xfrm>
            <a:off x="5236820" y="2590045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TEMPRATURE</a:t>
            </a:r>
            <a:endParaRPr lang="en-IE" sz="9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09CF-C8D0-4FF2-8EF7-13D701F6077E}"/>
              </a:ext>
            </a:extLst>
          </p:cNvPr>
          <p:cNvSpPr/>
          <p:nvPr/>
        </p:nvSpPr>
        <p:spPr>
          <a:xfrm>
            <a:off x="6206009" y="2579563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HUMIIDITY</a:t>
            </a:r>
            <a:endParaRPr lang="en-IE" sz="9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1423D-F22A-4253-82BE-0725D31E0E06}"/>
              </a:ext>
            </a:extLst>
          </p:cNvPr>
          <p:cNvSpPr/>
          <p:nvPr/>
        </p:nvSpPr>
        <p:spPr>
          <a:xfrm>
            <a:off x="6206009" y="3291085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LIGHT</a:t>
            </a:r>
            <a:endParaRPr lang="en-IE" sz="9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4F063-4A27-4115-A935-0E445FB33C01}"/>
              </a:ext>
            </a:extLst>
          </p:cNvPr>
          <p:cNvSpPr/>
          <p:nvPr/>
        </p:nvSpPr>
        <p:spPr>
          <a:xfrm>
            <a:off x="5236820" y="3291085"/>
            <a:ext cx="883920" cy="617220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SOIL MOISTURE</a:t>
            </a:r>
            <a:endParaRPr lang="en-IE" sz="9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EB47-C564-453F-9DD8-C82DB2F941BA}"/>
              </a:ext>
            </a:extLst>
          </p:cNvPr>
          <p:cNvSpPr/>
          <p:nvPr/>
        </p:nvSpPr>
        <p:spPr>
          <a:xfrm>
            <a:off x="5236820" y="4013491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SETTINGS</a:t>
            </a:r>
            <a:endParaRPr lang="en-IE" sz="9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25110-B9DD-4ACE-9724-C5D6C31A0A7A}"/>
              </a:ext>
            </a:extLst>
          </p:cNvPr>
          <p:cNvSpPr/>
          <p:nvPr/>
        </p:nvSpPr>
        <p:spPr>
          <a:xfrm>
            <a:off x="6194178" y="4014130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LOGOUT</a:t>
            </a:r>
            <a:endParaRPr lang="en-IE" sz="95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5D7A39-CA1D-4122-B728-2A226ADE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0" y="1949401"/>
            <a:ext cx="320582" cy="4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B2ACB4-D9A4-446B-A971-45F0170354C4}"/>
              </a:ext>
            </a:extLst>
          </p:cNvPr>
          <p:cNvSpPr/>
          <p:nvPr/>
        </p:nvSpPr>
        <p:spPr>
          <a:xfrm>
            <a:off x="5222448" y="2777489"/>
            <a:ext cx="1747101" cy="617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8BE40"/>
                </a:solidFill>
              </a:rPr>
              <a:t>SOIL MOISTURE: </a:t>
            </a:r>
          </a:p>
          <a:p>
            <a:pPr algn="ctr"/>
            <a:endParaRPr lang="en-US" sz="950" dirty="0"/>
          </a:p>
          <a:p>
            <a:pPr algn="ctr"/>
            <a:endParaRPr lang="en-US" sz="9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3497-707E-4C87-B008-F27E7C4A404B}"/>
              </a:ext>
            </a:extLst>
          </p:cNvPr>
          <p:cNvSpPr txBox="1"/>
          <p:nvPr/>
        </p:nvSpPr>
        <p:spPr>
          <a:xfrm>
            <a:off x="5700724" y="3086100"/>
            <a:ext cx="86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8BE40"/>
                </a:solidFill>
              </a:rPr>
              <a:t>22%</a:t>
            </a:r>
            <a:endParaRPr lang="en-IE" sz="2800" b="1" dirty="0">
              <a:solidFill>
                <a:srgbClr val="78BE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4A918-8FBD-419D-B191-B91432D7E6C1}"/>
              </a:ext>
            </a:extLst>
          </p:cNvPr>
          <p:cNvSpPr/>
          <p:nvPr/>
        </p:nvSpPr>
        <p:spPr>
          <a:xfrm>
            <a:off x="5158083" y="377190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Weekly Report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145992-C80C-4C2B-BEFD-67D58F132D83}"/>
              </a:ext>
            </a:extLst>
          </p:cNvPr>
          <p:cNvSpPr/>
          <p:nvPr/>
        </p:nvSpPr>
        <p:spPr>
          <a:xfrm>
            <a:off x="6095999" y="377190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Add Water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31799E-0A03-4624-AA1D-8070421A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3" y="2005965"/>
            <a:ext cx="40005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73443E-943D-42AA-B723-CC0D8E4C5D57}"/>
              </a:ext>
            </a:extLst>
          </p:cNvPr>
          <p:cNvSpPr/>
          <p:nvPr/>
        </p:nvSpPr>
        <p:spPr>
          <a:xfrm>
            <a:off x="5226051" y="3363217"/>
            <a:ext cx="254643" cy="6829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F35BFA-8D91-493A-9C14-9722E50D9372}"/>
              </a:ext>
            </a:extLst>
          </p:cNvPr>
          <p:cNvSpPr/>
          <p:nvPr/>
        </p:nvSpPr>
        <p:spPr>
          <a:xfrm>
            <a:off x="5480694" y="3571561"/>
            <a:ext cx="256491" cy="4745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0F471-387A-479C-A35E-09C4045555FE}"/>
              </a:ext>
            </a:extLst>
          </p:cNvPr>
          <p:cNvSpPr/>
          <p:nvPr/>
        </p:nvSpPr>
        <p:spPr>
          <a:xfrm>
            <a:off x="5735337" y="3745181"/>
            <a:ext cx="256491" cy="3009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4830A-33EF-403D-B661-A28104B42B8B}"/>
              </a:ext>
            </a:extLst>
          </p:cNvPr>
          <p:cNvSpPr/>
          <p:nvPr/>
        </p:nvSpPr>
        <p:spPr>
          <a:xfrm>
            <a:off x="5991828" y="3154873"/>
            <a:ext cx="244916" cy="891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E4C2A-D96E-49A4-A18D-3E041570FAB7}"/>
              </a:ext>
            </a:extLst>
          </p:cNvPr>
          <p:cNvSpPr/>
          <p:nvPr/>
        </p:nvSpPr>
        <p:spPr>
          <a:xfrm>
            <a:off x="6236744" y="3571561"/>
            <a:ext cx="256491" cy="47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E700C-0F30-4B08-AE90-2CB8F31A410C}"/>
              </a:ext>
            </a:extLst>
          </p:cNvPr>
          <p:cNvSpPr/>
          <p:nvPr/>
        </p:nvSpPr>
        <p:spPr>
          <a:xfrm>
            <a:off x="6491387" y="3363217"/>
            <a:ext cx="256491" cy="6829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4409E-A294-479B-841F-B6622B9A3A51}"/>
              </a:ext>
            </a:extLst>
          </p:cNvPr>
          <p:cNvSpPr/>
          <p:nvPr/>
        </p:nvSpPr>
        <p:spPr>
          <a:xfrm>
            <a:off x="5212416" y="2725009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Soil Moisture Measured at 6PM</a:t>
            </a:r>
            <a:endParaRPr lang="en-IE" sz="900" b="1" dirty="0">
              <a:solidFill>
                <a:srgbClr val="78BE4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83B71-EFF5-4539-97DD-FD8AF6A0E065}"/>
              </a:ext>
            </a:extLst>
          </p:cNvPr>
          <p:cNvSpPr/>
          <p:nvPr/>
        </p:nvSpPr>
        <p:spPr>
          <a:xfrm>
            <a:off x="6747878" y="3571560"/>
            <a:ext cx="246764" cy="474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29934E-ED89-46C8-B75F-4AA4B6D41476}"/>
              </a:ext>
            </a:extLst>
          </p:cNvPr>
          <p:cNvSpPr/>
          <p:nvPr/>
        </p:nvSpPr>
        <p:spPr>
          <a:xfrm>
            <a:off x="4463000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MO</a:t>
            </a:r>
            <a:endParaRPr lang="en-IE" sz="900" b="1" dirty="0">
              <a:solidFill>
                <a:srgbClr val="78BE4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A392A-1DB4-4DE8-A5CD-871CC26A6A62}"/>
              </a:ext>
            </a:extLst>
          </p:cNvPr>
          <p:cNvSpPr/>
          <p:nvPr/>
        </p:nvSpPr>
        <p:spPr>
          <a:xfrm>
            <a:off x="4731870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70C0"/>
                </a:solidFill>
              </a:rPr>
              <a:t>TU</a:t>
            </a:r>
            <a:endParaRPr lang="en-IE" sz="9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C1AFD-8799-4C68-9126-59172A629D1E}"/>
              </a:ext>
            </a:extLst>
          </p:cNvPr>
          <p:cNvSpPr/>
          <p:nvPr/>
        </p:nvSpPr>
        <p:spPr>
          <a:xfrm>
            <a:off x="4979672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</a:t>
            </a:r>
            <a:endParaRPr lang="en-IE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A7D2EA-6176-4E06-BEF7-A0E3AD12EEAB}"/>
              </a:ext>
            </a:extLst>
          </p:cNvPr>
          <p:cNvSpPr/>
          <p:nvPr/>
        </p:nvSpPr>
        <p:spPr>
          <a:xfrm>
            <a:off x="5230702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</a:t>
            </a:r>
            <a:endParaRPr lang="en-IE" sz="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837A82-23AE-4C61-9A24-EA741F43EC80}"/>
              </a:ext>
            </a:extLst>
          </p:cNvPr>
          <p:cNvSpPr/>
          <p:nvPr/>
        </p:nvSpPr>
        <p:spPr>
          <a:xfrm>
            <a:off x="5502141" y="398373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</a:t>
            </a:r>
            <a:endParaRPr lang="en-IE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DD1AAE-B6B4-492A-8047-5FA4380F458E}"/>
              </a:ext>
            </a:extLst>
          </p:cNvPr>
          <p:cNvSpPr/>
          <p:nvPr/>
        </p:nvSpPr>
        <p:spPr>
          <a:xfrm>
            <a:off x="5724272" y="398764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SA</a:t>
            </a:r>
            <a:endParaRPr lang="en-IE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6853EB-1FDB-4B0F-9E97-0355EA369D1B}"/>
              </a:ext>
            </a:extLst>
          </p:cNvPr>
          <p:cNvSpPr/>
          <p:nvPr/>
        </p:nvSpPr>
        <p:spPr>
          <a:xfrm>
            <a:off x="5961695" y="398764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</a:t>
            </a:r>
            <a:endParaRPr lang="en-IE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AD9AA87-D8F4-45F5-A01F-622135A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25" y="2054837"/>
            <a:ext cx="348427" cy="5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9</cp:revision>
  <dcterms:created xsi:type="dcterms:W3CDTF">2021-11-10T11:48:26Z</dcterms:created>
  <dcterms:modified xsi:type="dcterms:W3CDTF">2021-11-11T17:16:57Z</dcterms:modified>
</cp:coreProperties>
</file>