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CD10-5C49-43B6-92FC-0049CC457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C996B-9EB0-46D9-9565-AA436AFF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E6F0-56E8-4B93-9504-BAC27A2A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628E-708C-4770-BF97-C9738113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9BB6-B3B5-44C7-84C1-C50A6D74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86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1769-47C4-4AB9-83F4-70C05FA3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3F22B-5336-47DD-8788-AAA8EEE86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2734-224B-4F29-AC9A-D5CEF01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9945D-0E39-4A1E-A978-9CF4FE49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922E-6BC6-4558-BE64-AE9E0A8F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5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C3A4C-C71E-4AFB-A1DA-769583FD9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E0761-362E-4804-B319-06BA87F0D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0471-B385-4A01-A3DF-F4CEB9E2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93C2-3472-4BCB-AE5A-FF0D3BAE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A895-EBB3-4255-8543-4F987A4D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744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D3A-605F-4928-9641-D202832C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20B9-4330-4643-AC1A-A5022F7E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13E1-AD4F-4DEB-8707-80AF275C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8ED1-F357-437D-960F-C34C7BA7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6E72-7806-4370-B9C3-953EDD43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71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0B9D-85DC-4209-A3EB-A39430B9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6B035-CB2A-4A3F-8BD9-0B2A5D8E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0023-F74F-4CB2-88AB-C7C59B72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144E-29AD-44AD-9C08-439C62CF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4EF7-8BC4-4F51-B43F-373BB800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17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A64-E501-4FE6-A79B-E64AB29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32E8-93F5-41FF-B623-BA93C314F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2F6D3-5BAD-4BFC-B13B-9EDD765C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96FD-5D31-4B8D-AE47-55BCF048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7989C-BCE2-499A-ADD8-9F5B1DB2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4D48-0BF0-46C5-85E1-82856C17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1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128E-A1E0-46F6-A546-01A011C8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22AD-88F0-4D61-BF5F-7D762B87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2D04-7F42-4112-8302-513377E9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86F83-D4E7-4AE5-937E-BBE576B04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6D297-DA01-47EF-95FA-C94B55D47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9806D-E15D-408E-AEBE-79ACD91B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FE233-CB2B-48B9-84B9-5ADFA05E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40CCC-3CAD-4591-BB87-9A1C3B3C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819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29E-B492-4137-B64D-76B91632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1FF39-430B-46BD-912B-97760353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8B0EB-B0F3-48C5-A10A-BFD81B1D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9E7D-D48D-443E-8C19-27631E57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74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FA4C7-7D31-4EE8-BB14-CDF8E3C0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24BA8-EC0C-4A42-A792-C32AC49F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0A0D-8100-42C6-9F48-D0FA5AB5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92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A115-467A-45CD-A6D8-AB1215C8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D724-C9BE-4E8A-A31B-F698C6AF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3163E-7511-470C-918B-DCED9A918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049AA-F91E-4D45-B7EB-4824FF1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FD6B-E67E-4658-A45C-BA1BCA3E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84D4A-74C9-4C5D-A64F-DD5D44E1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851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A8D5-F85E-4637-B938-642695AF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E144A-CA83-45B0-898F-DBBB2BB20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99274-ED6D-45A8-AB47-F53755FF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F050-5BD2-4C47-9366-2F78394B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C96E-905B-4ECB-BFC9-2B5125EC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E2DF-9737-436D-9967-121EC2F2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09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F9354-CF28-4D6D-AAE2-5BC46972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4E83-1540-448C-B49B-1C5AE34B7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F29B-1DE1-477C-A632-ED610D00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F267-FFBE-4E90-B8AD-AAC35B41E088}" type="datetimeFigureOut">
              <a:rPr lang="en-IE" smtClean="0"/>
              <a:t>20/03/2022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92E4-02D1-49CD-8A58-0A7A79EDB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9088-DB77-4C86-9411-02E310FB4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065F-937A-4FC9-BC62-9EA5ACD88A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312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594C5-5F4B-4BA5-8500-433BB63D1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8"/>
          <a:stretch/>
        </p:blipFill>
        <p:spPr>
          <a:xfrm>
            <a:off x="0" y="-76200"/>
            <a:ext cx="33267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BB7C1-20B1-42F8-81CA-379F73DE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70" y="0"/>
            <a:ext cx="346165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A07FF-8538-45A0-8F60-F3944E83D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248" y="0"/>
            <a:ext cx="3420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1359A-9078-4F7B-9F77-1F7644DE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8382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61BE4-275A-4F5C-9A25-A12BDF09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16" y="0"/>
            <a:ext cx="340836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58BFCE-1DC7-4242-ABBF-03A03FFC3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632" y="0"/>
            <a:ext cx="3371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47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1</cp:revision>
  <dcterms:created xsi:type="dcterms:W3CDTF">2022-03-20T21:43:49Z</dcterms:created>
  <dcterms:modified xsi:type="dcterms:W3CDTF">2022-03-20T21:59:49Z</dcterms:modified>
</cp:coreProperties>
</file>