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E29-FD7D-4F55-8E19-F6563BBF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3706-2F37-4DD6-BE65-D9844079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7C07-2E25-40D1-9188-1972036D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0EC8-5B92-4177-BDCF-307AAE92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30F8-E127-4995-867B-9DA2D6D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4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17BC-DB4D-423C-9318-28102A0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5A80-314E-473C-9E35-80454B77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0E4F-1520-4230-B13B-5A3B0E9F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EB1A-F541-42DF-849A-C638ABD6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1F6A-4EE3-49AC-9B6A-7756C661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9263-89D0-4F7A-9A96-0A62463F2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2372C-0F66-42DE-9876-4DE01235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CDF7-FADB-4697-9156-9EAA3522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9E06-DE2D-4D04-90C9-ADF1EA1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2BBF-2BE3-4770-B52E-5CB5082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6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13A-0BBE-4E61-AA62-0B21B1FB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E4A1-644F-4C88-B08D-C9B286D2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E2A-C2E9-4AB6-B942-193C2615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73AA-4600-4044-A99F-86716FC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FAE6-5471-438F-9956-E491310B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81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50B2-AC6C-4707-B790-D6A1D54D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DEAF-2A66-4497-ADC3-B9B0EA3F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7E67-C300-48A6-8301-83C0854A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B74-EAE2-4F8D-9EED-CFDFF695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7437-7DDC-495B-88C0-4299021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58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FF99-1CF3-48B2-A898-EE0F6F1C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B72-D644-422D-8034-26803AB1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DE13-7CB8-465E-93CB-50BA6695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49C1-57AC-419B-A8F0-65AE7893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A0AD-D3ED-46F7-9F5A-36E2554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4EC2-CC36-459D-87A0-B9032C21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9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DBF8-6460-4831-9EE4-B18FD36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6AD0-C5A7-4814-8B29-133319DB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7E2E-395F-47EA-A25E-7C295A00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70C4-BBCA-44EF-AEE4-8A5CB40F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BBC01-0713-413D-B2D0-53E784C2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6E6B6-62CB-4D1C-9E4B-F7D6DFE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CE361-8DA7-454E-BD1B-2D46A508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6A0A-5980-41CF-B352-BAB628D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6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C34-AABE-42F4-AB5C-040F7F0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A57A1-6259-4349-84E8-D88F510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DB5D-B7DB-410E-A5D5-43E963F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602D-42B6-4F91-81EC-FC726280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9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105AC-0262-4F48-86E2-46AB78C9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F2C-441B-40F2-8F1D-5145A4C4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7998-D786-490F-8378-C47D4BF7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F90-EE3D-4D0D-A457-EA71AD97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3938-D062-4904-85F9-1CB508AA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FE75-55D0-4C5D-852F-ADB1E3DD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D4B0-7C3D-4468-8958-D3E0702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0D62-FFB9-408C-B860-4419D7B0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B5BD-937E-457A-AD51-51D89D7F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6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586-EE14-4143-9B2A-9324E966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DA92B-1C7E-4BA3-8510-1FB30521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6C86-0610-43E2-951A-19D7C92BA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84EA-1DDF-4122-B50E-A43B896E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9B73-5BC3-4C46-AC18-9992AC8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1E15-C059-4851-A3BA-4C80A50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991A2-F1EC-4E40-B24D-D570ACB3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59D8-0681-4CBA-B0D6-8CF5DAB8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D9C1-D264-40AB-807A-1E8FA029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DE2D-2FCB-439F-9E85-215C60C2676E}" type="datetimeFigureOut">
              <a:rPr lang="en-IE" smtClean="0"/>
              <a:t>10/11/2021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8F12-7E17-425D-8AF0-8A470793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64AE-CAA8-4D62-AE65-2E9986BC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2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81" y="621853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5227447" y="3611062"/>
            <a:ext cx="780994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REGISTER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5227447" y="3176360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PASSWORD: 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5227447" y="2732714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USERNAME: 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E963-4AA8-4C04-A81F-ABDC05DAEA9E}"/>
              </a:ext>
            </a:extLst>
          </p:cNvPr>
          <p:cNvSpPr/>
          <p:nvPr/>
        </p:nvSpPr>
        <p:spPr>
          <a:xfrm>
            <a:off x="6213622" y="3627296"/>
            <a:ext cx="780993" cy="303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LOGIN</a:t>
            </a:r>
            <a:endParaRPr lang="en-IE" sz="11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089849-7810-4DC3-9CC1-DE3CD114F0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12316" y="1786855"/>
            <a:ext cx="2115131" cy="1090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92A92A-D4A9-4D5D-A345-DA8C21A517EC}"/>
              </a:ext>
            </a:extLst>
          </p:cNvPr>
          <p:cNvCxnSpPr>
            <a:cxnSpLocks/>
          </p:cNvCxnSpPr>
          <p:nvPr/>
        </p:nvCxnSpPr>
        <p:spPr>
          <a:xfrm flipH="1">
            <a:off x="6994615" y="2115003"/>
            <a:ext cx="2216497" cy="1206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64218-B72C-4A93-8413-60CDEF747677}"/>
              </a:ext>
            </a:extLst>
          </p:cNvPr>
          <p:cNvCxnSpPr>
            <a:cxnSpLocks/>
          </p:cNvCxnSpPr>
          <p:nvPr/>
        </p:nvCxnSpPr>
        <p:spPr>
          <a:xfrm>
            <a:off x="3749879" y="3429000"/>
            <a:ext cx="1477568" cy="32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0B0F08-792A-446A-AFBF-C0E721353AAF}"/>
              </a:ext>
            </a:extLst>
          </p:cNvPr>
          <p:cNvCxnSpPr>
            <a:cxnSpLocks/>
          </p:cNvCxnSpPr>
          <p:nvPr/>
        </p:nvCxnSpPr>
        <p:spPr>
          <a:xfrm flipH="1">
            <a:off x="6994615" y="3512566"/>
            <a:ext cx="2031066" cy="2895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0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81" y="621853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5227447" y="3611062"/>
            <a:ext cx="780994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REGISTER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5227447" y="3176360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***********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5227447" y="4088006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ERROR INCORRECT PASSWORD</a:t>
            </a:r>
            <a:endParaRPr lang="en-IE" sz="9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E963-4AA8-4C04-A81F-ABDC05DAEA9E}"/>
              </a:ext>
            </a:extLst>
          </p:cNvPr>
          <p:cNvSpPr/>
          <p:nvPr/>
        </p:nvSpPr>
        <p:spPr>
          <a:xfrm>
            <a:off x="6213622" y="3627296"/>
            <a:ext cx="780993" cy="303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LOGIN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9CFC-D154-48B4-88B6-66D7288EEB79}"/>
              </a:ext>
            </a:extLst>
          </p:cNvPr>
          <p:cNvSpPr/>
          <p:nvPr/>
        </p:nvSpPr>
        <p:spPr>
          <a:xfrm>
            <a:off x="5227447" y="27421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TJFITZSTER</a:t>
            </a:r>
            <a:endParaRPr lang="en-I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81" y="621853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5227447" y="3611062"/>
            <a:ext cx="780994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REGISTER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5227447" y="3176360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***********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5227447" y="4088006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ERROR INCORRECT PASSWORD</a:t>
            </a:r>
            <a:endParaRPr lang="en-IE" sz="9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E963-4AA8-4C04-A81F-ABDC05DAEA9E}"/>
              </a:ext>
            </a:extLst>
          </p:cNvPr>
          <p:cNvSpPr/>
          <p:nvPr/>
        </p:nvSpPr>
        <p:spPr>
          <a:xfrm>
            <a:off x="6213622" y="3627296"/>
            <a:ext cx="780993" cy="303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LOGIN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9CFC-D154-48B4-88B6-66D7288EEB79}"/>
              </a:ext>
            </a:extLst>
          </p:cNvPr>
          <p:cNvSpPr/>
          <p:nvPr/>
        </p:nvSpPr>
        <p:spPr>
          <a:xfrm>
            <a:off x="5227447" y="27421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TJFITZSTER</a:t>
            </a:r>
            <a:endParaRPr lang="en-I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2021-11-10T11:48:26Z</dcterms:created>
  <dcterms:modified xsi:type="dcterms:W3CDTF">2021-11-10T12:02:00Z</dcterms:modified>
</cp:coreProperties>
</file>