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4B8E-D575-4C06-9EB0-8460E7DD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0B148-9289-4EF4-9CAF-C47A008E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CB76-9757-4614-8EA5-0F6DE7C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982F-00D6-44D2-9208-37E8317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D79C-CCDB-4514-B677-B782175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54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840E-58AB-466B-A067-2E80734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E0252-9524-4CD1-A8BA-9B33CF3A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212E-FBF6-42BE-918B-C852EC9D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5640-6FD5-415B-A36B-709ABEBF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F077-2A01-4E00-84CC-4A2DE97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6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60C1-4FF6-4269-889B-5D8DE94C0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689A-8FB2-4B14-82A5-A0A263F2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819D-BD14-4894-A361-330BFFFE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84DC-0628-4ACF-A743-355DC07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9D46-015A-43AB-BF76-259AB8C5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80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FB25-F47E-4BF4-A94A-416DE403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0D51-EFAF-41A5-A7C7-796288F3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7EDC-8622-4F82-946D-CFA398C0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8C84-87E8-4C38-A61D-B81F7B1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C576-722F-455C-90E7-CEF3524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1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B1CA-FF08-4BEC-BBC6-A58308D1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C1AA-2908-42D2-AA60-A4BEBBA2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2D76-8D9D-4275-BD5B-465C79B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0E4C-EE81-45C9-B59E-E3F224DA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7983-2C03-4D75-A910-F5524F32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6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9121-9B8B-42D0-A4B2-3A3F539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36F7-3F0D-4630-BAD7-0CD3DC29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B8A9-DE33-4D30-997A-5D953C4D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5F24-794A-4BC8-AF17-2B43043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D50C-E46E-4032-A055-5CDB2E13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006F-2BC4-43CC-BBA4-26ED193D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BB2A-2DCE-4D13-AD71-718FCC3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91CE-CDA1-47E8-ACDB-1B6ACBAF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DFFE-E182-440B-9A30-F4E45CBD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214AD-40E9-4779-AD30-D85EC039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2EEA1-0B67-4FB1-86E9-7A6DC1929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A9115-B658-4C1D-9247-9F3C702C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0D1-AC52-45D0-9DCD-DCDB1359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CC038-9730-4C89-A7AD-874E1C9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CC2-8D50-40AA-B8A5-00E9A1B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B929D-680D-46FA-9DE3-EF05735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703C5-08EA-4866-91DD-818CF54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9EA9-F354-4CCD-BED8-1A9E7D7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75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F26C-E289-4734-AFFB-4A2D9078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2906A-23BF-48B2-B712-A15BAFB7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1931-1C73-4C57-9F8D-D46CFA7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05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BC47-9E64-4E34-8D27-B4C3C5EF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85EE-8D21-4581-B480-1B6A3C99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5644-9761-4636-A763-4060BA91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7CAC8-9399-4628-A7E8-65581AD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F484-82D8-4909-9054-10EFE49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19FF-BF1B-4E87-A9F0-3BBA7014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78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FFC0-B37D-4E17-A09C-C26598A8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DA8D-37CB-4957-871C-0C25EE649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D489-6C86-4F18-8D94-E50BEA67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E314-85EB-48A6-B484-E8C1F71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78E84-5392-4104-B017-DC8B9B7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6985-7019-4F25-BC6B-BB89568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5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A4596-5B08-42C6-9829-A858A56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30FA-575F-4021-919B-E5218666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5C1B-9E95-4C7E-AE6A-8DEE886E2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6D5-A50A-49F2-A6B4-50C10BB05220}" type="datetimeFigureOut">
              <a:rPr lang="en-IE" smtClean="0"/>
              <a:t>01/04/2022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A8E6-4387-47BA-92C1-83C2F47C6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7FC3-0273-42A1-ACC6-91D01154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603C-B4CD-46BD-8114-BF7CE92201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6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3A654-F2D0-4682-A3E6-F1D3866CAE46}"/>
              </a:ext>
            </a:extLst>
          </p:cNvPr>
          <p:cNvSpPr/>
          <p:nvPr/>
        </p:nvSpPr>
        <p:spPr>
          <a:xfrm>
            <a:off x="361950" y="1695635"/>
            <a:ext cx="2257425" cy="4572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C6CBE-C1CA-4960-98B5-087F2418745F}"/>
              </a:ext>
            </a:extLst>
          </p:cNvPr>
          <p:cNvSpPr/>
          <p:nvPr/>
        </p:nvSpPr>
        <p:spPr>
          <a:xfrm>
            <a:off x="3443981" y="1704513"/>
            <a:ext cx="3853463" cy="457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C699E-E028-42AC-9AF1-0969BB0E44D0}"/>
              </a:ext>
            </a:extLst>
          </p:cNvPr>
          <p:cNvSpPr/>
          <p:nvPr/>
        </p:nvSpPr>
        <p:spPr>
          <a:xfrm>
            <a:off x="9572625" y="1695636"/>
            <a:ext cx="2257425" cy="458087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3FD69EE-4BE0-4770-A8E5-ACD718808620}"/>
              </a:ext>
            </a:extLst>
          </p:cNvPr>
          <p:cNvSpPr/>
          <p:nvPr/>
        </p:nvSpPr>
        <p:spPr>
          <a:xfrm>
            <a:off x="567384" y="1899821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223CCE4-A499-4E2D-AF21-5D29A012451B}"/>
              </a:ext>
            </a:extLst>
          </p:cNvPr>
          <p:cNvSpPr/>
          <p:nvPr/>
        </p:nvSpPr>
        <p:spPr>
          <a:xfrm>
            <a:off x="611725" y="2991767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46FFF4E-3D3B-4A40-8B7A-15A5C12E8A18}"/>
              </a:ext>
            </a:extLst>
          </p:cNvPr>
          <p:cNvSpPr/>
          <p:nvPr/>
        </p:nvSpPr>
        <p:spPr>
          <a:xfrm>
            <a:off x="611726" y="4065966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DCA0730A-1E41-4E79-B12A-173C3E9534F6}"/>
              </a:ext>
            </a:extLst>
          </p:cNvPr>
          <p:cNvSpPr/>
          <p:nvPr/>
        </p:nvSpPr>
        <p:spPr>
          <a:xfrm>
            <a:off x="611726" y="5113536"/>
            <a:ext cx="1846555" cy="79899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62952-B862-491B-A038-4D2DC0798F75}"/>
              </a:ext>
            </a:extLst>
          </p:cNvPr>
          <p:cNvSpPr txBox="1"/>
          <p:nvPr/>
        </p:nvSpPr>
        <p:spPr>
          <a:xfrm>
            <a:off x="931320" y="2160816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LIGHT SENSOR</a:t>
            </a:r>
            <a:endParaRPr lang="en-IE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08831-FBAF-4C22-B807-A321F123BFB6}"/>
              </a:ext>
            </a:extLst>
          </p:cNvPr>
          <p:cNvSpPr txBox="1"/>
          <p:nvPr/>
        </p:nvSpPr>
        <p:spPr>
          <a:xfrm>
            <a:off x="943874" y="319816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MOISTURE SENSOR</a:t>
            </a:r>
            <a:endParaRPr lang="en-IE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9391C-F607-40DA-9DAF-130B46BA698C}"/>
              </a:ext>
            </a:extLst>
          </p:cNvPr>
          <p:cNvSpPr txBox="1"/>
          <p:nvPr/>
        </p:nvSpPr>
        <p:spPr>
          <a:xfrm>
            <a:off x="886979" y="4161815"/>
            <a:ext cx="120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TEMP / HUMIDITY SENSOR</a:t>
            </a:r>
            <a:endParaRPr lang="en-IE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B9946-9C63-47E4-A36F-6441C17B66AB}"/>
              </a:ext>
            </a:extLst>
          </p:cNvPr>
          <p:cNvSpPr txBox="1"/>
          <p:nvPr/>
        </p:nvSpPr>
        <p:spPr>
          <a:xfrm>
            <a:off x="943874" y="5374531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WATER PUMP</a:t>
            </a:r>
            <a:endParaRPr lang="en-IE" sz="12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259BE7-F893-458C-8D9C-97B09C6429A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413939" y="2299316"/>
            <a:ext cx="1030042" cy="169119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BC9CAC6-7231-41D6-9ACA-84AF6D646523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2458280" y="3391262"/>
            <a:ext cx="985701" cy="59925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3733CC5-DADE-4C8E-9AC7-70C78EB605A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458281" y="3990513"/>
            <a:ext cx="985700" cy="47494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EEA3311-58F0-4C99-B2AB-5C2152085643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458281" y="3990513"/>
            <a:ext cx="985700" cy="152251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ow to make your own Python dev-server with Raspberry Pi">
            <a:extLst>
              <a:ext uri="{FF2B5EF4-FFF2-40B4-BE49-F238E27FC236}">
                <a16:creationId xmlns:a16="http://schemas.microsoft.com/office/drawing/2014/main" id="{97C598C4-D54D-4F19-9183-F8860765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46" y="1794761"/>
            <a:ext cx="2413247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loud 29">
            <a:extLst>
              <a:ext uri="{FF2B5EF4-FFF2-40B4-BE49-F238E27FC236}">
                <a16:creationId xmlns:a16="http://schemas.microsoft.com/office/drawing/2014/main" id="{259484A4-3F07-466B-B16D-E93DEEAA74D7}"/>
              </a:ext>
            </a:extLst>
          </p:cNvPr>
          <p:cNvSpPr/>
          <p:nvPr/>
        </p:nvSpPr>
        <p:spPr>
          <a:xfrm>
            <a:off x="7525073" y="3845973"/>
            <a:ext cx="1819922" cy="1074198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8A527B-A008-42F1-B5F1-CCD4FB1C018B}"/>
              </a:ext>
            </a:extLst>
          </p:cNvPr>
          <p:cNvSpPr/>
          <p:nvPr/>
        </p:nvSpPr>
        <p:spPr>
          <a:xfrm>
            <a:off x="4509784" y="2895805"/>
            <a:ext cx="1721856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/ PROCESS INFORMATION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C56FA-3901-4696-A027-4993650B0FA2}"/>
              </a:ext>
            </a:extLst>
          </p:cNvPr>
          <p:cNvSpPr/>
          <p:nvPr/>
        </p:nvSpPr>
        <p:spPr>
          <a:xfrm>
            <a:off x="4509784" y="4065966"/>
            <a:ext cx="1721856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LOCAL SYSTEM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3D754-AC2C-41C0-87FE-6033986BFB51}"/>
              </a:ext>
            </a:extLst>
          </p:cNvPr>
          <p:cNvSpPr/>
          <p:nvPr/>
        </p:nvSpPr>
        <p:spPr>
          <a:xfrm>
            <a:off x="6210217" y="5113536"/>
            <a:ext cx="860928" cy="764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WIFI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1F001A28-7A28-4132-8AD9-8E483A442F03}"/>
              </a:ext>
            </a:extLst>
          </p:cNvPr>
          <p:cNvSpPr/>
          <p:nvPr/>
        </p:nvSpPr>
        <p:spPr>
          <a:xfrm>
            <a:off x="7843444" y="1928952"/>
            <a:ext cx="1183180" cy="110083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REALTIME DATABASE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5ABB0B-3B8A-4296-B59E-2339691BD4A6}"/>
              </a:ext>
            </a:extLst>
          </p:cNvPr>
          <p:cNvCxnSpPr>
            <a:cxnSpLocks/>
          </p:cNvCxnSpPr>
          <p:nvPr/>
        </p:nvCxnSpPr>
        <p:spPr>
          <a:xfrm>
            <a:off x="8435034" y="3160707"/>
            <a:ext cx="0" cy="630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2F93E73-5674-4F47-890C-8D8FB9F6E31C}"/>
              </a:ext>
            </a:extLst>
          </p:cNvPr>
          <p:cNvCxnSpPr>
            <a:cxnSpLocks/>
          </p:cNvCxnSpPr>
          <p:nvPr/>
        </p:nvCxnSpPr>
        <p:spPr>
          <a:xfrm flipV="1">
            <a:off x="7139980" y="4975387"/>
            <a:ext cx="1295054" cy="576523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EFC24BE-7299-4EBB-AC6D-6E6C0D976E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3871" y="4833197"/>
            <a:ext cx="665557" cy="839505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094085-ADC2-4029-A4B9-9CDA29A4BF91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5370712" y="3659832"/>
            <a:ext cx="0" cy="4061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63C9EC4-EE63-4F0F-82F6-42120C2514F2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rot="10800000" flipH="1">
            <a:off x="3443980" y="3277819"/>
            <a:ext cx="1065803" cy="712694"/>
          </a:xfrm>
          <a:prstGeom prst="curvedConnector3">
            <a:avLst>
              <a:gd name="adj1" fmla="val 476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Nanotechnology #mobile #phone mobile phone icon, all mobile phones, mobile  phone design, 4g mobile phones, mobile ph… | Phone logo, Mobile logo, Mobile  phone logo">
            <a:extLst>
              <a:ext uri="{FF2B5EF4-FFF2-40B4-BE49-F238E27FC236}">
                <a16:creationId xmlns:a16="http://schemas.microsoft.com/office/drawing/2014/main" id="{9CDE284A-89F4-499E-B136-AE2CD979A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13233"/>
          <a:stretch/>
        </p:blipFill>
        <p:spPr bwMode="auto">
          <a:xfrm>
            <a:off x="10063680" y="3561231"/>
            <a:ext cx="1345708" cy="23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01C4931-3286-414B-87F4-6574EEDA0C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9866" y="4223781"/>
            <a:ext cx="826304" cy="2301500"/>
          </a:xfrm>
          <a:prstGeom prst="curvedConnector3">
            <a:avLst>
              <a:gd name="adj1" fmla="val 127665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ndroid Logo, history, meaning, symbol, PNG">
            <a:extLst>
              <a:ext uri="{FF2B5EF4-FFF2-40B4-BE49-F238E27FC236}">
                <a16:creationId xmlns:a16="http://schemas.microsoft.com/office/drawing/2014/main" id="{7512B34B-1BE0-430A-BB94-1F39CA1D1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7" b="27223"/>
          <a:stretch/>
        </p:blipFill>
        <p:spPr bwMode="auto">
          <a:xfrm>
            <a:off x="9667014" y="2991767"/>
            <a:ext cx="2086403" cy="4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9806693-24DC-4EF5-8BF2-FF471ED6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37" y="4086078"/>
            <a:ext cx="1348919" cy="3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144FA4C-1AA5-4033-97F5-C2E88DAB04E3}"/>
              </a:ext>
            </a:extLst>
          </p:cNvPr>
          <p:cNvSpPr txBox="1"/>
          <p:nvPr/>
        </p:nvSpPr>
        <p:spPr>
          <a:xfrm>
            <a:off x="284085" y="807868"/>
            <a:ext cx="233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SENSORS MODULE</a:t>
            </a:r>
            <a:endParaRPr lang="en-IE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152C4-0AF3-4E00-AEBE-27B0607F2950}"/>
              </a:ext>
            </a:extLst>
          </p:cNvPr>
          <p:cNvSpPr txBox="1"/>
          <p:nvPr/>
        </p:nvSpPr>
        <p:spPr>
          <a:xfrm>
            <a:off x="4070652" y="856773"/>
            <a:ext cx="285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MAIN CONTROLLER MODULE</a:t>
            </a:r>
            <a:endParaRPr lang="en-IE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347CC5-D104-41EE-B264-4EBD524458FB}"/>
              </a:ext>
            </a:extLst>
          </p:cNvPr>
          <p:cNvSpPr txBox="1"/>
          <p:nvPr/>
        </p:nvSpPr>
        <p:spPr>
          <a:xfrm>
            <a:off x="9368451" y="890064"/>
            <a:ext cx="285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MOBILE APP</a:t>
            </a:r>
          </a:p>
          <a:p>
            <a:pPr algn="ctr"/>
            <a:r>
              <a:rPr lang="en-US" sz="2400" b="1" dirty="0"/>
              <a:t>MODULE</a:t>
            </a:r>
            <a:endParaRPr lang="en-IE" sz="2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BA24CE-4057-45E9-9F0A-E40F3AAD080C}"/>
              </a:ext>
            </a:extLst>
          </p:cNvPr>
          <p:cNvSpPr txBox="1"/>
          <p:nvPr/>
        </p:nvSpPr>
        <p:spPr>
          <a:xfrm>
            <a:off x="7033979" y="5992111"/>
            <a:ext cx="285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INTERNET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60837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s - Waterford Institute of Technology and Prof. Sasitharan  Balasubramaniam join FutureNeuro">
            <a:extLst>
              <a:ext uri="{FF2B5EF4-FFF2-40B4-BE49-F238E27FC236}">
                <a16:creationId xmlns:a16="http://schemas.microsoft.com/office/drawing/2014/main" id="{0DBD214C-FF8C-40A6-896E-0E208A3C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81175"/>
            <a:ext cx="56673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0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2</cp:revision>
  <dcterms:created xsi:type="dcterms:W3CDTF">2022-02-09T17:47:00Z</dcterms:created>
  <dcterms:modified xsi:type="dcterms:W3CDTF">2022-04-01T13:21:53Z</dcterms:modified>
</cp:coreProperties>
</file>