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B265-D963-430B-BA7C-BCA070F0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18C58-33F0-47A7-87CE-DCDBF0A5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63FB-89B2-409B-9087-9169C29D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B502-FA06-4168-A460-F261142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C9B2-23FE-458D-BE33-7130CE77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34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3F7-4678-4C15-81CA-499ED7B6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8BE8-1EA1-4D9D-ADC8-FDEFB0DB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9092-BD77-4218-BFB5-9848197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7C5E-3AFC-408B-B076-F56C1C55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2500-966D-4807-AABF-F5BEB7F5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7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DD65-3DC3-4FAE-9DE3-7CF1F7221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C9CBE-AD83-41D0-9F51-96608830B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2462-A0BE-46D0-9AB5-84A23D5B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67A0-5132-46B9-97CC-A33145D0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75D6-DF84-4A7B-8D84-4B0D696E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14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97B8-6388-4C2E-A37D-E1864B1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F7F1-BCB1-4CE3-9B45-D327249C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17D7-22B6-4602-A875-1ABF0112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4353-DE85-4EBD-8DB9-324A71E6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FEE1-12BA-449F-903C-4E01372B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8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C65-7BFD-4043-AC5A-B042D46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E998-8DB8-49B3-B2BB-E3386B98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A3ED-8F27-4FD6-8538-3BCCD515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9356-65A1-4321-8852-F01BE075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D4ED-EBF2-49A3-81AC-B2D954E4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7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CA12-4B8A-4E06-B460-5D0FA81E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A5DD-F7E6-4761-8994-E36388FE3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4E2D-D78D-44F7-9AF3-6712C2CB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C2D8-974D-4E14-84C2-BCE02110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27BE5-43A5-4996-8930-8C32C2B3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9439-0B0B-4242-9E94-193673C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2C86-342D-413F-A7AA-E35A2757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87BF-8DC2-4F3B-8D84-E13FDACC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831B-35F7-4553-A77D-AF90E99B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9DFFE-497F-42C5-9642-ECAD9FA6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66826-E5EA-4063-B1C0-393696AA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EA20A-BC6D-49F7-8C8D-51AD4824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2A369-D325-4751-9259-00761743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4B45-4BD7-4CA4-B991-70D0EB9F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586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E612-2644-44EA-B434-B0BDA25F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E290A-00B8-4AEC-B8BE-571F870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A3A-570A-4331-BEA7-0F195339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964D-7071-4147-8D98-19AAA359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20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1816D-4349-406A-AA62-49804676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8A52-1BA7-4A77-8D52-EF280FFE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8193C-43E7-454D-BF47-C27FFCB7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9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8BAB-C1CB-4362-8D4B-9B0490EE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D594-8A04-4607-AA8C-C251CDED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40764-8B75-4B4B-9D43-9100717B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FF7C-F619-4215-9E6E-ED611D34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A27D-2DC7-4254-B524-5263300A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E7D4-156F-4EE2-81BA-36C4FEA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96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B11B-0BE4-4221-83C2-F607CA14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E5147-4D9A-4A83-A547-FB43B981B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597BC-4637-4B96-9FB3-69E14213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9F18A-C3AC-4CAD-8B22-A5B8F8AD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5A2B-76BB-4E97-B195-0A8F95F9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BD9A-BBAD-4D18-84A8-0B8A3D4A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270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1DE0-87D6-404A-AE1B-A861D18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2615-9BB2-43F0-86DF-37BBC2BC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8431-6B60-4A7B-9B75-18E41B938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65C1-F8A2-4669-970B-4468A9AB7FB6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D5BD-1E90-4F96-9C22-E02969B9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2149-40A2-43B4-BF47-7223D125C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AACE-A6B1-4E0E-A6FF-2B0D58B4C3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079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69E49-E211-468A-B5F3-F393E83DE2DD}"/>
              </a:ext>
            </a:extLst>
          </p:cNvPr>
          <p:cNvSpPr/>
          <p:nvPr/>
        </p:nvSpPr>
        <p:spPr>
          <a:xfrm>
            <a:off x="4043265" y="293615"/>
            <a:ext cx="4105469" cy="60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BB1E-FA7F-483A-AC91-7C079389C16F}"/>
              </a:ext>
            </a:extLst>
          </p:cNvPr>
          <p:cNvSpPr/>
          <p:nvPr/>
        </p:nvSpPr>
        <p:spPr>
          <a:xfrm>
            <a:off x="4043265" y="5629013"/>
            <a:ext cx="4105469" cy="71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B9ED9-69DC-46B8-AEC1-06896509FFB3}"/>
              </a:ext>
            </a:extLst>
          </p:cNvPr>
          <p:cNvSpPr/>
          <p:nvPr/>
        </p:nvSpPr>
        <p:spPr>
          <a:xfrm>
            <a:off x="4228051" y="5754848"/>
            <a:ext cx="2332140" cy="46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75B4E-9BAB-4D27-82DB-7252B8741F30}"/>
              </a:ext>
            </a:extLst>
          </p:cNvPr>
          <p:cNvSpPr/>
          <p:nvPr/>
        </p:nvSpPr>
        <p:spPr>
          <a:xfrm>
            <a:off x="6744977" y="5754848"/>
            <a:ext cx="1157452" cy="461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6BDB0-1DF0-4FAA-9181-BDC6432F856D}"/>
              </a:ext>
            </a:extLst>
          </p:cNvPr>
          <p:cNvSpPr/>
          <p:nvPr/>
        </p:nvSpPr>
        <p:spPr>
          <a:xfrm>
            <a:off x="6096000" y="293615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A94FF-1BA7-42BA-8B96-C7755BA0A33D}"/>
              </a:ext>
            </a:extLst>
          </p:cNvPr>
          <p:cNvSpPr/>
          <p:nvPr/>
        </p:nvSpPr>
        <p:spPr>
          <a:xfrm>
            <a:off x="4043265" y="1300294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A3813-EFCD-494A-9274-8A79502B045C}"/>
              </a:ext>
            </a:extLst>
          </p:cNvPr>
          <p:cNvSpPr/>
          <p:nvPr/>
        </p:nvSpPr>
        <p:spPr>
          <a:xfrm>
            <a:off x="6095999" y="302004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3A0F0-6B01-44A9-A37E-EC2D3CD5D781}"/>
              </a:ext>
            </a:extLst>
          </p:cNvPr>
          <p:cNvSpPr/>
          <p:nvPr/>
        </p:nvSpPr>
        <p:spPr>
          <a:xfrm>
            <a:off x="4043265" y="1300294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99280-FC79-4A81-BBCB-726F68DD9D01}"/>
              </a:ext>
            </a:extLst>
          </p:cNvPr>
          <p:cNvSpPr/>
          <p:nvPr/>
        </p:nvSpPr>
        <p:spPr>
          <a:xfrm>
            <a:off x="6696039" y="801149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7B03EE-CFCE-445C-976E-2B900A2A4BDB}"/>
              </a:ext>
            </a:extLst>
          </p:cNvPr>
          <p:cNvSpPr/>
          <p:nvPr/>
        </p:nvSpPr>
        <p:spPr>
          <a:xfrm>
            <a:off x="4643304" y="1807828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B56CE-F76E-4920-A555-47E67040EDF6}"/>
              </a:ext>
            </a:extLst>
          </p:cNvPr>
          <p:cNvSpPr/>
          <p:nvPr/>
        </p:nvSpPr>
        <p:spPr>
          <a:xfrm>
            <a:off x="6096000" y="2330042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D9266-B5B0-47AD-BD87-376F4B8CA9F2}"/>
              </a:ext>
            </a:extLst>
          </p:cNvPr>
          <p:cNvSpPr/>
          <p:nvPr/>
        </p:nvSpPr>
        <p:spPr>
          <a:xfrm>
            <a:off x="6095999" y="2338431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121A1-32C6-464C-8531-054E278CDAF0}"/>
              </a:ext>
            </a:extLst>
          </p:cNvPr>
          <p:cNvSpPr/>
          <p:nvPr/>
        </p:nvSpPr>
        <p:spPr>
          <a:xfrm>
            <a:off x="6696039" y="2837576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38A7C3-6887-4888-9899-74E7F07A45BF}"/>
              </a:ext>
            </a:extLst>
          </p:cNvPr>
          <p:cNvSpPr/>
          <p:nvPr/>
        </p:nvSpPr>
        <p:spPr>
          <a:xfrm>
            <a:off x="4043265" y="3426903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C37C4-E0EF-4840-A72E-5431770B4393}"/>
              </a:ext>
            </a:extLst>
          </p:cNvPr>
          <p:cNvSpPr/>
          <p:nvPr/>
        </p:nvSpPr>
        <p:spPr>
          <a:xfrm>
            <a:off x="4043265" y="3426903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8224EC-F7D5-4697-85AC-F69D6F7B059A}"/>
              </a:ext>
            </a:extLst>
          </p:cNvPr>
          <p:cNvSpPr/>
          <p:nvPr/>
        </p:nvSpPr>
        <p:spPr>
          <a:xfrm>
            <a:off x="4643304" y="3934437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A2C5A7-2B1E-4B67-9BA3-B86CDDE6F25E}"/>
              </a:ext>
            </a:extLst>
          </p:cNvPr>
          <p:cNvSpPr/>
          <p:nvPr/>
        </p:nvSpPr>
        <p:spPr>
          <a:xfrm>
            <a:off x="6096000" y="4624559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0E9009-D187-47A9-A82F-F9486277673B}"/>
              </a:ext>
            </a:extLst>
          </p:cNvPr>
          <p:cNvSpPr/>
          <p:nvPr/>
        </p:nvSpPr>
        <p:spPr>
          <a:xfrm>
            <a:off x="6095999" y="4632948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988AB-4EF5-4565-8D43-1DFCFA01B58B}"/>
              </a:ext>
            </a:extLst>
          </p:cNvPr>
          <p:cNvSpPr/>
          <p:nvPr/>
        </p:nvSpPr>
        <p:spPr>
          <a:xfrm>
            <a:off x="6696039" y="5132093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643ED-82E8-4576-B8B8-7286B457EA08}"/>
              </a:ext>
            </a:extLst>
          </p:cNvPr>
          <p:cNvSpPr/>
          <p:nvPr/>
        </p:nvSpPr>
        <p:spPr>
          <a:xfrm>
            <a:off x="142613" y="201336"/>
            <a:ext cx="2052734" cy="763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Chat Screen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09698-89E7-4ABF-B9BB-6299A7999312}"/>
              </a:ext>
            </a:extLst>
          </p:cNvPr>
          <p:cNvCxnSpPr>
            <a:cxnSpLocks/>
          </p:cNvCxnSpPr>
          <p:nvPr/>
        </p:nvCxnSpPr>
        <p:spPr>
          <a:xfrm>
            <a:off x="3382385" y="293615"/>
            <a:ext cx="14926" cy="5335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2EB362-D0E1-44E7-9B00-72205E7797C3}"/>
              </a:ext>
            </a:extLst>
          </p:cNvPr>
          <p:cNvSpPr txBox="1"/>
          <p:nvPr/>
        </p:nvSpPr>
        <p:spPr>
          <a:xfrm>
            <a:off x="1990530" y="3057571"/>
            <a:ext cx="20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FLOW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96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69E49-E211-468A-B5F3-F393E83DE2DD}"/>
              </a:ext>
            </a:extLst>
          </p:cNvPr>
          <p:cNvSpPr/>
          <p:nvPr/>
        </p:nvSpPr>
        <p:spPr>
          <a:xfrm>
            <a:off x="4043265" y="293615"/>
            <a:ext cx="4105469" cy="60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BB1E-FA7F-483A-AC91-7C079389C16F}"/>
              </a:ext>
            </a:extLst>
          </p:cNvPr>
          <p:cNvSpPr/>
          <p:nvPr/>
        </p:nvSpPr>
        <p:spPr>
          <a:xfrm>
            <a:off x="4043265" y="5629013"/>
            <a:ext cx="4105469" cy="71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B9ED9-69DC-46B8-AEC1-06896509FFB3}"/>
              </a:ext>
            </a:extLst>
          </p:cNvPr>
          <p:cNvSpPr/>
          <p:nvPr/>
        </p:nvSpPr>
        <p:spPr>
          <a:xfrm>
            <a:off x="4228051" y="5754848"/>
            <a:ext cx="2332140" cy="46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75B4E-9BAB-4D27-82DB-7252B8741F30}"/>
              </a:ext>
            </a:extLst>
          </p:cNvPr>
          <p:cNvSpPr/>
          <p:nvPr/>
        </p:nvSpPr>
        <p:spPr>
          <a:xfrm>
            <a:off x="6744977" y="5754848"/>
            <a:ext cx="1157452" cy="461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6BDB0-1DF0-4FAA-9181-BDC6432F856D}"/>
              </a:ext>
            </a:extLst>
          </p:cNvPr>
          <p:cNvSpPr/>
          <p:nvPr/>
        </p:nvSpPr>
        <p:spPr>
          <a:xfrm>
            <a:off x="6096000" y="293615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A94FF-1BA7-42BA-8B96-C7755BA0A33D}"/>
              </a:ext>
            </a:extLst>
          </p:cNvPr>
          <p:cNvSpPr/>
          <p:nvPr/>
        </p:nvSpPr>
        <p:spPr>
          <a:xfrm>
            <a:off x="4043265" y="1300294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A3813-EFCD-494A-9274-8A79502B045C}"/>
              </a:ext>
            </a:extLst>
          </p:cNvPr>
          <p:cNvSpPr/>
          <p:nvPr/>
        </p:nvSpPr>
        <p:spPr>
          <a:xfrm>
            <a:off x="6095999" y="302004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3A0F0-6B01-44A9-A37E-EC2D3CD5D781}"/>
              </a:ext>
            </a:extLst>
          </p:cNvPr>
          <p:cNvSpPr/>
          <p:nvPr/>
        </p:nvSpPr>
        <p:spPr>
          <a:xfrm>
            <a:off x="4043265" y="1300294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99280-FC79-4A81-BBCB-726F68DD9D01}"/>
              </a:ext>
            </a:extLst>
          </p:cNvPr>
          <p:cNvSpPr/>
          <p:nvPr/>
        </p:nvSpPr>
        <p:spPr>
          <a:xfrm>
            <a:off x="6696039" y="801149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7B03EE-CFCE-445C-976E-2B900A2A4BDB}"/>
              </a:ext>
            </a:extLst>
          </p:cNvPr>
          <p:cNvSpPr/>
          <p:nvPr/>
        </p:nvSpPr>
        <p:spPr>
          <a:xfrm>
            <a:off x="4643304" y="1807828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B56CE-F76E-4920-A555-47E67040EDF6}"/>
              </a:ext>
            </a:extLst>
          </p:cNvPr>
          <p:cNvSpPr/>
          <p:nvPr/>
        </p:nvSpPr>
        <p:spPr>
          <a:xfrm>
            <a:off x="6096000" y="2330042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D9266-B5B0-47AD-BD87-376F4B8CA9F2}"/>
              </a:ext>
            </a:extLst>
          </p:cNvPr>
          <p:cNvSpPr/>
          <p:nvPr/>
        </p:nvSpPr>
        <p:spPr>
          <a:xfrm>
            <a:off x="6095999" y="2338431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121A1-32C6-464C-8531-054E278CDAF0}"/>
              </a:ext>
            </a:extLst>
          </p:cNvPr>
          <p:cNvSpPr/>
          <p:nvPr/>
        </p:nvSpPr>
        <p:spPr>
          <a:xfrm>
            <a:off x="6696039" y="2837576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Google Search: </a:t>
            </a:r>
            <a:r>
              <a:rPr lang="en-US" sz="1400" dirty="0"/>
              <a:t>Cake </a:t>
            </a:r>
            <a:r>
              <a:rPr lang="en-US" sz="1400" dirty="0" err="1"/>
              <a:t>Recipies</a:t>
            </a:r>
            <a:endParaRPr lang="en-IE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38A7C3-6887-4888-9899-74E7F07A45BF}"/>
              </a:ext>
            </a:extLst>
          </p:cNvPr>
          <p:cNvSpPr/>
          <p:nvPr/>
        </p:nvSpPr>
        <p:spPr>
          <a:xfrm>
            <a:off x="4043265" y="3426903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C37C4-E0EF-4840-A72E-5431770B4393}"/>
              </a:ext>
            </a:extLst>
          </p:cNvPr>
          <p:cNvSpPr/>
          <p:nvPr/>
        </p:nvSpPr>
        <p:spPr>
          <a:xfrm>
            <a:off x="4043265" y="3426903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643ED-82E8-4576-B8B8-7286B457EA08}"/>
              </a:ext>
            </a:extLst>
          </p:cNvPr>
          <p:cNvSpPr/>
          <p:nvPr/>
        </p:nvSpPr>
        <p:spPr>
          <a:xfrm>
            <a:off x="142613" y="201336"/>
            <a:ext cx="2052734" cy="763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TYPES SPECIFIC TEXT (1)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09698-89E7-4ABF-B9BB-6299A7999312}"/>
              </a:ext>
            </a:extLst>
          </p:cNvPr>
          <p:cNvCxnSpPr>
            <a:cxnSpLocks/>
          </p:cNvCxnSpPr>
          <p:nvPr/>
        </p:nvCxnSpPr>
        <p:spPr>
          <a:xfrm>
            <a:off x="3382385" y="293615"/>
            <a:ext cx="14926" cy="5335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2EB362-D0E1-44E7-9B00-72205E7797C3}"/>
              </a:ext>
            </a:extLst>
          </p:cNvPr>
          <p:cNvSpPr txBox="1"/>
          <p:nvPr/>
        </p:nvSpPr>
        <p:spPr>
          <a:xfrm>
            <a:off x="1990530" y="3057571"/>
            <a:ext cx="20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FLOW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A7BC5-D5D3-4CB8-9CA6-F4FD49AC86C4}"/>
              </a:ext>
            </a:extLst>
          </p:cNvPr>
          <p:cNvSpPr/>
          <p:nvPr/>
        </p:nvSpPr>
        <p:spPr>
          <a:xfrm>
            <a:off x="4643303" y="3957506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Searching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1716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69E49-E211-468A-B5F3-F393E83DE2DD}"/>
              </a:ext>
            </a:extLst>
          </p:cNvPr>
          <p:cNvSpPr/>
          <p:nvPr/>
        </p:nvSpPr>
        <p:spPr>
          <a:xfrm>
            <a:off x="4043265" y="293615"/>
            <a:ext cx="4105469" cy="60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BB1E-FA7F-483A-AC91-7C079389C16F}"/>
              </a:ext>
            </a:extLst>
          </p:cNvPr>
          <p:cNvSpPr/>
          <p:nvPr/>
        </p:nvSpPr>
        <p:spPr>
          <a:xfrm>
            <a:off x="4043265" y="5629013"/>
            <a:ext cx="4105469" cy="71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B9ED9-69DC-46B8-AEC1-06896509FFB3}"/>
              </a:ext>
            </a:extLst>
          </p:cNvPr>
          <p:cNvSpPr/>
          <p:nvPr/>
        </p:nvSpPr>
        <p:spPr>
          <a:xfrm>
            <a:off x="4228051" y="5754848"/>
            <a:ext cx="2332140" cy="46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75B4E-9BAB-4D27-82DB-7252B8741F30}"/>
              </a:ext>
            </a:extLst>
          </p:cNvPr>
          <p:cNvSpPr/>
          <p:nvPr/>
        </p:nvSpPr>
        <p:spPr>
          <a:xfrm>
            <a:off x="6744977" y="5754848"/>
            <a:ext cx="1157452" cy="461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643ED-82E8-4576-B8B8-7286B457EA08}"/>
              </a:ext>
            </a:extLst>
          </p:cNvPr>
          <p:cNvSpPr/>
          <p:nvPr/>
        </p:nvSpPr>
        <p:spPr>
          <a:xfrm>
            <a:off x="142613" y="201336"/>
            <a:ext cx="2052734" cy="763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TYPES SPECIFIC TEXT (2)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2EB362-D0E1-44E7-9B00-72205E7797C3}"/>
              </a:ext>
            </a:extLst>
          </p:cNvPr>
          <p:cNvSpPr txBox="1"/>
          <p:nvPr/>
        </p:nvSpPr>
        <p:spPr>
          <a:xfrm>
            <a:off x="1990530" y="3057571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Google Search</a:t>
            </a:r>
            <a:endParaRPr lang="en-I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5BB92-7B41-4DDD-80C9-F9AEFF65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64" y="293614"/>
            <a:ext cx="4105469" cy="60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69E49-E211-468A-B5F3-F393E83DE2DD}"/>
              </a:ext>
            </a:extLst>
          </p:cNvPr>
          <p:cNvSpPr/>
          <p:nvPr/>
        </p:nvSpPr>
        <p:spPr>
          <a:xfrm>
            <a:off x="4043265" y="293615"/>
            <a:ext cx="4105469" cy="60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BB1E-FA7F-483A-AC91-7C079389C16F}"/>
              </a:ext>
            </a:extLst>
          </p:cNvPr>
          <p:cNvSpPr/>
          <p:nvPr/>
        </p:nvSpPr>
        <p:spPr>
          <a:xfrm>
            <a:off x="4043265" y="5629013"/>
            <a:ext cx="4105469" cy="71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B9ED9-69DC-46B8-AEC1-06896509FFB3}"/>
              </a:ext>
            </a:extLst>
          </p:cNvPr>
          <p:cNvSpPr/>
          <p:nvPr/>
        </p:nvSpPr>
        <p:spPr>
          <a:xfrm>
            <a:off x="4228051" y="5754848"/>
            <a:ext cx="2332140" cy="46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75B4E-9BAB-4D27-82DB-7252B8741F30}"/>
              </a:ext>
            </a:extLst>
          </p:cNvPr>
          <p:cNvSpPr/>
          <p:nvPr/>
        </p:nvSpPr>
        <p:spPr>
          <a:xfrm>
            <a:off x="6744977" y="5754848"/>
            <a:ext cx="1157452" cy="461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6BDB0-1DF0-4FAA-9181-BDC6432F856D}"/>
              </a:ext>
            </a:extLst>
          </p:cNvPr>
          <p:cNvSpPr/>
          <p:nvPr/>
        </p:nvSpPr>
        <p:spPr>
          <a:xfrm>
            <a:off x="6096000" y="293615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A94FF-1BA7-42BA-8B96-C7755BA0A33D}"/>
              </a:ext>
            </a:extLst>
          </p:cNvPr>
          <p:cNvSpPr/>
          <p:nvPr/>
        </p:nvSpPr>
        <p:spPr>
          <a:xfrm>
            <a:off x="4043265" y="1300294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A3813-EFCD-494A-9274-8A79502B045C}"/>
              </a:ext>
            </a:extLst>
          </p:cNvPr>
          <p:cNvSpPr/>
          <p:nvPr/>
        </p:nvSpPr>
        <p:spPr>
          <a:xfrm>
            <a:off x="6095999" y="302004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3A0F0-6B01-44A9-A37E-EC2D3CD5D781}"/>
              </a:ext>
            </a:extLst>
          </p:cNvPr>
          <p:cNvSpPr/>
          <p:nvPr/>
        </p:nvSpPr>
        <p:spPr>
          <a:xfrm>
            <a:off x="4043265" y="1300294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99280-FC79-4A81-BBCB-726F68DD9D01}"/>
              </a:ext>
            </a:extLst>
          </p:cNvPr>
          <p:cNvSpPr/>
          <p:nvPr/>
        </p:nvSpPr>
        <p:spPr>
          <a:xfrm>
            <a:off x="6696039" y="801149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7B03EE-CFCE-445C-976E-2B900A2A4BDB}"/>
              </a:ext>
            </a:extLst>
          </p:cNvPr>
          <p:cNvSpPr/>
          <p:nvPr/>
        </p:nvSpPr>
        <p:spPr>
          <a:xfrm>
            <a:off x="4643304" y="1807828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TEXT</a:t>
            </a:r>
            <a:endParaRPr lang="en-I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B56CE-F76E-4920-A555-47E67040EDF6}"/>
              </a:ext>
            </a:extLst>
          </p:cNvPr>
          <p:cNvSpPr/>
          <p:nvPr/>
        </p:nvSpPr>
        <p:spPr>
          <a:xfrm>
            <a:off x="6096000" y="2330042"/>
            <a:ext cx="2052734" cy="880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D9266-B5B0-47AD-BD87-376F4B8CA9F2}"/>
              </a:ext>
            </a:extLst>
          </p:cNvPr>
          <p:cNvSpPr/>
          <p:nvPr/>
        </p:nvSpPr>
        <p:spPr>
          <a:xfrm>
            <a:off x="6095999" y="2338431"/>
            <a:ext cx="70758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121A1-32C6-464C-8531-054E278CDAF0}"/>
              </a:ext>
            </a:extLst>
          </p:cNvPr>
          <p:cNvSpPr/>
          <p:nvPr/>
        </p:nvSpPr>
        <p:spPr>
          <a:xfrm>
            <a:off x="6696039" y="2837576"/>
            <a:ext cx="1452695" cy="37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Go to Location: </a:t>
            </a:r>
            <a:r>
              <a:rPr lang="en-US" sz="1400" dirty="0"/>
              <a:t>Kilkenny</a:t>
            </a:r>
            <a:endParaRPr lang="en-IE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38A7C3-6887-4888-9899-74E7F07A45BF}"/>
              </a:ext>
            </a:extLst>
          </p:cNvPr>
          <p:cNvSpPr/>
          <p:nvPr/>
        </p:nvSpPr>
        <p:spPr>
          <a:xfrm>
            <a:off x="4043265" y="3426903"/>
            <a:ext cx="2052734" cy="8808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C37C4-E0EF-4840-A72E-5431770B4393}"/>
              </a:ext>
            </a:extLst>
          </p:cNvPr>
          <p:cNvSpPr/>
          <p:nvPr/>
        </p:nvSpPr>
        <p:spPr>
          <a:xfrm>
            <a:off x="4043265" y="3426903"/>
            <a:ext cx="70758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643ED-82E8-4576-B8B8-7286B457EA08}"/>
              </a:ext>
            </a:extLst>
          </p:cNvPr>
          <p:cNvSpPr/>
          <p:nvPr/>
        </p:nvSpPr>
        <p:spPr>
          <a:xfrm>
            <a:off x="142613" y="201336"/>
            <a:ext cx="2052734" cy="763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TYPES SPECIFIC TEXT (3)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A7BC5-D5D3-4CB8-9CA6-F4FD49AC86C4}"/>
              </a:ext>
            </a:extLst>
          </p:cNvPr>
          <p:cNvSpPr/>
          <p:nvPr/>
        </p:nvSpPr>
        <p:spPr>
          <a:xfrm>
            <a:off x="4643303" y="3926048"/>
            <a:ext cx="1452695" cy="3733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Searching</a:t>
            </a:r>
            <a:endParaRPr lang="en-IE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BA50CE-E425-46AF-B75F-68C2DE1804B3}"/>
              </a:ext>
            </a:extLst>
          </p:cNvPr>
          <p:cNvSpPr txBox="1"/>
          <p:nvPr/>
        </p:nvSpPr>
        <p:spPr>
          <a:xfrm>
            <a:off x="2002537" y="3153882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Google Map Search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7366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69E49-E211-468A-B5F3-F393E83DE2DD}"/>
              </a:ext>
            </a:extLst>
          </p:cNvPr>
          <p:cNvSpPr/>
          <p:nvPr/>
        </p:nvSpPr>
        <p:spPr>
          <a:xfrm>
            <a:off x="4043265" y="293615"/>
            <a:ext cx="4105469" cy="6046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BB1E-FA7F-483A-AC91-7C079389C16F}"/>
              </a:ext>
            </a:extLst>
          </p:cNvPr>
          <p:cNvSpPr/>
          <p:nvPr/>
        </p:nvSpPr>
        <p:spPr>
          <a:xfrm>
            <a:off x="4043265" y="5629013"/>
            <a:ext cx="4105469" cy="71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B9ED9-69DC-46B8-AEC1-06896509FFB3}"/>
              </a:ext>
            </a:extLst>
          </p:cNvPr>
          <p:cNvSpPr/>
          <p:nvPr/>
        </p:nvSpPr>
        <p:spPr>
          <a:xfrm>
            <a:off x="4228051" y="5754848"/>
            <a:ext cx="2332140" cy="461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75B4E-9BAB-4D27-82DB-7252B8741F30}"/>
              </a:ext>
            </a:extLst>
          </p:cNvPr>
          <p:cNvSpPr/>
          <p:nvPr/>
        </p:nvSpPr>
        <p:spPr>
          <a:xfrm>
            <a:off x="6744977" y="5754848"/>
            <a:ext cx="1157452" cy="461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643ED-82E8-4576-B8B8-7286B457EA08}"/>
              </a:ext>
            </a:extLst>
          </p:cNvPr>
          <p:cNvSpPr/>
          <p:nvPr/>
        </p:nvSpPr>
        <p:spPr>
          <a:xfrm>
            <a:off x="142613" y="201336"/>
            <a:ext cx="2052734" cy="763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TYPES SPECIFIC TEXT (4)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BA50CE-E425-46AF-B75F-68C2DE1804B3}"/>
              </a:ext>
            </a:extLst>
          </p:cNvPr>
          <p:cNvSpPr txBox="1"/>
          <p:nvPr/>
        </p:nvSpPr>
        <p:spPr>
          <a:xfrm>
            <a:off x="2002537" y="3153882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Google Map Search</a:t>
            </a:r>
            <a:endParaRPr lang="en-I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2EC5B-16CF-4C67-A8A7-2B0E7382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65" y="293615"/>
            <a:ext cx="4105469" cy="60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2021-11-03T12:00:04Z</dcterms:created>
  <dcterms:modified xsi:type="dcterms:W3CDTF">2021-11-03T12:36:20Z</dcterms:modified>
</cp:coreProperties>
</file>