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D34D-59C4-4ECB-BB8C-674C752E3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8AB21-F911-4A99-BD90-DF0AC29E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2C6E-A42D-4649-9889-644852D2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1CFC-8BF2-41D9-B205-97C80942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0579-A772-4EC6-AD74-0560F5F8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438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E570-C8A6-4469-B94C-6F2F340A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8DBA3-0DC9-4654-8734-C84B9388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9284-6584-4F56-A89C-EE4957CC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5206-BF77-4B39-84D8-B718F2EF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064B-18EC-40BE-86C4-A967E047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88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12824-D00C-483D-BB3A-43EA720C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B038-C5A4-44DE-B0EB-4D85AA710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FFB5-E15D-4C51-940A-34E721B7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A3D06-526D-4DA8-A927-0995E15C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508E-A43E-498B-973E-779567A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2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0946-DFF4-44A2-86D4-2F31B72F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04D3-8009-4333-8035-DA77FBE0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2041-042F-467E-AF08-DCA7031D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DB07-D020-4BF2-8977-DFA7FB0A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77A8-B811-48A3-9E04-5B48758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98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036D-AD4B-49AF-9F14-36C8839C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AE58-0BE7-47FC-B4BB-C9CD5BF9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93B5-3033-4672-9B7A-CB31151E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2FE1-F019-4549-B9F1-F6CE5091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58BD-776C-4C60-8070-0A71FE9E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72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78CC-04D8-4F0C-BD20-C1C8D896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3CC9-A6CB-4D33-B3EF-9E6783C77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E5C7E-7048-4322-8FEA-4043097C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6C83E-5DA3-4891-AFEF-6C4F7168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71864-977F-4950-908C-5781C71E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4F99-79C7-4293-BDF1-B2C922DF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15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FF39-9D67-4BB9-995F-95B987CA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A0C6-A041-4E63-A916-50FC0AE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DCD0-7D48-4105-80F4-3200A0D3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B35C0-E689-492A-BC5B-F4269E1C3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5FB10-6AE4-441D-B2CD-FDF8CB4FB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34F40-6E5D-4920-A17C-9BCDCD78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5E7F1-8D8E-4462-A71A-836DD742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BF462-04B1-412B-AAB3-3547A7CC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161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B266-606E-41D7-A06C-E4155F73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C8ECE-F770-4464-A2D1-C9D95CCD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2B6CE-0C03-42FF-83A9-049668F8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B30A4-79F6-472C-9330-F074EADF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2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DD77D-86B7-4364-8C81-1F40EAE5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61817-AB4E-4D2B-B4DD-6B229A9C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A984F-E9BA-4326-97B7-E204FF1C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590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52B1-1A79-4B7C-B0DD-BB6094CF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DEB4-E1DE-4CB0-B3DE-3A52BC42D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28FEF-D60F-4DAA-B46F-A218E3462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6D421-B08A-4E21-B5FD-FC6CF98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12057-334D-40F1-B7C4-82637F6E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57E4E-9F6F-4DA4-A9C1-B859DB4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518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CE79-9478-4A70-B69E-0E23315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D8DBE-BEA1-4F5B-BBE4-A2A6D149F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7D2B9-3EF8-4AD3-9384-4E68E37C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859CF-33C7-44F3-A5A5-5D80225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2E510-47FF-4B52-B1E3-6EAE7F07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33E6D-8C19-47F0-9131-193C2797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30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92508-FAE6-419E-A1F3-BBFED793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096D2-2006-4B83-9529-71FFFB49F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7B3A-D3FB-4C8C-A93D-6E1903D4E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831E-62E6-4F8A-A51A-224F7B605F8D}" type="datetimeFigureOut">
              <a:rPr lang="en-IE" smtClean="0"/>
              <a:t>04/04/2022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B2BA-4A32-4682-8958-41A8F21BD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217F3-4162-4E9C-8B73-78B51E577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B62E-AF3D-490C-8D93-AB2DD966CC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5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327593A-38CC-4F0E-AB4D-7708FE81BBB4}"/>
              </a:ext>
            </a:extLst>
          </p:cNvPr>
          <p:cNvGrpSpPr/>
          <p:nvPr/>
        </p:nvGrpSpPr>
        <p:grpSpPr>
          <a:xfrm>
            <a:off x="347149" y="150056"/>
            <a:ext cx="1739391" cy="1692275"/>
            <a:chOff x="5229542" y="2582863"/>
            <a:chExt cx="1739391" cy="16922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4C92AB-9478-4DF8-8A73-4CA7F958BB74}"/>
                </a:ext>
              </a:extLst>
            </p:cNvPr>
            <p:cNvSpPr/>
            <p:nvPr/>
          </p:nvSpPr>
          <p:spPr>
            <a:xfrm>
              <a:off x="5229542" y="2582863"/>
              <a:ext cx="1732915" cy="1692275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pic>
          <p:nvPicPr>
            <p:cNvPr id="1030" name="Picture 6" descr="Sunflower icon cartoon style Royalty Free Vector Image">
              <a:extLst>
                <a:ext uri="{FF2B5EF4-FFF2-40B4-BE49-F238E27FC236}">
                  <a16:creationId xmlns:a16="http://schemas.microsoft.com/office/drawing/2014/main" id="{23EA6A4E-F73E-4489-A740-83D3935EB8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6"/>
            <a:stretch/>
          </p:blipFill>
          <p:spPr bwMode="auto">
            <a:xfrm>
              <a:off x="5229542" y="3160552"/>
              <a:ext cx="934956" cy="91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unflower icon cartoon style Royalty Free Vector Image">
              <a:extLst>
                <a:ext uri="{FF2B5EF4-FFF2-40B4-BE49-F238E27FC236}">
                  <a16:creationId xmlns:a16="http://schemas.microsoft.com/office/drawing/2014/main" id="{B1303DAA-5CA8-4FCF-986F-A23013BFE5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6"/>
            <a:stretch/>
          </p:blipFill>
          <p:spPr bwMode="auto">
            <a:xfrm>
              <a:off x="5628521" y="2801348"/>
              <a:ext cx="934956" cy="91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Sunflower icon cartoon style Royalty Free Vector Image">
              <a:extLst>
                <a:ext uri="{FF2B5EF4-FFF2-40B4-BE49-F238E27FC236}">
                  <a16:creationId xmlns:a16="http://schemas.microsoft.com/office/drawing/2014/main" id="{7875C253-2C60-479C-8BD7-8813A74123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6"/>
            <a:stretch/>
          </p:blipFill>
          <p:spPr bwMode="auto">
            <a:xfrm>
              <a:off x="6033977" y="3088807"/>
              <a:ext cx="934956" cy="91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970F99-7D75-4BAB-BBAA-8B31FB288FE4}"/>
              </a:ext>
            </a:extLst>
          </p:cNvPr>
          <p:cNvGrpSpPr/>
          <p:nvPr/>
        </p:nvGrpSpPr>
        <p:grpSpPr>
          <a:xfrm>
            <a:off x="5229542" y="2666753"/>
            <a:ext cx="1732915" cy="1692275"/>
            <a:chOff x="5229542" y="2666753"/>
            <a:chExt cx="1732915" cy="16922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22875A-04A6-415D-AEC4-691692094DFB}"/>
                </a:ext>
              </a:extLst>
            </p:cNvPr>
            <p:cNvSpPr/>
            <p:nvPr/>
          </p:nvSpPr>
          <p:spPr>
            <a:xfrm>
              <a:off x="5229542" y="2666753"/>
              <a:ext cx="1732915" cy="1692275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pic>
          <p:nvPicPr>
            <p:cNvPr id="1034" name="Picture 10" descr="Raspberry Pi Icon Png #420022 - Free Icons Library">
              <a:extLst>
                <a:ext uri="{FF2B5EF4-FFF2-40B4-BE49-F238E27FC236}">
                  <a16:creationId xmlns:a16="http://schemas.microsoft.com/office/drawing/2014/main" id="{7C275876-9671-44FF-8409-C501D5291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542" y="3540115"/>
              <a:ext cx="922563" cy="512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irebase – Agile nearshore software development company">
              <a:extLst>
                <a:ext uri="{FF2B5EF4-FFF2-40B4-BE49-F238E27FC236}">
                  <a16:creationId xmlns:a16="http://schemas.microsoft.com/office/drawing/2014/main" id="{69AA470E-1CEE-4795-B389-6AC12E813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256" y="2698746"/>
              <a:ext cx="707698" cy="730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Android gets a zingy new logo | Creative Bloq">
              <a:extLst>
                <a:ext uri="{FF2B5EF4-FFF2-40B4-BE49-F238E27FC236}">
                  <a16:creationId xmlns:a16="http://schemas.microsoft.com/office/drawing/2014/main" id="{35786ACE-8A16-4968-B9B7-1E869D1D2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99" y="3744152"/>
              <a:ext cx="689268" cy="387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069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1</cp:revision>
  <dcterms:created xsi:type="dcterms:W3CDTF">2022-04-04T14:38:46Z</dcterms:created>
  <dcterms:modified xsi:type="dcterms:W3CDTF">2022-04-04T14:39:19Z</dcterms:modified>
</cp:coreProperties>
</file>