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CB79-0CC5-43EA-BFD9-ECB6320A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8DCC4-E669-4C3F-8EF2-3D591D68D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52A9-1DDE-4381-9D7F-333733FA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23E8-BF2C-4BE2-B5B3-9157A6B4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A516-545D-431B-B7BD-BB5ADDE7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07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C0B4-5DCF-4AB6-B797-4A0498B0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AA155-AE4F-4235-9779-CAD58339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2699-1331-4B04-885E-3D16CE59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7D9B-81C3-484D-9AF6-BD7B1B31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FC6A8-D7B4-4B74-B25C-AD3DD357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88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B0D45-405F-4156-A04A-D6B12CEED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3F5AD-792F-46B3-94F5-E140A5DD2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19D9-3890-48F0-8231-F1EE5AD0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EC01-75C5-4125-88EF-C0C08C0B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0B36-EAAC-498E-932B-02FD989B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339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FDD9-0EE0-4D64-83FA-4326A13C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4BFC-DD12-40DA-9FF5-0D86592F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4A4B-35D3-4F15-85CE-560CF1B1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1C26-0654-476B-8FEA-110A44F0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AE80-6588-4B3E-8DCF-536A427D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363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834-19B4-44B8-B7E7-03B75174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4FD1B-FF56-4653-8573-0A8B1833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31FD-EA50-478F-A7F9-2B0BBC72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1C10-524D-447B-A9F6-544E9F73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9AFA-CB9C-4196-8E8D-DBD814B7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987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E6A9-1D7E-4730-9E87-4BCE000E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BD0C-74AD-43B5-9F8C-8BB14372D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E384A-520B-4F43-B4D4-B7C8D37F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720D-C734-44FC-84CB-924A1B06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10FC1-AE6A-48EA-8505-C5CCA2A6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F1451-F87A-46DF-8231-E3BD820C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54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688-F61C-4CEE-B72F-1E32081E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DB518-FDBC-4346-A93E-D8C14D32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003D7-CE01-4513-84A4-536566395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96B6B-9D13-4793-8C4D-8E2E4B7D3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415FD-F340-4164-9B3A-4DD456DBA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545B3-B917-4CB9-9B4E-D4E9564A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B6181-C835-4070-9684-A775A3FF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53F67-4200-45E4-B1D6-80D126A9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400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1B01-CD07-43FC-97AB-BD0834FD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91053-0898-448F-9ABE-83AE2E47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82188-2CF9-4EE7-8218-54030A03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1442A-0767-4A5D-B2F2-ADA8EC51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07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C4606-16C1-48BC-BF39-CCCC3ACA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0C82E-FCD4-480F-8F7B-BDF4E5B3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8AA3A-15E1-44AE-B340-AEF34868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42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21BC-9FB8-4DAF-B3E1-749B628B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422A-8C33-4EB4-8BDA-DCFA486E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9B934-BA5C-45A1-988B-F6B9D9D24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C8C30-B066-4C8B-A090-FFD259E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9815E-D8C2-4CD2-85DD-8EDAFC93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38CD1-6DC0-4B5B-ADBE-4E8433F9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665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7354-E3EF-4A13-8367-24B9DFE1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C86C4-438C-44D7-9CA6-3744F90DE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3D014-8BE6-407D-BE2F-E644B78E7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F593-E075-418B-8A25-1E7B9A0F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90246-BF62-4217-9D49-B2AE73A9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539C9-4887-4BDC-BEC9-97375DAF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380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CDE81-17B3-4A38-9C57-346FE4D7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9130A-7494-4146-A645-65FB51818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0524-3FD5-47E1-9200-A66AF5B8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307E-5AF9-4688-B902-262F7CCF5990}" type="datetimeFigureOut">
              <a:rPr lang="en-IE" smtClean="0"/>
              <a:t>25/04/2022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A0BB-78E4-4732-8C04-71BF83E46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D513-56DC-4876-8BB4-29C65F29C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790F-9DB6-4CDE-8A53-CEE761BCC6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267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A3B8E8-8B6F-42FE-A423-AD8A638A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B2B6E8C8-6F5E-4DF3-84E4-9BF0E57EA2F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24/7 Gardener</a:t>
            </a:r>
            <a:endParaRPr lang="en-I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B53863-6F97-420A-B846-B1A8E2A7A58A}"/>
              </a:ext>
            </a:extLst>
          </p:cNvPr>
          <p:cNvSpPr txBox="1">
            <a:spLocks/>
          </p:cNvSpPr>
          <p:nvPr/>
        </p:nvSpPr>
        <p:spPr>
          <a:xfrm>
            <a:off x="1524000" y="2767537"/>
            <a:ext cx="9144000" cy="57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 IOT Project. </a:t>
            </a:r>
            <a:endParaRPr lang="en-I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2188ACC-D43C-4A44-84F8-6AE439E89934}"/>
              </a:ext>
            </a:extLst>
          </p:cNvPr>
          <p:cNvSpPr txBox="1">
            <a:spLocks/>
          </p:cNvSpPr>
          <p:nvPr/>
        </p:nvSpPr>
        <p:spPr>
          <a:xfrm>
            <a:off x="1524000" y="3143766"/>
            <a:ext cx="9144000" cy="5704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20027865.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TJ Fitzpatrick.</a:t>
            </a:r>
            <a:endParaRPr lang="en-I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4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A3B8E8-8B6F-42FE-A423-AD8A638A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357286-0774-4916-9A7A-E5A6A9E7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Introduction.</a:t>
            </a:r>
            <a:endParaRPr lang="en-I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5BC83-7FE5-467D-A225-E03B80BACD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729" y="2133600"/>
            <a:ext cx="1877813" cy="4172921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1C13-CABD-47DE-8B58-8159229D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816" y="2059200"/>
            <a:ext cx="3313114" cy="378301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Introduction.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Acknowledgement.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Background.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IE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B2F18-15AF-4F9D-8E3E-2F33315BF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2351" y="2133600"/>
            <a:ext cx="1877579" cy="41724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78FE61-2E8A-4637-A559-4B7EF530B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4701" y="2133600"/>
            <a:ext cx="1877579" cy="417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185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A3B8E8-8B6F-42FE-A423-AD8A638A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357286-0774-4916-9A7A-E5A6A9E7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Research.</a:t>
            </a:r>
            <a:endParaRPr lang="en-I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1C13-CABD-47DE-8B58-8159229D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816" y="2059200"/>
            <a:ext cx="3313114" cy="378301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Online Literature.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Mythology.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IE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BBD251-1E91-43F4-97E8-949E23E765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5640" y="1420079"/>
            <a:ext cx="3895090" cy="2359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6B9B45-B332-4ACE-B03D-4A618D851A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5640" y="4058547"/>
            <a:ext cx="3895090" cy="24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9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A3B8E8-8B6F-42FE-A423-AD8A638A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357286-0774-4916-9A7A-E5A6A9E7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Proposal And Specification.</a:t>
            </a:r>
            <a:endParaRPr lang="en-I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EF15069-8819-4B50-9962-8B53503B207B}"/>
              </a:ext>
            </a:extLst>
          </p:cNvPr>
          <p:cNvSpPr txBox="1">
            <a:spLocks/>
          </p:cNvSpPr>
          <p:nvPr/>
        </p:nvSpPr>
        <p:spPr>
          <a:xfrm>
            <a:off x="6643497" y="2202723"/>
            <a:ext cx="3313114" cy="378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Specification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Technology Evaluation.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Management.</a:t>
            </a:r>
          </a:p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IE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06A7340-A087-4B96-AB0F-3FF4870A0EBF}"/>
              </a:ext>
            </a:extLst>
          </p:cNvPr>
          <p:cNvSpPr txBox="1">
            <a:spLocks/>
          </p:cNvSpPr>
          <p:nvPr/>
        </p:nvSpPr>
        <p:spPr>
          <a:xfrm>
            <a:off x="1094995" y="2202723"/>
            <a:ext cx="3313114" cy="37830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Proposal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List of Technologies. 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Development Life Cycle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IE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0D353F-AC67-4CFA-A87F-BF5A8CF46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91" y="4094229"/>
            <a:ext cx="5191125" cy="1762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E6E41D-6C46-47B8-9E0B-0F2CF73E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77" y="4094230"/>
            <a:ext cx="3336673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432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Introduction.</vt:lpstr>
      <vt:lpstr>Research.</vt:lpstr>
      <vt:lpstr>Proposal And Specification.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Fitzpatrick</dc:creator>
  <cp:lastModifiedBy>Tj Fitzpatrick</cp:lastModifiedBy>
  <cp:revision>2</cp:revision>
  <dcterms:created xsi:type="dcterms:W3CDTF">2022-04-25T20:58:59Z</dcterms:created>
  <dcterms:modified xsi:type="dcterms:W3CDTF">2022-04-25T21:48:16Z</dcterms:modified>
</cp:coreProperties>
</file>